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559040" cy="10704830"/>
            <a:chOff x="0" y="0"/>
            <a:chExt cx="7559040" cy="1070483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040" cy="10692383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9032" y="2386583"/>
              <a:ext cx="5081016" cy="339852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9813" y="564006"/>
              <a:ext cx="5339611" cy="96132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232217" y="2216911"/>
              <a:ext cx="401320" cy="501015"/>
            </a:xfrm>
            <a:custGeom>
              <a:avLst/>
              <a:gdLst/>
              <a:ahLst/>
              <a:cxnLst/>
              <a:rect l="l" t="t" r="r" b="b"/>
              <a:pathLst>
                <a:path w="401319" h="501014">
                  <a:moveTo>
                    <a:pt x="25514" y="429768"/>
                  </a:moveTo>
                  <a:lnTo>
                    <a:pt x="0" y="465454"/>
                  </a:lnTo>
                  <a:lnTo>
                    <a:pt x="12180" y="475861"/>
                  </a:lnTo>
                  <a:lnTo>
                    <a:pt x="25330" y="484409"/>
                  </a:lnTo>
                  <a:lnTo>
                    <a:pt x="70617" y="499102"/>
                  </a:lnTo>
                  <a:lnTo>
                    <a:pt x="105999" y="501007"/>
                  </a:lnTo>
                  <a:lnTo>
                    <a:pt x="125285" y="499745"/>
                  </a:lnTo>
                  <a:lnTo>
                    <a:pt x="167239" y="490745"/>
                  </a:lnTo>
                  <a:lnTo>
                    <a:pt x="206025" y="472328"/>
                  </a:lnTo>
                  <a:lnTo>
                    <a:pt x="221466" y="460259"/>
                  </a:lnTo>
                  <a:lnTo>
                    <a:pt x="124289" y="460259"/>
                  </a:lnTo>
                  <a:lnTo>
                    <a:pt x="113474" y="459930"/>
                  </a:lnTo>
                  <a:lnTo>
                    <a:pt x="103231" y="458648"/>
                  </a:lnTo>
                  <a:lnTo>
                    <a:pt x="93535" y="456438"/>
                  </a:lnTo>
                  <a:lnTo>
                    <a:pt x="84318" y="453187"/>
                  </a:lnTo>
                  <a:lnTo>
                    <a:pt x="78218" y="452580"/>
                  </a:lnTo>
                  <a:lnTo>
                    <a:pt x="67119" y="450342"/>
                  </a:lnTo>
                  <a:lnTo>
                    <a:pt x="56593" y="446984"/>
                  </a:lnTo>
                  <a:lnTo>
                    <a:pt x="46154" y="442436"/>
                  </a:lnTo>
                  <a:lnTo>
                    <a:pt x="35797" y="436697"/>
                  </a:lnTo>
                  <a:lnTo>
                    <a:pt x="25514" y="429768"/>
                  </a:lnTo>
                  <a:close/>
                </a:path>
                <a:path w="401319" h="501014">
                  <a:moveTo>
                    <a:pt x="84318" y="453187"/>
                  </a:moveTo>
                  <a:lnTo>
                    <a:pt x="93535" y="456438"/>
                  </a:lnTo>
                  <a:lnTo>
                    <a:pt x="103231" y="458648"/>
                  </a:lnTo>
                  <a:lnTo>
                    <a:pt x="113474" y="459930"/>
                  </a:lnTo>
                  <a:lnTo>
                    <a:pt x="124289" y="460259"/>
                  </a:lnTo>
                  <a:lnTo>
                    <a:pt x="135699" y="459613"/>
                  </a:lnTo>
                  <a:lnTo>
                    <a:pt x="142303" y="458850"/>
                  </a:lnTo>
                  <a:lnTo>
                    <a:pt x="145605" y="458216"/>
                  </a:lnTo>
                  <a:lnTo>
                    <a:pt x="148907" y="457707"/>
                  </a:lnTo>
                  <a:lnTo>
                    <a:pt x="149796" y="457326"/>
                  </a:lnTo>
                  <a:lnTo>
                    <a:pt x="148272" y="457200"/>
                  </a:lnTo>
                  <a:lnTo>
                    <a:pt x="147433" y="453913"/>
                  </a:lnTo>
                  <a:lnTo>
                    <a:pt x="103034" y="453913"/>
                  </a:lnTo>
                  <a:lnTo>
                    <a:pt x="90185" y="453771"/>
                  </a:lnTo>
                  <a:lnTo>
                    <a:pt x="84318" y="453187"/>
                  </a:lnTo>
                  <a:close/>
                </a:path>
                <a:path w="401319" h="501014">
                  <a:moveTo>
                    <a:pt x="236104" y="448818"/>
                  </a:moveTo>
                  <a:lnTo>
                    <a:pt x="142811" y="448818"/>
                  </a:lnTo>
                  <a:lnTo>
                    <a:pt x="146748" y="451230"/>
                  </a:lnTo>
                  <a:lnTo>
                    <a:pt x="148272" y="457200"/>
                  </a:lnTo>
                  <a:lnTo>
                    <a:pt x="149796" y="457326"/>
                  </a:lnTo>
                  <a:lnTo>
                    <a:pt x="148907" y="457707"/>
                  </a:lnTo>
                  <a:lnTo>
                    <a:pt x="145605" y="458216"/>
                  </a:lnTo>
                  <a:lnTo>
                    <a:pt x="142303" y="458850"/>
                  </a:lnTo>
                  <a:lnTo>
                    <a:pt x="135699" y="459613"/>
                  </a:lnTo>
                  <a:lnTo>
                    <a:pt x="124289" y="460259"/>
                  </a:lnTo>
                  <a:lnTo>
                    <a:pt x="221466" y="460259"/>
                  </a:lnTo>
                  <a:lnTo>
                    <a:pt x="236104" y="448818"/>
                  </a:lnTo>
                  <a:close/>
                </a:path>
                <a:path w="401319" h="501014">
                  <a:moveTo>
                    <a:pt x="38925" y="355473"/>
                  </a:moveTo>
                  <a:lnTo>
                    <a:pt x="36543" y="369903"/>
                  </a:lnTo>
                  <a:lnTo>
                    <a:pt x="35645" y="382904"/>
                  </a:lnTo>
                  <a:lnTo>
                    <a:pt x="36228" y="394477"/>
                  </a:lnTo>
                  <a:lnTo>
                    <a:pt x="52363" y="430357"/>
                  </a:lnTo>
                  <a:lnTo>
                    <a:pt x="84318" y="453187"/>
                  </a:lnTo>
                  <a:lnTo>
                    <a:pt x="103034" y="453913"/>
                  </a:lnTo>
                  <a:lnTo>
                    <a:pt x="116776" y="453008"/>
                  </a:lnTo>
                  <a:lnTo>
                    <a:pt x="123888" y="452374"/>
                  </a:lnTo>
                  <a:lnTo>
                    <a:pt x="130492" y="451357"/>
                  </a:lnTo>
                  <a:lnTo>
                    <a:pt x="142811" y="448818"/>
                  </a:lnTo>
                  <a:lnTo>
                    <a:pt x="236104" y="448818"/>
                  </a:lnTo>
                  <a:lnTo>
                    <a:pt x="241621" y="444505"/>
                  </a:lnTo>
                  <a:lnTo>
                    <a:pt x="271281" y="410416"/>
                  </a:lnTo>
                  <a:lnTo>
                    <a:pt x="117189" y="410416"/>
                  </a:lnTo>
                  <a:lnTo>
                    <a:pt x="109926" y="409882"/>
                  </a:lnTo>
                  <a:lnTo>
                    <a:pt x="72897" y="393414"/>
                  </a:lnTo>
                  <a:lnTo>
                    <a:pt x="64481" y="382904"/>
                  </a:lnTo>
                  <a:lnTo>
                    <a:pt x="60053" y="377172"/>
                  </a:lnTo>
                  <a:lnTo>
                    <a:pt x="54276" y="370633"/>
                  </a:lnTo>
                  <a:lnTo>
                    <a:pt x="47238" y="363404"/>
                  </a:lnTo>
                  <a:lnTo>
                    <a:pt x="38925" y="355473"/>
                  </a:lnTo>
                  <a:close/>
                </a:path>
                <a:path w="401319" h="501014">
                  <a:moveTo>
                    <a:pt x="142811" y="448818"/>
                  </a:moveTo>
                  <a:lnTo>
                    <a:pt x="130492" y="451357"/>
                  </a:lnTo>
                  <a:lnTo>
                    <a:pt x="123888" y="452374"/>
                  </a:lnTo>
                  <a:lnTo>
                    <a:pt x="116776" y="453008"/>
                  </a:lnTo>
                  <a:lnTo>
                    <a:pt x="103034" y="453913"/>
                  </a:lnTo>
                  <a:lnTo>
                    <a:pt x="147433" y="453913"/>
                  </a:lnTo>
                  <a:lnTo>
                    <a:pt x="146748" y="451230"/>
                  </a:lnTo>
                  <a:lnTo>
                    <a:pt x="142811" y="448818"/>
                  </a:lnTo>
                  <a:close/>
                </a:path>
                <a:path w="401319" h="501014">
                  <a:moveTo>
                    <a:pt x="366861" y="187071"/>
                  </a:moveTo>
                  <a:lnTo>
                    <a:pt x="284035" y="187071"/>
                  </a:lnTo>
                  <a:lnTo>
                    <a:pt x="283126" y="193212"/>
                  </a:lnTo>
                  <a:lnTo>
                    <a:pt x="280765" y="199437"/>
                  </a:lnTo>
                  <a:lnTo>
                    <a:pt x="279795" y="201028"/>
                  </a:lnTo>
                  <a:lnTo>
                    <a:pt x="268966" y="236676"/>
                  </a:lnTo>
                  <a:lnTo>
                    <a:pt x="252729" y="280162"/>
                  </a:lnTo>
                  <a:lnTo>
                    <a:pt x="235350" y="317551"/>
                  </a:lnTo>
                  <a:lnTo>
                    <a:pt x="197330" y="373895"/>
                  </a:lnTo>
                  <a:lnTo>
                    <a:pt x="155523" y="404375"/>
                  </a:lnTo>
                  <a:lnTo>
                    <a:pt x="117189" y="410416"/>
                  </a:lnTo>
                  <a:lnTo>
                    <a:pt x="271281" y="410416"/>
                  </a:lnTo>
                  <a:lnTo>
                    <a:pt x="297609" y="370881"/>
                  </a:lnTo>
                  <a:lnTo>
                    <a:pt x="319204" y="328719"/>
                  </a:lnTo>
                  <a:lnTo>
                    <a:pt x="338787" y="280809"/>
                  </a:lnTo>
                  <a:lnTo>
                    <a:pt x="356359" y="227156"/>
                  </a:lnTo>
                  <a:lnTo>
                    <a:pt x="366861" y="187071"/>
                  </a:lnTo>
                  <a:close/>
                </a:path>
                <a:path w="401319" h="501014">
                  <a:moveTo>
                    <a:pt x="257144" y="225805"/>
                  </a:moveTo>
                  <a:lnTo>
                    <a:pt x="121348" y="225805"/>
                  </a:lnTo>
                  <a:lnTo>
                    <a:pt x="123253" y="232918"/>
                  </a:lnTo>
                  <a:lnTo>
                    <a:pt x="127571" y="239268"/>
                  </a:lnTo>
                  <a:lnTo>
                    <a:pt x="140525" y="250190"/>
                  </a:lnTo>
                  <a:lnTo>
                    <a:pt x="146875" y="253492"/>
                  </a:lnTo>
                  <a:lnTo>
                    <a:pt x="152971" y="254635"/>
                  </a:lnTo>
                  <a:lnTo>
                    <a:pt x="132778" y="288036"/>
                  </a:lnTo>
                  <a:lnTo>
                    <a:pt x="167957" y="292735"/>
                  </a:lnTo>
                  <a:lnTo>
                    <a:pt x="184340" y="258191"/>
                  </a:lnTo>
                  <a:lnTo>
                    <a:pt x="194881" y="258191"/>
                  </a:lnTo>
                  <a:lnTo>
                    <a:pt x="210248" y="254635"/>
                  </a:lnTo>
                  <a:lnTo>
                    <a:pt x="215836" y="252095"/>
                  </a:lnTo>
                  <a:lnTo>
                    <a:pt x="219138" y="248920"/>
                  </a:lnTo>
                  <a:lnTo>
                    <a:pt x="253906" y="248920"/>
                  </a:lnTo>
                  <a:lnTo>
                    <a:pt x="250888" y="230631"/>
                  </a:lnTo>
                  <a:lnTo>
                    <a:pt x="255408" y="227270"/>
                  </a:lnTo>
                  <a:lnTo>
                    <a:pt x="257144" y="225805"/>
                  </a:lnTo>
                  <a:close/>
                </a:path>
                <a:path w="401319" h="501014">
                  <a:moveTo>
                    <a:pt x="253906" y="248920"/>
                  </a:moveTo>
                  <a:lnTo>
                    <a:pt x="219138" y="248920"/>
                  </a:lnTo>
                  <a:lnTo>
                    <a:pt x="223964" y="278638"/>
                  </a:lnTo>
                  <a:lnTo>
                    <a:pt x="255079" y="256031"/>
                  </a:lnTo>
                  <a:lnTo>
                    <a:pt x="253906" y="248920"/>
                  </a:lnTo>
                  <a:close/>
                </a:path>
                <a:path w="401319" h="501014">
                  <a:moveTo>
                    <a:pt x="194881" y="258191"/>
                  </a:moveTo>
                  <a:lnTo>
                    <a:pt x="184340" y="258191"/>
                  </a:lnTo>
                  <a:lnTo>
                    <a:pt x="188785" y="258825"/>
                  </a:lnTo>
                  <a:lnTo>
                    <a:pt x="194881" y="258191"/>
                  </a:lnTo>
                  <a:close/>
                </a:path>
                <a:path w="401319" h="501014">
                  <a:moveTo>
                    <a:pt x="169476" y="156845"/>
                  </a:moveTo>
                  <a:lnTo>
                    <a:pt x="112077" y="156845"/>
                  </a:lnTo>
                  <a:lnTo>
                    <a:pt x="110934" y="162941"/>
                  </a:lnTo>
                  <a:lnTo>
                    <a:pt x="110675" y="167767"/>
                  </a:lnTo>
                  <a:lnTo>
                    <a:pt x="110680" y="186436"/>
                  </a:lnTo>
                  <a:lnTo>
                    <a:pt x="111696" y="192658"/>
                  </a:lnTo>
                  <a:lnTo>
                    <a:pt x="113728" y="196850"/>
                  </a:lnTo>
                  <a:lnTo>
                    <a:pt x="74485" y="221488"/>
                  </a:lnTo>
                  <a:lnTo>
                    <a:pt x="92392" y="247903"/>
                  </a:lnTo>
                  <a:lnTo>
                    <a:pt x="121348" y="225805"/>
                  </a:lnTo>
                  <a:lnTo>
                    <a:pt x="257144" y="225805"/>
                  </a:lnTo>
                  <a:lnTo>
                    <a:pt x="280200" y="199693"/>
                  </a:lnTo>
                  <a:lnTo>
                    <a:pt x="206376" y="199693"/>
                  </a:lnTo>
                  <a:lnTo>
                    <a:pt x="199342" y="199056"/>
                  </a:lnTo>
                  <a:lnTo>
                    <a:pt x="171118" y="168247"/>
                  </a:lnTo>
                  <a:lnTo>
                    <a:pt x="169941" y="161702"/>
                  </a:lnTo>
                  <a:lnTo>
                    <a:pt x="169476" y="156845"/>
                  </a:lnTo>
                  <a:close/>
                </a:path>
                <a:path w="401319" h="501014">
                  <a:moveTo>
                    <a:pt x="284035" y="187071"/>
                  </a:moveTo>
                  <a:lnTo>
                    <a:pt x="279795" y="201028"/>
                  </a:lnTo>
                  <a:lnTo>
                    <a:pt x="280783" y="199390"/>
                  </a:lnTo>
                  <a:lnTo>
                    <a:pt x="283126" y="193212"/>
                  </a:lnTo>
                  <a:lnTo>
                    <a:pt x="284035" y="187071"/>
                  </a:lnTo>
                  <a:close/>
                </a:path>
                <a:path w="401319" h="501014">
                  <a:moveTo>
                    <a:pt x="401002" y="0"/>
                  </a:moveTo>
                  <a:lnTo>
                    <a:pt x="306514" y="28575"/>
                  </a:lnTo>
                  <a:lnTo>
                    <a:pt x="305895" y="40933"/>
                  </a:lnTo>
                  <a:lnTo>
                    <a:pt x="305180" y="52292"/>
                  </a:lnTo>
                  <a:lnTo>
                    <a:pt x="299716" y="97297"/>
                  </a:lnTo>
                  <a:lnTo>
                    <a:pt x="284956" y="144605"/>
                  </a:lnTo>
                  <a:lnTo>
                    <a:pt x="255762" y="183388"/>
                  </a:lnTo>
                  <a:lnTo>
                    <a:pt x="214185" y="199390"/>
                  </a:lnTo>
                  <a:lnTo>
                    <a:pt x="206376" y="199693"/>
                  </a:lnTo>
                  <a:lnTo>
                    <a:pt x="280200" y="199693"/>
                  </a:lnTo>
                  <a:lnTo>
                    <a:pt x="284035" y="187071"/>
                  </a:lnTo>
                  <a:lnTo>
                    <a:pt x="366861" y="187071"/>
                  </a:lnTo>
                  <a:lnTo>
                    <a:pt x="371919" y="167767"/>
                  </a:lnTo>
                  <a:lnTo>
                    <a:pt x="380062" y="130302"/>
                  </a:lnTo>
                  <a:lnTo>
                    <a:pt x="387519" y="90297"/>
                  </a:lnTo>
                  <a:lnTo>
                    <a:pt x="394398" y="47513"/>
                  </a:lnTo>
                  <a:lnTo>
                    <a:pt x="397736" y="24262"/>
                  </a:lnTo>
                  <a:lnTo>
                    <a:pt x="401002" y="0"/>
                  </a:lnTo>
                  <a:close/>
                </a:path>
                <a:path w="401319" h="501014">
                  <a:moveTo>
                    <a:pt x="116495" y="123394"/>
                  </a:moveTo>
                  <a:lnTo>
                    <a:pt x="79565" y="137541"/>
                  </a:lnTo>
                  <a:lnTo>
                    <a:pt x="83121" y="170306"/>
                  </a:lnTo>
                  <a:lnTo>
                    <a:pt x="112077" y="156845"/>
                  </a:lnTo>
                  <a:lnTo>
                    <a:pt x="169476" y="156845"/>
                  </a:lnTo>
                  <a:lnTo>
                    <a:pt x="169265" y="154634"/>
                  </a:lnTo>
                  <a:lnTo>
                    <a:pt x="169157" y="149689"/>
                  </a:lnTo>
                  <a:lnTo>
                    <a:pt x="169192" y="144605"/>
                  </a:lnTo>
                  <a:lnTo>
                    <a:pt x="169406" y="138922"/>
                  </a:lnTo>
                  <a:lnTo>
                    <a:pt x="170306" y="130302"/>
                  </a:lnTo>
                  <a:lnTo>
                    <a:pt x="171170" y="124968"/>
                  </a:lnTo>
                  <a:lnTo>
                    <a:pt x="116395" y="124968"/>
                  </a:lnTo>
                  <a:lnTo>
                    <a:pt x="116268" y="124587"/>
                  </a:lnTo>
                  <a:lnTo>
                    <a:pt x="116495" y="123394"/>
                  </a:lnTo>
                  <a:close/>
                </a:path>
                <a:path w="401319" h="501014">
                  <a:moveTo>
                    <a:pt x="117030" y="123190"/>
                  </a:moveTo>
                  <a:lnTo>
                    <a:pt x="116495" y="123394"/>
                  </a:lnTo>
                  <a:lnTo>
                    <a:pt x="116395" y="124968"/>
                  </a:lnTo>
                  <a:lnTo>
                    <a:pt x="117030" y="123190"/>
                  </a:lnTo>
                  <a:close/>
                </a:path>
                <a:path w="401319" h="501014">
                  <a:moveTo>
                    <a:pt x="171458" y="123190"/>
                  </a:moveTo>
                  <a:lnTo>
                    <a:pt x="117030" y="123190"/>
                  </a:lnTo>
                  <a:lnTo>
                    <a:pt x="116395" y="124968"/>
                  </a:lnTo>
                  <a:lnTo>
                    <a:pt x="171170" y="124968"/>
                  </a:lnTo>
                  <a:lnTo>
                    <a:pt x="171458" y="123190"/>
                  </a:lnTo>
                  <a:close/>
                </a:path>
                <a:path w="401319" h="501014">
                  <a:moveTo>
                    <a:pt x="180866" y="86741"/>
                  </a:moveTo>
                  <a:lnTo>
                    <a:pt x="126936" y="86741"/>
                  </a:lnTo>
                  <a:lnTo>
                    <a:pt x="125539" y="90297"/>
                  </a:lnTo>
                  <a:lnTo>
                    <a:pt x="123888" y="94996"/>
                  </a:lnTo>
                  <a:lnTo>
                    <a:pt x="122110" y="100711"/>
                  </a:lnTo>
                  <a:lnTo>
                    <a:pt x="120332" y="106299"/>
                  </a:lnTo>
                  <a:lnTo>
                    <a:pt x="116776" y="121920"/>
                  </a:lnTo>
                  <a:lnTo>
                    <a:pt x="116495" y="123394"/>
                  </a:lnTo>
                  <a:lnTo>
                    <a:pt x="117030" y="123190"/>
                  </a:lnTo>
                  <a:lnTo>
                    <a:pt x="171458" y="123190"/>
                  </a:lnTo>
                  <a:lnTo>
                    <a:pt x="171779" y="121205"/>
                  </a:lnTo>
                  <a:lnTo>
                    <a:pt x="173799" y="111632"/>
                  </a:lnTo>
                  <a:lnTo>
                    <a:pt x="176150" y="102278"/>
                  </a:lnTo>
                  <a:lnTo>
                    <a:pt x="178990" y="92519"/>
                  </a:lnTo>
                  <a:lnTo>
                    <a:pt x="180866" y="86741"/>
                  </a:lnTo>
                  <a:close/>
                </a:path>
                <a:path w="401319" h="501014">
                  <a:moveTo>
                    <a:pt x="100774" y="49529"/>
                  </a:moveTo>
                  <a:lnTo>
                    <a:pt x="87693" y="90677"/>
                  </a:lnTo>
                  <a:lnTo>
                    <a:pt x="126936" y="86741"/>
                  </a:lnTo>
                  <a:lnTo>
                    <a:pt x="180866" y="86741"/>
                  </a:lnTo>
                  <a:lnTo>
                    <a:pt x="182282" y="82379"/>
                  </a:lnTo>
                  <a:lnTo>
                    <a:pt x="185991" y="71881"/>
                  </a:lnTo>
                  <a:lnTo>
                    <a:pt x="190349" y="60406"/>
                  </a:lnTo>
                  <a:lnTo>
                    <a:pt x="193778" y="51689"/>
                  </a:lnTo>
                  <a:lnTo>
                    <a:pt x="138112" y="51689"/>
                  </a:lnTo>
                  <a:lnTo>
                    <a:pt x="100774" y="49529"/>
                  </a:lnTo>
                  <a:close/>
                </a:path>
                <a:path w="401319" h="501014">
                  <a:moveTo>
                    <a:pt x="207708" y="17525"/>
                  </a:moveTo>
                  <a:lnTo>
                    <a:pt x="146367" y="27686"/>
                  </a:lnTo>
                  <a:lnTo>
                    <a:pt x="138112" y="51689"/>
                  </a:lnTo>
                  <a:lnTo>
                    <a:pt x="193778" y="51689"/>
                  </a:lnTo>
                  <a:lnTo>
                    <a:pt x="195421" y="47513"/>
                  </a:lnTo>
                  <a:lnTo>
                    <a:pt x="201207" y="33216"/>
                  </a:lnTo>
                  <a:lnTo>
                    <a:pt x="207708" y="17525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5055" y="1798065"/>
              <a:ext cx="3509756" cy="735838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1148" y="25907"/>
              <a:ext cx="7416165" cy="10567670"/>
            </a:xfrm>
            <a:custGeom>
              <a:avLst/>
              <a:gdLst/>
              <a:ahLst/>
              <a:cxnLst/>
              <a:rect l="l" t="t" r="r" b="b"/>
              <a:pathLst>
                <a:path w="7416165" h="10567670">
                  <a:moveTo>
                    <a:pt x="0" y="10567416"/>
                  </a:moveTo>
                  <a:lnTo>
                    <a:pt x="7415783" y="10567416"/>
                  </a:lnTo>
                  <a:lnTo>
                    <a:pt x="7415783" y="0"/>
                  </a:lnTo>
                  <a:lnTo>
                    <a:pt x="0" y="0"/>
                  </a:lnTo>
                  <a:lnTo>
                    <a:pt x="0" y="10567416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0926" y="5694806"/>
              <a:ext cx="6971665" cy="4077970"/>
            </a:xfrm>
            <a:custGeom>
              <a:avLst/>
              <a:gdLst/>
              <a:ahLst/>
              <a:cxnLst/>
              <a:rect l="l" t="t" r="r" b="b"/>
              <a:pathLst>
                <a:path w="6971665" h="4077970">
                  <a:moveTo>
                    <a:pt x="6652069" y="0"/>
                  </a:moveTo>
                  <a:lnTo>
                    <a:pt x="0" y="612521"/>
                  </a:lnTo>
                  <a:lnTo>
                    <a:pt x="319100" y="4077716"/>
                  </a:lnTo>
                  <a:lnTo>
                    <a:pt x="6971093" y="3465195"/>
                  </a:lnTo>
                  <a:lnTo>
                    <a:pt x="6652069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0926" y="5694806"/>
              <a:ext cx="6971665" cy="4077970"/>
            </a:xfrm>
            <a:custGeom>
              <a:avLst/>
              <a:gdLst/>
              <a:ahLst/>
              <a:cxnLst/>
              <a:rect l="l" t="t" r="r" b="b"/>
              <a:pathLst>
                <a:path w="6971665" h="4077970">
                  <a:moveTo>
                    <a:pt x="0" y="612521"/>
                  </a:moveTo>
                  <a:lnTo>
                    <a:pt x="6652069" y="0"/>
                  </a:lnTo>
                  <a:lnTo>
                    <a:pt x="6971093" y="3465195"/>
                  </a:lnTo>
                  <a:lnTo>
                    <a:pt x="319100" y="4077716"/>
                  </a:lnTo>
                  <a:lnTo>
                    <a:pt x="0" y="612521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69696" y="6408292"/>
              <a:ext cx="1755139" cy="1045844"/>
            </a:xfrm>
            <a:custGeom>
              <a:avLst/>
              <a:gdLst/>
              <a:ahLst/>
              <a:cxnLst/>
              <a:rect l="l" t="t" r="r" b="b"/>
              <a:pathLst>
                <a:path w="1755139" h="1045845">
                  <a:moveTo>
                    <a:pt x="289712" y="211848"/>
                  </a:moveTo>
                  <a:lnTo>
                    <a:pt x="285838" y="170205"/>
                  </a:lnTo>
                  <a:lnTo>
                    <a:pt x="276936" y="131914"/>
                  </a:lnTo>
                  <a:lnTo>
                    <a:pt x="258597" y="93700"/>
                  </a:lnTo>
                  <a:lnTo>
                    <a:pt x="254952" y="87998"/>
                  </a:lnTo>
                  <a:lnTo>
                    <a:pt x="245402" y="76111"/>
                  </a:lnTo>
                  <a:lnTo>
                    <a:pt x="234746" y="65532"/>
                  </a:lnTo>
                  <a:lnTo>
                    <a:pt x="223075" y="56489"/>
                  </a:lnTo>
                  <a:lnTo>
                    <a:pt x="222973" y="229730"/>
                  </a:lnTo>
                  <a:lnTo>
                    <a:pt x="222173" y="244030"/>
                  </a:lnTo>
                  <a:lnTo>
                    <a:pt x="210566" y="283743"/>
                  </a:lnTo>
                  <a:lnTo>
                    <a:pt x="173748" y="308076"/>
                  </a:lnTo>
                  <a:lnTo>
                    <a:pt x="91935" y="317373"/>
                  </a:lnTo>
                  <a:lnTo>
                    <a:pt x="71805" y="98806"/>
                  </a:lnTo>
                  <a:lnTo>
                    <a:pt x="119913" y="94615"/>
                  </a:lnTo>
                  <a:lnTo>
                    <a:pt x="135153" y="93814"/>
                  </a:lnTo>
                  <a:lnTo>
                    <a:pt x="148767" y="93814"/>
                  </a:lnTo>
                  <a:lnTo>
                    <a:pt x="187744" y="107061"/>
                  </a:lnTo>
                  <a:lnTo>
                    <a:pt x="213360" y="148361"/>
                  </a:lnTo>
                  <a:lnTo>
                    <a:pt x="221500" y="195326"/>
                  </a:lnTo>
                  <a:lnTo>
                    <a:pt x="222973" y="229730"/>
                  </a:lnTo>
                  <a:lnTo>
                    <a:pt x="222973" y="56438"/>
                  </a:lnTo>
                  <a:lnTo>
                    <a:pt x="182829" y="39878"/>
                  </a:lnTo>
                  <a:lnTo>
                    <a:pt x="156222" y="37566"/>
                  </a:lnTo>
                  <a:lnTo>
                    <a:pt x="139420" y="37922"/>
                  </a:lnTo>
                  <a:lnTo>
                    <a:pt x="120269" y="39243"/>
                  </a:lnTo>
                  <a:lnTo>
                    <a:pt x="0" y="50419"/>
                  </a:lnTo>
                  <a:lnTo>
                    <a:pt x="30187" y="378206"/>
                  </a:lnTo>
                  <a:lnTo>
                    <a:pt x="154012" y="366776"/>
                  </a:lnTo>
                  <a:lnTo>
                    <a:pt x="200037" y="358584"/>
                  </a:lnTo>
                  <a:lnTo>
                    <a:pt x="236639" y="340855"/>
                  </a:lnTo>
                  <a:lnTo>
                    <a:pt x="264972" y="311150"/>
                  </a:lnTo>
                  <a:lnTo>
                    <a:pt x="284962" y="262890"/>
                  </a:lnTo>
                  <a:lnTo>
                    <a:pt x="289509" y="230162"/>
                  </a:lnTo>
                  <a:lnTo>
                    <a:pt x="289712" y="211848"/>
                  </a:lnTo>
                  <a:close/>
                </a:path>
                <a:path w="1755139" h="1045845">
                  <a:moveTo>
                    <a:pt x="349656" y="1022096"/>
                  </a:moveTo>
                  <a:lnTo>
                    <a:pt x="342633" y="945769"/>
                  </a:lnTo>
                  <a:lnTo>
                    <a:pt x="319481" y="694309"/>
                  </a:lnTo>
                  <a:lnTo>
                    <a:pt x="273951" y="698500"/>
                  </a:lnTo>
                  <a:lnTo>
                    <a:pt x="296710" y="945769"/>
                  </a:lnTo>
                  <a:lnTo>
                    <a:pt x="176784" y="794258"/>
                  </a:lnTo>
                  <a:lnTo>
                    <a:pt x="112763" y="713359"/>
                  </a:lnTo>
                  <a:lnTo>
                    <a:pt x="64528" y="717804"/>
                  </a:lnTo>
                  <a:lnTo>
                    <a:pt x="94716" y="1045591"/>
                  </a:lnTo>
                  <a:lnTo>
                    <a:pt x="140246" y="1041400"/>
                  </a:lnTo>
                  <a:lnTo>
                    <a:pt x="117475" y="794258"/>
                  </a:lnTo>
                  <a:lnTo>
                    <a:pt x="301434" y="1026541"/>
                  </a:lnTo>
                  <a:lnTo>
                    <a:pt x="349656" y="1022096"/>
                  </a:lnTo>
                  <a:close/>
                </a:path>
                <a:path w="1755139" h="1045845">
                  <a:moveTo>
                    <a:pt x="561340" y="329311"/>
                  </a:moveTo>
                  <a:lnTo>
                    <a:pt x="544245" y="290169"/>
                  </a:lnTo>
                  <a:lnTo>
                    <a:pt x="538886" y="251714"/>
                  </a:lnTo>
                  <a:lnTo>
                    <a:pt x="532218" y="179324"/>
                  </a:lnTo>
                  <a:lnTo>
                    <a:pt x="529945" y="160362"/>
                  </a:lnTo>
                  <a:lnTo>
                    <a:pt x="518896" y="123825"/>
                  </a:lnTo>
                  <a:lnTo>
                    <a:pt x="476681" y="97815"/>
                  </a:lnTo>
                  <a:lnTo>
                    <a:pt x="474319" y="97523"/>
                  </a:lnTo>
                  <a:lnTo>
                    <a:pt x="474319" y="256997"/>
                  </a:lnTo>
                  <a:lnTo>
                    <a:pt x="474205" y="261315"/>
                  </a:lnTo>
                  <a:lnTo>
                    <a:pt x="447319" y="294411"/>
                  </a:lnTo>
                  <a:lnTo>
                    <a:pt x="425246" y="298424"/>
                  </a:lnTo>
                  <a:lnTo>
                    <a:pt x="418960" y="297395"/>
                  </a:lnTo>
                  <a:lnTo>
                    <a:pt x="396214" y="264541"/>
                  </a:lnTo>
                  <a:lnTo>
                    <a:pt x="399415" y="257683"/>
                  </a:lnTo>
                  <a:lnTo>
                    <a:pt x="437553" y="239014"/>
                  </a:lnTo>
                  <a:lnTo>
                    <a:pt x="448691" y="235635"/>
                  </a:lnTo>
                  <a:lnTo>
                    <a:pt x="458203" y="232537"/>
                  </a:lnTo>
                  <a:lnTo>
                    <a:pt x="466090" y="229730"/>
                  </a:lnTo>
                  <a:lnTo>
                    <a:pt x="472363" y="227203"/>
                  </a:lnTo>
                  <a:lnTo>
                    <a:pt x="473430" y="239014"/>
                  </a:lnTo>
                  <a:lnTo>
                    <a:pt x="474091" y="247599"/>
                  </a:lnTo>
                  <a:lnTo>
                    <a:pt x="474243" y="251714"/>
                  </a:lnTo>
                  <a:lnTo>
                    <a:pt x="474319" y="256997"/>
                  </a:lnTo>
                  <a:lnTo>
                    <a:pt x="474319" y="97523"/>
                  </a:lnTo>
                  <a:lnTo>
                    <a:pt x="462470" y="95986"/>
                  </a:lnTo>
                  <a:lnTo>
                    <a:pt x="445770" y="95631"/>
                  </a:lnTo>
                  <a:lnTo>
                    <a:pt x="426580" y="96774"/>
                  </a:lnTo>
                  <a:lnTo>
                    <a:pt x="387477" y="104698"/>
                  </a:lnTo>
                  <a:lnTo>
                    <a:pt x="350583" y="130835"/>
                  </a:lnTo>
                  <a:lnTo>
                    <a:pt x="332943" y="175768"/>
                  </a:lnTo>
                  <a:lnTo>
                    <a:pt x="391452" y="179578"/>
                  </a:lnTo>
                  <a:lnTo>
                    <a:pt x="393560" y="171538"/>
                  </a:lnTo>
                  <a:lnTo>
                    <a:pt x="396189" y="164706"/>
                  </a:lnTo>
                  <a:lnTo>
                    <a:pt x="436333" y="145326"/>
                  </a:lnTo>
                  <a:lnTo>
                    <a:pt x="444995" y="145973"/>
                  </a:lnTo>
                  <a:lnTo>
                    <a:pt x="468172" y="181737"/>
                  </a:lnTo>
                  <a:lnTo>
                    <a:pt x="458660" y="186270"/>
                  </a:lnTo>
                  <a:lnTo>
                    <a:pt x="445897" y="191249"/>
                  </a:lnTo>
                  <a:lnTo>
                    <a:pt x="429882" y="196697"/>
                  </a:lnTo>
                  <a:lnTo>
                    <a:pt x="410603" y="202565"/>
                  </a:lnTo>
                  <a:lnTo>
                    <a:pt x="396036" y="207264"/>
                  </a:lnTo>
                  <a:lnTo>
                    <a:pt x="356133" y="227203"/>
                  </a:lnTo>
                  <a:lnTo>
                    <a:pt x="334403" y="265976"/>
                  </a:lnTo>
                  <a:lnTo>
                    <a:pt x="333616" y="278269"/>
                  </a:lnTo>
                  <a:lnTo>
                    <a:pt x="333832" y="285115"/>
                  </a:lnTo>
                  <a:lnTo>
                    <a:pt x="349211" y="324104"/>
                  </a:lnTo>
                  <a:lnTo>
                    <a:pt x="385178" y="346595"/>
                  </a:lnTo>
                  <a:lnTo>
                    <a:pt x="400659" y="348932"/>
                  </a:lnTo>
                  <a:lnTo>
                    <a:pt x="417830" y="348615"/>
                  </a:lnTo>
                  <a:lnTo>
                    <a:pt x="455422" y="336423"/>
                  </a:lnTo>
                  <a:lnTo>
                    <a:pt x="486879" y="307594"/>
                  </a:lnTo>
                  <a:lnTo>
                    <a:pt x="487489" y="308991"/>
                  </a:lnTo>
                  <a:lnTo>
                    <a:pt x="488416" y="311404"/>
                  </a:lnTo>
                  <a:lnTo>
                    <a:pt x="489813" y="315468"/>
                  </a:lnTo>
                  <a:lnTo>
                    <a:pt x="492975" y="324104"/>
                  </a:lnTo>
                  <a:lnTo>
                    <a:pt x="495579" y="330758"/>
                  </a:lnTo>
                  <a:lnTo>
                    <a:pt x="497598" y="335153"/>
                  </a:lnTo>
                  <a:lnTo>
                    <a:pt x="561340" y="329311"/>
                  </a:lnTo>
                  <a:close/>
                </a:path>
                <a:path w="1755139" h="1045845">
                  <a:moveTo>
                    <a:pt x="609752" y="897356"/>
                  </a:moveTo>
                  <a:lnTo>
                    <a:pt x="604227" y="848868"/>
                  </a:lnTo>
                  <a:lnTo>
                    <a:pt x="585076" y="805815"/>
                  </a:lnTo>
                  <a:lnTo>
                    <a:pt x="583234" y="803783"/>
                  </a:lnTo>
                  <a:lnTo>
                    <a:pt x="570280" y="789432"/>
                  </a:lnTo>
                  <a:lnTo>
                    <a:pt x="569976" y="789216"/>
                  </a:lnTo>
                  <a:lnTo>
                    <a:pt x="569976" y="901738"/>
                  </a:lnTo>
                  <a:lnTo>
                    <a:pt x="567956" y="919721"/>
                  </a:lnTo>
                  <a:lnTo>
                    <a:pt x="546366" y="958265"/>
                  </a:lnTo>
                  <a:lnTo>
                    <a:pt x="509066" y="973848"/>
                  </a:lnTo>
                  <a:lnTo>
                    <a:pt x="494817" y="973797"/>
                  </a:lnTo>
                  <a:lnTo>
                    <a:pt x="458165" y="957072"/>
                  </a:lnTo>
                  <a:lnTo>
                    <a:pt x="435889" y="914857"/>
                  </a:lnTo>
                  <a:lnTo>
                    <a:pt x="432206" y="874877"/>
                  </a:lnTo>
                  <a:lnTo>
                    <a:pt x="434263" y="857250"/>
                  </a:lnTo>
                  <a:lnTo>
                    <a:pt x="455917" y="819277"/>
                  </a:lnTo>
                  <a:lnTo>
                    <a:pt x="493420" y="803783"/>
                  </a:lnTo>
                  <a:lnTo>
                    <a:pt x="507479" y="803833"/>
                  </a:lnTo>
                  <a:lnTo>
                    <a:pt x="544004" y="820547"/>
                  </a:lnTo>
                  <a:lnTo>
                    <a:pt x="566305" y="861910"/>
                  </a:lnTo>
                  <a:lnTo>
                    <a:pt x="569976" y="901738"/>
                  </a:lnTo>
                  <a:lnTo>
                    <a:pt x="569976" y="789216"/>
                  </a:lnTo>
                  <a:lnTo>
                    <a:pt x="552843" y="776808"/>
                  </a:lnTo>
                  <a:lnTo>
                    <a:pt x="533615" y="768451"/>
                  </a:lnTo>
                  <a:lnTo>
                    <a:pt x="512597" y="764324"/>
                  </a:lnTo>
                  <a:lnTo>
                    <a:pt x="489788" y="764413"/>
                  </a:lnTo>
                  <a:lnTo>
                    <a:pt x="450989" y="774598"/>
                  </a:lnTo>
                  <a:lnTo>
                    <a:pt x="419900" y="797433"/>
                  </a:lnTo>
                  <a:lnTo>
                    <a:pt x="396963" y="840346"/>
                  </a:lnTo>
                  <a:lnTo>
                    <a:pt x="392760" y="867613"/>
                  </a:lnTo>
                  <a:lnTo>
                    <a:pt x="393395" y="898779"/>
                  </a:lnTo>
                  <a:lnTo>
                    <a:pt x="405739" y="951331"/>
                  </a:lnTo>
                  <a:lnTo>
                    <a:pt x="431685" y="988441"/>
                  </a:lnTo>
                  <a:lnTo>
                    <a:pt x="468299" y="1009256"/>
                  </a:lnTo>
                  <a:lnTo>
                    <a:pt x="489521" y="1013358"/>
                  </a:lnTo>
                  <a:lnTo>
                    <a:pt x="512699" y="1013206"/>
                  </a:lnTo>
                  <a:lnTo>
                    <a:pt x="554482" y="1001115"/>
                  </a:lnTo>
                  <a:lnTo>
                    <a:pt x="587705" y="973963"/>
                  </a:lnTo>
                  <a:lnTo>
                    <a:pt x="606412" y="934123"/>
                  </a:lnTo>
                  <a:lnTo>
                    <a:pt x="609028" y="916876"/>
                  </a:lnTo>
                  <a:lnTo>
                    <a:pt x="609752" y="897356"/>
                  </a:lnTo>
                  <a:close/>
                </a:path>
                <a:path w="1755139" h="1045845">
                  <a:moveTo>
                    <a:pt x="724992" y="311404"/>
                  </a:moveTo>
                  <a:lnTo>
                    <a:pt x="717918" y="274828"/>
                  </a:lnTo>
                  <a:lnTo>
                    <a:pt x="716229" y="266065"/>
                  </a:lnTo>
                  <a:lnTo>
                    <a:pt x="708431" y="269455"/>
                  </a:lnTo>
                  <a:lnTo>
                    <a:pt x="701586" y="271970"/>
                  </a:lnTo>
                  <a:lnTo>
                    <a:pt x="695680" y="273646"/>
                  </a:lnTo>
                  <a:lnTo>
                    <a:pt x="690740" y="274447"/>
                  </a:lnTo>
                  <a:lnTo>
                    <a:pt x="686435" y="274828"/>
                  </a:lnTo>
                  <a:lnTo>
                    <a:pt x="682688" y="274193"/>
                  </a:lnTo>
                  <a:lnTo>
                    <a:pt x="668248" y="227203"/>
                  </a:lnTo>
                  <a:lnTo>
                    <a:pt x="659879" y="136271"/>
                  </a:lnTo>
                  <a:lnTo>
                    <a:pt x="659345" y="130429"/>
                  </a:lnTo>
                  <a:lnTo>
                    <a:pt x="704875" y="126238"/>
                  </a:lnTo>
                  <a:lnTo>
                    <a:pt x="700786" y="81915"/>
                  </a:lnTo>
                  <a:lnTo>
                    <a:pt x="700405" y="77724"/>
                  </a:lnTo>
                  <a:lnTo>
                    <a:pt x="654875" y="81915"/>
                  </a:lnTo>
                  <a:lnTo>
                    <a:pt x="647331" y="0"/>
                  </a:lnTo>
                  <a:lnTo>
                    <a:pt x="586943" y="42291"/>
                  </a:lnTo>
                  <a:lnTo>
                    <a:pt x="591134" y="87757"/>
                  </a:lnTo>
                  <a:lnTo>
                    <a:pt x="560781" y="90551"/>
                  </a:lnTo>
                  <a:lnTo>
                    <a:pt x="565251" y="139065"/>
                  </a:lnTo>
                  <a:lnTo>
                    <a:pt x="595604" y="136271"/>
                  </a:lnTo>
                  <a:lnTo>
                    <a:pt x="605218" y="240665"/>
                  </a:lnTo>
                  <a:lnTo>
                    <a:pt x="611390" y="285242"/>
                  </a:lnTo>
                  <a:lnTo>
                    <a:pt x="634619" y="319024"/>
                  </a:lnTo>
                  <a:lnTo>
                    <a:pt x="667207" y="325272"/>
                  </a:lnTo>
                  <a:lnTo>
                    <a:pt x="675627" y="324866"/>
                  </a:lnTo>
                  <a:lnTo>
                    <a:pt x="689216" y="323037"/>
                  </a:lnTo>
                  <a:lnTo>
                    <a:pt x="701979" y="320192"/>
                  </a:lnTo>
                  <a:lnTo>
                    <a:pt x="713905" y="316318"/>
                  </a:lnTo>
                  <a:lnTo>
                    <a:pt x="724992" y="311404"/>
                  </a:lnTo>
                  <a:close/>
                </a:path>
                <a:path w="1755139" h="1045845">
                  <a:moveTo>
                    <a:pt x="981595" y="196596"/>
                  </a:moveTo>
                  <a:lnTo>
                    <a:pt x="976871" y="145084"/>
                  </a:lnTo>
                  <a:lnTo>
                    <a:pt x="958329" y="106807"/>
                  </a:lnTo>
                  <a:lnTo>
                    <a:pt x="918718" y="71399"/>
                  </a:lnTo>
                  <a:lnTo>
                    <a:pt x="915174" y="69938"/>
                  </a:lnTo>
                  <a:lnTo>
                    <a:pt x="915174" y="194487"/>
                  </a:lnTo>
                  <a:lnTo>
                    <a:pt x="913447" y="210121"/>
                  </a:lnTo>
                  <a:lnTo>
                    <a:pt x="895337" y="244589"/>
                  </a:lnTo>
                  <a:lnTo>
                    <a:pt x="864057" y="258572"/>
                  </a:lnTo>
                  <a:lnTo>
                    <a:pt x="852220" y="258381"/>
                  </a:lnTo>
                  <a:lnTo>
                    <a:pt x="812838" y="232562"/>
                  </a:lnTo>
                  <a:lnTo>
                    <a:pt x="799325" y="187960"/>
                  </a:lnTo>
                  <a:lnTo>
                    <a:pt x="798766" y="170561"/>
                  </a:lnTo>
                  <a:lnTo>
                    <a:pt x="800519" y="155117"/>
                  </a:lnTo>
                  <a:lnTo>
                    <a:pt x="818857" y="120777"/>
                  </a:lnTo>
                  <a:lnTo>
                    <a:pt x="850087" y="106807"/>
                  </a:lnTo>
                  <a:lnTo>
                    <a:pt x="861961" y="106934"/>
                  </a:lnTo>
                  <a:lnTo>
                    <a:pt x="901166" y="132727"/>
                  </a:lnTo>
                  <a:lnTo>
                    <a:pt x="914603" y="176911"/>
                  </a:lnTo>
                  <a:lnTo>
                    <a:pt x="915174" y="194487"/>
                  </a:lnTo>
                  <a:lnTo>
                    <a:pt x="915174" y="69938"/>
                  </a:lnTo>
                  <a:lnTo>
                    <a:pt x="896785" y="62331"/>
                  </a:lnTo>
                  <a:lnTo>
                    <a:pt x="872807" y="57873"/>
                  </a:lnTo>
                  <a:lnTo>
                    <a:pt x="846785" y="58039"/>
                  </a:lnTo>
                  <a:lnTo>
                    <a:pt x="798830" y="71259"/>
                  </a:lnTo>
                  <a:lnTo>
                    <a:pt x="761466" y="100634"/>
                  </a:lnTo>
                  <a:lnTo>
                    <a:pt x="739736" y="143738"/>
                  </a:lnTo>
                  <a:lnTo>
                    <a:pt x="734809" y="174840"/>
                  </a:lnTo>
                  <a:lnTo>
                    <a:pt x="735279" y="190500"/>
                  </a:lnTo>
                  <a:lnTo>
                    <a:pt x="742632" y="228028"/>
                  </a:lnTo>
                  <a:lnTo>
                    <a:pt x="767041" y="271297"/>
                  </a:lnTo>
                  <a:lnTo>
                    <a:pt x="806399" y="297942"/>
                  </a:lnTo>
                  <a:lnTo>
                    <a:pt x="853884" y="307543"/>
                  </a:lnTo>
                  <a:lnTo>
                    <a:pt x="870153" y="306959"/>
                  </a:lnTo>
                  <a:lnTo>
                    <a:pt x="917778" y="293598"/>
                  </a:lnTo>
                  <a:lnTo>
                    <a:pt x="954735" y="263271"/>
                  </a:lnTo>
                  <a:lnTo>
                    <a:pt x="957859" y="258572"/>
                  </a:lnTo>
                  <a:lnTo>
                    <a:pt x="968260" y="242963"/>
                  </a:lnTo>
                  <a:lnTo>
                    <a:pt x="977214" y="220726"/>
                  </a:lnTo>
                  <a:lnTo>
                    <a:pt x="981595" y="196596"/>
                  </a:lnTo>
                  <a:close/>
                </a:path>
                <a:path w="1755139" h="1045845">
                  <a:moveTo>
                    <a:pt x="986739" y="963422"/>
                  </a:moveTo>
                  <a:lnTo>
                    <a:pt x="971753" y="800481"/>
                  </a:lnTo>
                  <a:lnTo>
                    <a:pt x="968794" y="781558"/>
                  </a:lnTo>
                  <a:lnTo>
                    <a:pt x="964145" y="766826"/>
                  </a:lnTo>
                  <a:lnTo>
                    <a:pt x="963726" y="765492"/>
                  </a:lnTo>
                  <a:lnTo>
                    <a:pt x="936028" y="734377"/>
                  </a:lnTo>
                  <a:lnTo>
                    <a:pt x="908126" y="727049"/>
                  </a:lnTo>
                  <a:lnTo>
                    <a:pt x="891489" y="727329"/>
                  </a:lnTo>
                  <a:lnTo>
                    <a:pt x="870343" y="732193"/>
                  </a:lnTo>
                  <a:lnTo>
                    <a:pt x="851865" y="742594"/>
                  </a:lnTo>
                  <a:lnTo>
                    <a:pt x="836053" y="758532"/>
                  </a:lnTo>
                  <a:lnTo>
                    <a:pt x="822909" y="780034"/>
                  </a:lnTo>
                  <a:lnTo>
                    <a:pt x="817994" y="770128"/>
                  </a:lnTo>
                  <a:lnTo>
                    <a:pt x="787704" y="743788"/>
                  </a:lnTo>
                  <a:lnTo>
                    <a:pt x="766368" y="739686"/>
                  </a:lnTo>
                  <a:lnTo>
                    <a:pt x="754214" y="740029"/>
                  </a:lnTo>
                  <a:lnTo>
                    <a:pt x="714768" y="755650"/>
                  </a:lnTo>
                  <a:lnTo>
                    <a:pt x="689102" y="789559"/>
                  </a:lnTo>
                  <a:lnTo>
                    <a:pt x="685685" y="752475"/>
                  </a:lnTo>
                  <a:lnTo>
                    <a:pt x="646226" y="756031"/>
                  </a:lnTo>
                  <a:lnTo>
                    <a:pt x="668020" y="992898"/>
                  </a:lnTo>
                  <a:lnTo>
                    <a:pt x="707478" y="989203"/>
                  </a:lnTo>
                  <a:lnTo>
                    <a:pt x="696391" y="868680"/>
                  </a:lnTo>
                  <a:lnTo>
                    <a:pt x="695413" y="853757"/>
                  </a:lnTo>
                  <a:lnTo>
                    <a:pt x="695413" y="840587"/>
                  </a:lnTo>
                  <a:lnTo>
                    <a:pt x="696404" y="829183"/>
                  </a:lnTo>
                  <a:lnTo>
                    <a:pt x="716788" y="792099"/>
                  </a:lnTo>
                  <a:lnTo>
                    <a:pt x="720699" y="789559"/>
                  </a:lnTo>
                  <a:lnTo>
                    <a:pt x="723747" y="787577"/>
                  </a:lnTo>
                  <a:lnTo>
                    <a:pt x="731139" y="784123"/>
                  </a:lnTo>
                  <a:lnTo>
                    <a:pt x="738949" y="781723"/>
                  </a:lnTo>
                  <a:lnTo>
                    <a:pt x="747179" y="780415"/>
                  </a:lnTo>
                  <a:lnTo>
                    <a:pt x="757999" y="780415"/>
                  </a:lnTo>
                  <a:lnTo>
                    <a:pt x="789178" y="806386"/>
                  </a:lnTo>
                  <a:lnTo>
                    <a:pt x="807669" y="979932"/>
                  </a:lnTo>
                  <a:lnTo>
                    <a:pt x="847039" y="976376"/>
                  </a:lnTo>
                  <a:lnTo>
                    <a:pt x="834720" y="841375"/>
                  </a:lnTo>
                  <a:lnTo>
                    <a:pt x="834161" y="824598"/>
                  </a:lnTo>
                  <a:lnTo>
                    <a:pt x="835939" y="810056"/>
                  </a:lnTo>
                  <a:lnTo>
                    <a:pt x="840016" y="797788"/>
                  </a:lnTo>
                  <a:lnTo>
                    <a:pt x="846404" y="787781"/>
                  </a:lnTo>
                  <a:lnTo>
                    <a:pt x="854011" y="780326"/>
                  </a:lnTo>
                  <a:lnTo>
                    <a:pt x="854303" y="780034"/>
                  </a:lnTo>
                  <a:lnTo>
                    <a:pt x="895553" y="766826"/>
                  </a:lnTo>
                  <a:lnTo>
                    <a:pt x="903808" y="768223"/>
                  </a:lnTo>
                  <a:lnTo>
                    <a:pt x="930948" y="800595"/>
                  </a:lnTo>
                  <a:lnTo>
                    <a:pt x="947242" y="967105"/>
                  </a:lnTo>
                  <a:lnTo>
                    <a:pt x="986739" y="963422"/>
                  </a:lnTo>
                  <a:close/>
                </a:path>
                <a:path w="1755139" h="1045845">
                  <a:moveTo>
                    <a:pt x="1228420" y="193548"/>
                  </a:moveTo>
                  <a:lnTo>
                    <a:pt x="1214272" y="156921"/>
                  </a:lnTo>
                  <a:lnTo>
                    <a:pt x="1177328" y="135597"/>
                  </a:lnTo>
                  <a:lnTo>
                    <a:pt x="1135202" y="126619"/>
                  </a:lnTo>
                  <a:lnTo>
                    <a:pt x="1113066" y="123266"/>
                  </a:lnTo>
                  <a:lnTo>
                    <a:pt x="1096035" y="120065"/>
                  </a:lnTo>
                  <a:lnTo>
                    <a:pt x="1070051" y="103251"/>
                  </a:lnTo>
                  <a:lnTo>
                    <a:pt x="1069543" y="98044"/>
                  </a:lnTo>
                  <a:lnTo>
                    <a:pt x="1105357" y="80137"/>
                  </a:lnTo>
                  <a:lnTo>
                    <a:pt x="1113396" y="79908"/>
                  </a:lnTo>
                  <a:lnTo>
                    <a:pt x="1120571" y="80733"/>
                  </a:lnTo>
                  <a:lnTo>
                    <a:pt x="1146886" y="106934"/>
                  </a:lnTo>
                  <a:lnTo>
                    <a:pt x="1209878" y="91948"/>
                  </a:lnTo>
                  <a:lnTo>
                    <a:pt x="1184579" y="53517"/>
                  </a:lnTo>
                  <a:lnTo>
                    <a:pt x="1141958" y="35179"/>
                  </a:lnTo>
                  <a:lnTo>
                    <a:pt x="1122121" y="33807"/>
                  </a:lnTo>
                  <a:lnTo>
                    <a:pt x="1099388" y="34798"/>
                  </a:lnTo>
                  <a:lnTo>
                    <a:pt x="1055789" y="44170"/>
                  </a:lnTo>
                  <a:lnTo>
                    <a:pt x="1016914" y="74968"/>
                  </a:lnTo>
                  <a:lnTo>
                    <a:pt x="1007059" y="117094"/>
                  </a:lnTo>
                  <a:lnTo>
                    <a:pt x="1010323" y="133146"/>
                  </a:lnTo>
                  <a:lnTo>
                    <a:pt x="1039952" y="168148"/>
                  </a:lnTo>
                  <a:lnTo>
                    <a:pt x="1103236" y="184975"/>
                  </a:lnTo>
                  <a:lnTo>
                    <a:pt x="1149299" y="191516"/>
                  </a:lnTo>
                  <a:lnTo>
                    <a:pt x="1156538" y="193675"/>
                  </a:lnTo>
                  <a:lnTo>
                    <a:pt x="1163142" y="199263"/>
                  </a:lnTo>
                  <a:lnTo>
                    <a:pt x="1164920" y="203073"/>
                  </a:lnTo>
                  <a:lnTo>
                    <a:pt x="1165428" y="207899"/>
                  </a:lnTo>
                  <a:lnTo>
                    <a:pt x="1166063" y="214884"/>
                  </a:lnTo>
                  <a:lnTo>
                    <a:pt x="1163904" y="220726"/>
                  </a:lnTo>
                  <a:lnTo>
                    <a:pt x="1123518" y="237744"/>
                  </a:lnTo>
                  <a:lnTo>
                    <a:pt x="1113205" y="238086"/>
                  </a:lnTo>
                  <a:lnTo>
                    <a:pt x="1103985" y="237159"/>
                  </a:lnTo>
                  <a:lnTo>
                    <a:pt x="1073531" y="214045"/>
                  </a:lnTo>
                  <a:lnTo>
                    <a:pt x="1070305" y="205867"/>
                  </a:lnTo>
                  <a:lnTo>
                    <a:pt x="1007440" y="220853"/>
                  </a:lnTo>
                  <a:lnTo>
                    <a:pt x="1035443" y="261162"/>
                  </a:lnTo>
                  <a:lnTo>
                    <a:pt x="1083919" y="282308"/>
                  </a:lnTo>
                  <a:lnTo>
                    <a:pt x="1104709" y="284086"/>
                  </a:lnTo>
                  <a:lnTo>
                    <a:pt x="1127836" y="283210"/>
                  </a:lnTo>
                  <a:lnTo>
                    <a:pt x="1174127" y="273011"/>
                  </a:lnTo>
                  <a:lnTo>
                    <a:pt x="1206322" y="252222"/>
                  </a:lnTo>
                  <a:lnTo>
                    <a:pt x="1228102" y="209511"/>
                  </a:lnTo>
                  <a:lnTo>
                    <a:pt x="1228420" y="193548"/>
                  </a:lnTo>
                  <a:close/>
                </a:path>
                <a:path w="1755139" h="1045845">
                  <a:moveTo>
                    <a:pt x="1240663" y="846201"/>
                  </a:moveTo>
                  <a:lnTo>
                    <a:pt x="1238250" y="804506"/>
                  </a:lnTo>
                  <a:lnTo>
                    <a:pt x="1223251" y="758850"/>
                  </a:lnTo>
                  <a:lnTo>
                    <a:pt x="1201343" y="729449"/>
                  </a:lnTo>
                  <a:lnTo>
                    <a:pt x="1201343" y="844194"/>
                  </a:lnTo>
                  <a:lnTo>
                    <a:pt x="1199349" y="861758"/>
                  </a:lnTo>
                  <a:lnTo>
                    <a:pt x="1178255" y="900023"/>
                  </a:lnTo>
                  <a:lnTo>
                    <a:pt x="1143965" y="915289"/>
                  </a:lnTo>
                  <a:lnTo>
                    <a:pt x="1128458" y="914920"/>
                  </a:lnTo>
                  <a:lnTo>
                    <a:pt x="1089990" y="891032"/>
                  </a:lnTo>
                  <a:lnTo>
                    <a:pt x="1075512" y="852982"/>
                  </a:lnTo>
                  <a:lnTo>
                    <a:pt x="1072565" y="815327"/>
                  </a:lnTo>
                  <a:lnTo>
                    <a:pt x="1074635" y="798309"/>
                  </a:lnTo>
                  <a:lnTo>
                    <a:pt x="1095717" y="760514"/>
                  </a:lnTo>
                  <a:lnTo>
                    <a:pt x="1130122" y="745236"/>
                  </a:lnTo>
                  <a:lnTo>
                    <a:pt x="1142784" y="745363"/>
                  </a:lnTo>
                  <a:lnTo>
                    <a:pt x="1185570" y="772795"/>
                  </a:lnTo>
                  <a:lnTo>
                    <a:pt x="1200734" y="824230"/>
                  </a:lnTo>
                  <a:lnTo>
                    <a:pt x="1201343" y="844194"/>
                  </a:lnTo>
                  <a:lnTo>
                    <a:pt x="1201343" y="729449"/>
                  </a:lnTo>
                  <a:lnTo>
                    <a:pt x="1159611" y="707745"/>
                  </a:lnTo>
                  <a:lnTo>
                    <a:pt x="1138275" y="705218"/>
                  </a:lnTo>
                  <a:lnTo>
                    <a:pt x="1127328" y="705612"/>
                  </a:lnTo>
                  <a:lnTo>
                    <a:pt x="1108506" y="709803"/>
                  </a:lnTo>
                  <a:lnTo>
                    <a:pt x="1091907" y="718566"/>
                  </a:lnTo>
                  <a:lnTo>
                    <a:pt x="1077506" y="731901"/>
                  </a:lnTo>
                  <a:lnTo>
                    <a:pt x="1065352" y="749808"/>
                  </a:lnTo>
                  <a:lnTo>
                    <a:pt x="1054049" y="626745"/>
                  </a:lnTo>
                  <a:lnTo>
                    <a:pt x="1014552" y="630301"/>
                  </a:lnTo>
                  <a:lnTo>
                    <a:pt x="1044778" y="958088"/>
                  </a:lnTo>
                  <a:lnTo>
                    <a:pt x="1084148" y="954532"/>
                  </a:lnTo>
                  <a:lnTo>
                    <a:pt x="1080846" y="918718"/>
                  </a:lnTo>
                  <a:lnTo>
                    <a:pt x="1095514" y="935824"/>
                  </a:lnTo>
                  <a:lnTo>
                    <a:pt x="1111923" y="947483"/>
                  </a:lnTo>
                  <a:lnTo>
                    <a:pt x="1130096" y="953731"/>
                  </a:lnTo>
                  <a:lnTo>
                    <a:pt x="1150061" y="954532"/>
                  </a:lnTo>
                  <a:lnTo>
                    <a:pt x="1170063" y="950607"/>
                  </a:lnTo>
                  <a:lnTo>
                    <a:pt x="1188173" y="942632"/>
                  </a:lnTo>
                  <a:lnTo>
                    <a:pt x="1204404" y="930605"/>
                  </a:lnTo>
                  <a:lnTo>
                    <a:pt x="1215021" y="918718"/>
                  </a:lnTo>
                  <a:lnTo>
                    <a:pt x="1218082" y="915289"/>
                  </a:lnTo>
                  <a:lnTo>
                    <a:pt x="1218768" y="914527"/>
                  </a:lnTo>
                  <a:lnTo>
                    <a:pt x="1230096" y="894880"/>
                  </a:lnTo>
                  <a:lnTo>
                    <a:pt x="1237399" y="872109"/>
                  </a:lnTo>
                  <a:lnTo>
                    <a:pt x="1240663" y="846201"/>
                  </a:lnTo>
                  <a:close/>
                </a:path>
                <a:path w="1755139" h="1045845">
                  <a:moveTo>
                    <a:pt x="1352753" y="81915"/>
                  </a:moveTo>
                  <a:lnTo>
                    <a:pt x="1346911" y="18161"/>
                  </a:lnTo>
                  <a:lnTo>
                    <a:pt x="1283157" y="24003"/>
                  </a:lnTo>
                  <a:lnTo>
                    <a:pt x="1288999" y="87757"/>
                  </a:lnTo>
                  <a:lnTo>
                    <a:pt x="1352753" y="81915"/>
                  </a:lnTo>
                  <a:close/>
                </a:path>
                <a:path w="1755139" h="1045845">
                  <a:moveTo>
                    <a:pt x="1368755" y="254889"/>
                  </a:moveTo>
                  <a:lnTo>
                    <a:pt x="1362786" y="191135"/>
                  </a:lnTo>
                  <a:lnTo>
                    <a:pt x="1299032" y="196977"/>
                  </a:lnTo>
                  <a:lnTo>
                    <a:pt x="1305001" y="260731"/>
                  </a:lnTo>
                  <a:lnTo>
                    <a:pt x="1368755" y="254889"/>
                  </a:lnTo>
                  <a:close/>
                </a:path>
                <a:path w="1755139" h="1045845">
                  <a:moveTo>
                    <a:pt x="1405966" y="693166"/>
                  </a:moveTo>
                  <a:lnTo>
                    <a:pt x="1394841" y="688454"/>
                  </a:lnTo>
                  <a:lnTo>
                    <a:pt x="1383957" y="685368"/>
                  </a:lnTo>
                  <a:lnTo>
                    <a:pt x="1373314" y="683882"/>
                  </a:lnTo>
                  <a:lnTo>
                    <a:pt x="1362913" y="684022"/>
                  </a:lnTo>
                  <a:lnTo>
                    <a:pt x="1325968" y="706932"/>
                  </a:lnTo>
                  <a:lnTo>
                    <a:pt x="1314272" y="728091"/>
                  </a:lnTo>
                  <a:lnTo>
                    <a:pt x="1311224" y="694817"/>
                  </a:lnTo>
                  <a:lnTo>
                    <a:pt x="1277823" y="697865"/>
                  </a:lnTo>
                  <a:lnTo>
                    <a:pt x="1299667" y="934720"/>
                  </a:lnTo>
                  <a:lnTo>
                    <a:pt x="1339164" y="931037"/>
                  </a:lnTo>
                  <a:lnTo>
                    <a:pt x="1327607" y="805434"/>
                  </a:lnTo>
                  <a:lnTo>
                    <a:pt x="1326807" y="792772"/>
                  </a:lnTo>
                  <a:lnTo>
                    <a:pt x="1331785" y="750328"/>
                  </a:lnTo>
                  <a:lnTo>
                    <a:pt x="1365199" y="723519"/>
                  </a:lnTo>
                  <a:lnTo>
                    <a:pt x="1372501" y="723519"/>
                  </a:lnTo>
                  <a:lnTo>
                    <a:pt x="1379956" y="724839"/>
                  </a:lnTo>
                  <a:lnTo>
                    <a:pt x="1387551" y="727468"/>
                  </a:lnTo>
                  <a:lnTo>
                    <a:pt x="1395298" y="731393"/>
                  </a:lnTo>
                  <a:lnTo>
                    <a:pt x="1397495" y="723519"/>
                  </a:lnTo>
                  <a:lnTo>
                    <a:pt x="1405966" y="693166"/>
                  </a:lnTo>
                  <a:close/>
                </a:path>
                <a:path w="1755139" h="1045845">
                  <a:moveTo>
                    <a:pt x="1420190" y="348107"/>
                  </a:moveTo>
                  <a:lnTo>
                    <a:pt x="1415618" y="299593"/>
                  </a:lnTo>
                  <a:lnTo>
                    <a:pt x="1270" y="429768"/>
                  </a:lnTo>
                  <a:lnTo>
                    <a:pt x="5740" y="478409"/>
                  </a:lnTo>
                  <a:lnTo>
                    <a:pt x="1420190" y="348107"/>
                  </a:lnTo>
                  <a:close/>
                </a:path>
                <a:path w="1755139" h="1045845">
                  <a:moveTo>
                    <a:pt x="1647393" y="835279"/>
                  </a:moveTo>
                  <a:lnTo>
                    <a:pt x="1608150" y="832739"/>
                  </a:lnTo>
                  <a:lnTo>
                    <a:pt x="1603857" y="842848"/>
                  </a:lnTo>
                  <a:lnTo>
                    <a:pt x="1598599" y="851623"/>
                  </a:lnTo>
                  <a:lnTo>
                    <a:pt x="1557909" y="876617"/>
                  </a:lnTo>
                  <a:lnTo>
                    <a:pt x="1532102" y="878357"/>
                  </a:lnTo>
                  <a:lnTo>
                    <a:pt x="1518272" y="875944"/>
                  </a:lnTo>
                  <a:lnTo>
                    <a:pt x="1483601" y="853452"/>
                  </a:lnTo>
                  <a:lnTo>
                    <a:pt x="1465656" y="809244"/>
                  </a:lnTo>
                  <a:lnTo>
                    <a:pt x="1644472" y="792734"/>
                  </a:lnTo>
                  <a:lnTo>
                    <a:pt x="1644218" y="787908"/>
                  </a:lnTo>
                  <a:lnTo>
                    <a:pt x="1643964" y="784352"/>
                  </a:lnTo>
                  <a:lnTo>
                    <a:pt x="1643710" y="782066"/>
                  </a:lnTo>
                  <a:lnTo>
                    <a:pt x="1641729" y="769747"/>
                  </a:lnTo>
                  <a:lnTo>
                    <a:pt x="1639303" y="754646"/>
                  </a:lnTo>
                  <a:lnTo>
                    <a:pt x="1631416" y="730846"/>
                  </a:lnTo>
                  <a:lnTo>
                    <a:pt x="1620062" y="710692"/>
                  </a:lnTo>
                  <a:lnTo>
                    <a:pt x="1617929" y="708329"/>
                  </a:lnTo>
                  <a:lnTo>
                    <a:pt x="1605229" y="694182"/>
                  </a:lnTo>
                  <a:lnTo>
                    <a:pt x="1601673" y="691616"/>
                  </a:lnTo>
                  <a:lnTo>
                    <a:pt x="1601673" y="756920"/>
                  </a:lnTo>
                  <a:lnTo>
                    <a:pt x="1461973" y="769747"/>
                  </a:lnTo>
                  <a:lnTo>
                    <a:pt x="1480388" y="727964"/>
                  </a:lnTo>
                  <a:lnTo>
                    <a:pt x="1528013" y="708533"/>
                  </a:lnTo>
                  <a:lnTo>
                    <a:pt x="1543532" y="708329"/>
                  </a:lnTo>
                  <a:lnTo>
                    <a:pt x="1557743" y="710552"/>
                  </a:lnTo>
                  <a:lnTo>
                    <a:pt x="1594243" y="736371"/>
                  </a:lnTo>
                  <a:lnTo>
                    <a:pt x="1601673" y="756920"/>
                  </a:lnTo>
                  <a:lnTo>
                    <a:pt x="1601673" y="691616"/>
                  </a:lnTo>
                  <a:lnTo>
                    <a:pt x="1587766" y="681545"/>
                  </a:lnTo>
                  <a:lnTo>
                    <a:pt x="1568526" y="673138"/>
                  </a:lnTo>
                  <a:lnTo>
                    <a:pt x="1547469" y="668972"/>
                  </a:lnTo>
                  <a:lnTo>
                    <a:pt x="1524584" y="669036"/>
                  </a:lnTo>
                  <a:lnTo>
                    <a:pt x="1480832" y="681443"/>
                  </a:lnTo>
                  <a:lnTo>
                    <a:pt x="1447749" y="709549"/>
                  </a:lnTo>
                  <a:lnTo>
                    <a:pt x="1428292" y="751624"/>
                  </a:lnTo>
                  <a:lnTo>
                    <a:pt x="1424825" y="777176"/>
                  </a:lnTo>
                  <a:lnTo>
                    <a:pt x="1425524" y="805688"/>
                  </a:lnTo>
                  <a:lnTo>
                    <a:pt x="1437894" y="856640"/>
                  </a:lnTo>
                  <a:lnTo>
                    <a:pt x="1464386" y="893191"/>
                  </a:lnTo>
                  <a:lnTo>
                    <a:pt x="1502448" y="913980"/>
                  </a:lnTo>
                  <a:lnTo>
                    <a:pt x="1524990" y="917968"/>
                  </a:lnTo>
                  <a:lnTo>
                    <a:pt x="1549857" y="917702"/>
                  </a:lnTo>
                  <a:lnTo>
                    <a:pt x="1602486" y="902081"/>
                  </a:lnTo>
                  <a:lnTo>
                    <a:pt x="1636217" y="867333"/>
                  </a:lnTo>
                  <a:lnTo>
                    <a:pt x="1642935" y="852195"/>
                  </a:lnTo>
                  <a:lnTo>
                    <a:pt x="1647393" y="835279"/>
                  </a:lnTo>
                  <a:close/>
                </a:path>
                <a:path w="1755139" h="1045845">
                  <a:moveTo>
                    <a:pt x="1737055" y="698500"/>
                  </a:moveTo>
                  <a:lnTo>
                    <a:pt x="1733118" y="655955"/>
                  </a:lnTo>
                  <a:lnTo>
                    <a:pt x="1690700" y="659892"/>
                  </a:lnTo>
                  <a:lnTo>
                    <a:pt x="1694510" y="702437"/>
                  </a:lnTo>
                  <a:lnTo>
                    <a:pt x="1737055" y="698500"/>
                  </a:lnTo>
                  <a:close/>
                </a:path>
                <a:path w="1755139" h="1045845">
                  <a:moveTo>
                    <a:pt x="1754962" y="892683"/>
                  </a:moveTo>
                  <a:lnTo>
                    <a:pt x="1751025" y="850265"/>
                  </a:lnTo>
                  <a:lnTo>
                    <a:pt x="1708480" y="854202"/>
                  </a:lnTo>
                  <a:lnTo>
                    <a:pt x="1712417" y="896620"/>
                  </a:lnTo>
                  <a:lnTo>
                    <a:pt x="1754962" y="8926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5718" y="7609399"/>
              <a:ext cx="2254923" cy="51225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661073" y="8322944"/>
              <a:ext cx="2109470" cy="475615"/>
            </a:xfrm>
            <a:custGeom>
              <a:avLst/>
              <a:gdLst/>
              <a:ahLst/>
              <a:cxnLst/>
              <a:rect l="l" t="t" r="r" b="b"/>
              <a:pathLst>
                <a:path w="2109470" h="475615">
                  <a:moveTo>
                    <a:pt x="75717" y="471043"/>
                  </a:moveTo>
                  <a:lnTo>
                    <a:pt x="45529" y="143256"/>
                  </a:lnTo>
                  <a:lnTo>
                    <a:pt x="0" y="147447"/>
                  </a:lnTo>
                  <a:lnTo>
                    <a:pt x="30187" y="475234"/>
                  </a:lnTo>
                  <a:lnTo>
                    <a:pt x="75717" y="471043"/>
                  </a:lnTo>
                  <a:close/>
                </a:path>
                <a:path w="2109470" h="475615">
                  <a:moveTo>
                    <a:pt x="339775" y="446786"/>
                  </a:moveTo>
                  <a:lnTo>
                    <a:pt x="326326" y="300736"/>
                  </a:lnTo>
                  <a:lnTo>
                    <a:pt x="320548" y="261874"/>
                  </a:lnTo>
                  <a:lnTo>
                    <a:pt x="300253" y="227698"/>
                  </a:lnTo>
                  <a:lnTo>
                    <a:pt x="258940" y="211302"/>
                  </a:lnTo>
                  <a:lnTo>
                    <a:pt x="249047" y="210756"/>
                  </a:lnTo>
                  <a:lnTo>
                    <a:pt x="238836" y="211201"/>
                  </a:lnTo>
                  <a:lnTo>
                    <a:pt x="216535" y="215747"/>
                  </a:lnTo>
                  <a:lnTo>
                    <a:pt x="197523" y="225005"/>
                  </a:lnTo>
                  <a:lnTo>
                    <a:pt x="181775" y="238937"/>
                  </a:lnTo>
                  <a:lnTo>
                    <a:pt x="169303" y="257556"/>
                  </a:lnTo>
                  <a:lnTo>
                    <a:pt x="166217" y="224028"/>
                  </a:lnTo>
                  <a:lnTo>
                    <a:pt x="126758" y="227584"/>
                  </a:lnTo>
                  <a:lnTo>
                    <a:pt x="148564" y="464312"/>
                  </a:lnTo>
                  <a:lnTo>
                    <a:pt x="188023" y="460756"/>
                  </a:lnTo>
                  <a:lnTo>
                    <a:pt x="176339" y="333883"/>
                  </a:lnTo>
                  <a:lnTo>
                    <a:pt x="175602" y="313270"/>
                  </a:lnTo>
                  <a:lnTo>
                    <a:pt x="189395" y="271653"/>
                  </a:lnTo>
                  <a:lnTo>
                    <a:pt x="232270" y="251587"/>
                  </a:lnTo>
                  <a:lnTo>
                    <a:pt x="240080" y="251307"/>
                  </a:lnTo>
                  <a:lnTo>
                    <a:pt x="247472" y="251968"/>
                  </a:lnTo>
                  <a:lnTo>
                    <a:pt x="279298" y="273558"/>
                  </a:lnTo>
                  <a:lnTo>
                    <a:pt x="300316" y="450342"/>
                  </a:lnTo>
                  <a:lnTo>
                    <a:pt x="339775" y="446786"/>
                  </a:lnTo>
                  <a:close/>
                </a:path>
                <a:path w="2109470" h="475615">
                  <a:moveTo>
                    <a:pt x="573239" y="364172"/>
                  </a:moveTo>
                  <a:lnTo>
                    <a:pt x="564769" y="326809"/>
                  </a:lnTo>
                  <a:lnTo>
                    <a:pt x="529640" y="300736"/>
                  </a:lnTo>
                  <a:lnTo>
                    <a:pt x="489064" y="290753"/>
                  </a:lnTo>
                  <a:lnTo>
                    <a:pt x="447116" y="283273"/>
                  </a:lnTo>
                  <a:lnTo>
                    <a:pt x="439953" y="282041"/>
                  </a:lnTo>
                  <a:lnTo>
                    <a:pt x="435622" y="281178"/>
                  </a:lnTo>
                  <a:lnTo>
                    <a:pt x="428828" y="279273"/>
                  </a:lnTo>
                  <a:lnTo>
                    <a:pt x="423722" y="276606"/>
                  </a:lnTo>
                  <a:lnTo>
                    <a:pt x="420306" y="273177"/>
                  </a:lnTo>
                  <a:lnTo>
                    <a:pt x="416877" y="269875"/>
                  </a:lnTo>
                  <a:lnTo>
                    <a:pt x="414959" y="265938"/>
                  </a:lnTo>
                  <a:lnTo>
                    <a:pt x="413893" y="254381"/>
                  </a:lnTo>
                  <a:lnTo>
                    <a:pt x="417029" y="247904"/>
                  </a:lnTo>
                  <a:lnTo>
                    <a:pt x="460476" y="230505"/>
                  </a:lnTo>
                  <a:lnTo>
                    <a:pt x="470928" y="230149"/>
                  </a:lnTo>
                  <a:lnTo>
                    <a:pt x="480237" y="230987"/>
                  </a:lnTo>
                  <a:lnTo>
                    <a:pt x="512305" y="259461"/>
                  </a:lnTo>
                  <a:lnTo>
                    <a:pt x="551205" y="249809"/>
                  </a:lnTo>
                  <a:lnTo>
                    <a:pt x="547966" y="239026"/>
                  </a:lnTo>
                  <a:lnTo>
                    <a:pt x="544347" y="230149"/>
                  </a:lnTo>
                  <a:lnTo>
                    <a:pt x="544080" y="229489"/>
                  </a:lnTo>
                  <a:lnTo>
                    <a:pt x="512089" y="198551"/>
                  </a:lnTo>
                  <a:lnTo>
                    <a:pt x="466940" y="190703"/>
                  </a:lnTo>
                  <a:lnTo>
                    <a:pt x="453758" y="191389"/>
                  </a:lnTo>
                  <a:lnTo>
                    <a:pt x="413308" y="202704"/>
                  </a:lnTo>
                  <a:lnTo>
                    <a:pt x="382955" y="231533"/>
                  </a:lnTo>
                  <a:lnTo>
                    <a:pt x="375170" y="261251"/>
                  </a:lnTo>
                  <a:lnTo>
                    <a:pt x="375462" y="269240"/>
                  </a:lnTo>
                  <a:lnTo>
                    <a:pt x="392823" y="307644"/>
                  </a:lnTo>
                  <a:lnTo>
                    <a:pt x="439242" y="328866"/>
                  </a:lnTo>
                  <a:lnTo>
                    <a:pt x="490169" y="338442"/>
                  </a:lnTo>
                  <a:lnTo>
                    <a:pt x="501992" y="340512"/>
                  </a:lnTo>
                  <a:lnTo>
                    <a:pt x="533971" y="361823"/>
                  </a:lnTo>
                  <a:lnTo>
                    <a:pt x="533730" y="368350"/>
                  </a:lnTo>
                  <a:lnTo>
                    <a:pt x="506577" y="395274"/>
                  </a:lnTo>
                  <a:lnTo>
                    <a:pt x="469823" y="400431"/>
                  </a:lnTo>
                  <a:lnTo>
                    <a:pt x="458228" y="399440"/>
                  </a:lnTo>
                  <a:lnTo>
                    <a:pt x="421068" y="372529"/>
                  </a:lnTo>
                  <a:lnTo>
                    <a:pt x="417779" y="363093"/>
                  </a:lnTo>
                  <a:lnTo>
                    <a:pt x="378879" y="372745"/>
                  </a:lnTo>
                  <a:lnTo>
                    <a:pt x="402729" y="416991"/>
                  </a:lnTo>
                  <a:lnTo>
                    <a:pt x="445223" y="438365"/>
                  </a:lnTo>
                  <a:lnTo>
                    <a:pt x="464286" y="440207"/>
                  </a:lnTo>
                  <a:lnTo>
                    <a:pt x="485838" y="439420"/>
                  </a:lnTo>
                  <a:lnTo>
                    <a:pt x="523405" y="430352"/>
                  </a:lnTo>
                  <a:lnTo>
                    <a:pt x="559396" y="402983"/>
                  </a:lnTo>
                  <a:lnTo>
                    <a:pt x="571982" y="374230"/>
                  </a:lnTo>
                  <a:lnTo>
                    <a:pt x="573239" y="364172"/>
                  </a:lnTo>
                  <a:close/>
                </a:path>
                <a:path w="2109470" h="475615">
                  <a:moveTo>
                    <a:pt x="719416" y="414147"/>
                  </a:moveTo>
                  <a:lnTo>
                    <a:pt x="710488" y="381127"/>
                  </a:lnTo>
                  <a:lnTo>
                    <a:pt x="710018" y="379349"/>
                  </a:lnTo>
                  <a:lnTo>
                    <a:pt x="702906" y="379730"/>
                  </a:lnTo>
                  <a:lnTo>
                    <a:pt x="697191" y="380111"/>
                  </a:lnTo>
                  <a:lnTo>
                    <a:pt x="692873" y="380619"/>
                  </a:lnTo>
                  <a:lnTo>
                    <a:pt x="687031" y="381127"/>
                  </a:lnTo>
                  <a:lnTo>
                    <a:pt x="655866" y="222377"/>
                  </a:lnTo>
                  <a:lnTo>
                    <a:pt x="655535" y="218694"/>
                  </a:lnTo>
                  <a:lnTo>
                    <a:pt x="694905" y="215138"/>
                  </a:lnTo>
                  <a:lnTo>
                    <a:pt x="691680" y="179324"/>
                  </a:lnTo>
                  <a:lnTo>
                    <a:pt x="691349" y="175641"/>
                  </a:lnTo>
                  <a:lnTo>
                    <a:pt x="651852" y="179324"/>
                  </a:lnTo>
                  <a:lnTo>
                    <a:pt x="644232" y="96774"/>
                  </a:lnTo>
                  <a:lnTo>
                    <a:pt x="606996" y="124460"/>
                  </a:lnTo>
                  <a:lnTo>
                    <a:pt x="612355" y="182880"/>
                  </a:lnTo>
                  <a:lnTo>
                    <a:pt x="582028" y="185674"/>
                  </a:lnTo>
                  <a:lnTo>
                    <a:pt x="585673" y="225171"/>
                  </a:lnTo>
                  <a:lnTo>
                    <a:pt x="616038" y="222377"/>
                  </a:lnTo>
                  <a:lnTo>
                    <a:pt x="628230" y="355092"/>
                  </a:lnTo>
                  <a:lnTo>
                    <a:pt x="634580" y="394030"/>
                  </a:lnTo>
                  <a:lnTo>
                    <a:pt x="670496" y="420738"/>
                  </a:lnTo>
                  <a:lnTo>
                    <a:pt x="679602" y="421182"/>
                  </a:lnTo>
                  <a:lnTo>
                    <a:pt x="689825" y="420624"/>
                  </a:lnTo>
                  <a:lnTo>
                    <a:pt x="696607" y="419798"/>
                  </a:lnTo>
                  <a:lnTo>
                    <a:pt x="703808" y="418439"/>
                  </a:lnTo>
                  <a:lnTo>
                    <a:pt x="711415" y="416560"/>
                  </a:lnTo>
                  <a:lnTo>
                    <a:pt x="719416" y="414147"/>
                  </a:lnTo>
                  <a:close/>
                </a:path>
                <a:path w="2109470" h="475615">
                  <a:moveTo>
                    <a:pt x="768819" y="119507"/>
                  </a:moveTo>
                  <a:lnTo>
                    <a:pt x="764882" y="77089"/>
                  </a:lnTo>
                  <a:lnTo>
                    <a:pt x="725385" y="80645"/>
                  </a:lnTo>
                  <a:lnTo>
                    <a:pt x="729322" y="123190"/>
                  </a:lnTo>
                  <a:lnTo>
                    <a:pt x="768819" y="119507"/>
                  </a:lnTo>
                  <a:close/>
                </a:path>
                <a:path w="2109470" h="475615">
                  <a:moveTo>
                    <a:pt x="795108" y="404876"/>
                  </a:moveTo>
                  <a:lnTo>
                    <a:pt x="773264" y="168148"/>
                  </a:lnTo>
                  <a:lnTo>
                    <a:pt x="733767" y="171704"/>
                  </a:lnTo>
                  <a:lnTo>
                    <a:pt x="755611" y="408432"/>
                  </a:lnTo>
                  <a:lnTo>
                    <a:pt x="795108" y="404876"/>
                  </a:lnTo>
                  <a:close/>
                </a:path>
                <a:path w="2109470" h="475615">
                  <a:moveTo>
                    <a:pt x="947000" y="393192"/>
                  </a:moveTo>
                  <a:lnTo>
                    <a:pt x="938199" y="360172"/>
                  </a:lnTo>
                  <a:lnTo>
                    <a:pt x="937729" y="358394"/>
                  </a:lnTo>
                  <a:lnTo>
                    <a:pt x="930617" y="358775"/>
                  </a:lnTo>
                  <a:lnTo>
                    <a:pt x="924775" y="359156"/>
                  </a:lnTo>
                  <a:lnTo>
                    <a:pt x="920457" y="359664"/>
                  </a:lnTo>
                  <a:lnTo>
                    <a:pt x="914615" y="360172"/>
                  </a:lnTo>
                  <a:lnTo>
                    <a:pt x="910043" y="359664"/>
                  </a:lnTo>
                  <a:lnTo>
                    <a:pt x="906741" y="358013"/>
                  </a:lnTo>
                  <a:lnTo>
                    <a:pt x="903439" y="356489"/>
                  </a:lnTo>
                  <a:lnTo>
                    <a:pt x="883450" y="201422"/>
                  </a:lnTo>
                  <a:lnTo>
                    <a:pt x="883119" y="197739"/>
                  </a:lnTo>
                  <a:lnTo>
                    <a:pt x="922616" y="194183"/>
                  </a:lnTo>
                  <a:lnTo>
                    <a:pt x="919276" y="158369"/>
                  </a:lnTo>
                  <a:lnTo>
                    <a:pt x="918933" y="154686"/>
                  </a:lnTo>
                  <a:lnTo>
                    <a:pt x="879436" y="158369"/>
                  </a:lnTo>
                  <a:lnTo>
                    <a:pt x="871943" y="75819"/>
                  </a:lnTo>
                  <a:lnTo>
                    <a:pt x="834605" y="103505"/>
                  </a:lnTo>
                  <a:lnTo>
                    <a:pt x="840066" y="161925"/>
                  </a:lnTo>
                  <a:lnTo>
                    <a:pt x="809713" y="164719"/>
                  </a:lnTo>
                  <a:lnTo>
                    <a:pt x="813269" y="204216"/>
                  </a:lnTo>
                  <a:lnTo>
                    <a:pt x="843622" y="201422"/>
                  </a:lnTo>
                  <a:lnTo>
                    <a:pt x="855941" y="334137"/>
                  </a:lnTo>
                  <a:lnTo>
                    <a:pt x="862190" y="373075"/>
                  </a:lnTo>
                  <a:lnTo>
                    <a:pt x="898105" y="399783"/>
                  </a:lnTo>
                  <a:lnTo>
                    <a:pt x="907186" y="400227"/>
                  </a:lnTo>
                  <a:lnTo>
                    <a:pt x="917409" y="399669"/>
                  </a:lnTo>
                  <a:lnTo>
                    <a:pt x="924191" y="398843"/>
                  </a:lnTo>
                  <a:lnTo>
                    <a:pt x="931392" y="397484"/>
                  </a:lnTo>
                  <a:lnTo>
                    <a:pt x="938999" y="395605"/>
                  </a:lnTo>
                  <a:lnTo>
                    <a:pt x="947000" y="393192"/>
                  </a:lnTo>
                  <a:close/>
                </a:path>
                <a:path w="2109470" h="475615">
                  <a:moveTo>
                    <a:pt x="1174457" y="369951"/>
                  </a:moveTo>
                  <a:lnTo>
                    <a:pt x="1171194" y="334645"/>
                  </a:lnTo>
                  <a:lnTo>
                    <a:pt x="1152613" y="133096"/>
                  </a:lnTo>
                  <a:lnTo>
                    <a:pt x="1113243" y="136779"/>
                  </a:lnTo>
                  <a:lnTo>
                    <a:pt x="1124673" y="261112"/>
                  </a:lnTo>
                  <a:lnTo>
                    <a:pt x="1125524" y="275120"/>
                  </a:lnTo>
                  <a:lnTo>
                    <a:pt x="1125397" y="287426"/>
                  </a:lnTo>
                  <a:lnTo>
                    <a:pt x="1108837" y="328168"/>
                  </a:lnTo>
                  <a:lnTo>
                    <a:pt x="1068666" y="345948"/>
                  </a:lnTo>
                  <a:lnTo>
                    <a:pt x="1059916" y="346214"/>
                  </a:lnTo>
                  <a:lnTo>
                    <a:pt x="1051801" y="345300"/>
                  </a:lnTo>
                  <a:lnTo>
                    <a:pt x="1019009" y="317119"/>
                  </a:lnTo>
                  <a:lnTo>
                    <a:pt x="1012710" y="275120"/>
                  </a:lnTo>
                  <a:lnTo>
                    <a:pt x="1000848" y="147066"/>
                  </a:lnTo>
                  <a:lnTo>
                    <a:pt x="961478" y="150749"/>
                  </a:lnTo>
                  <a:lnTo>
                    <a:pt x="974953" y="298030"/>
                  </a:lnTo>
                  <a:lnTo>
                    <a:pt x="983640" y="343522"/>
                  </a:lnTo>
                  <a:lnTo>
                    <a:pt x="1007478" y="374167"/>
                  </a:lnTo>
                  <a:lnTo>
                    <a:pt x="1052385" y="386765"/>
                  </a:lnTo>
                  <a:lnTo>
                    <a:pt x="1062443" y="386334"/>
                  </a:lnTo>
                  <a:lnTo>
                    <a:pt x="1102829" y="371309"/>
                  </a:lnTo>
                  <a:lnTo>
                    <a:pt x="1131404" y="334645"/>
                  </a:lnTo>
                  <a:lnTo>
                    <a:pt x="1134960" y="373507"/>
                  </a:lnTo>
                  <a:lnTo>
                    <a:pt x="1174457" y="369951"/>
                  </a:lnTo>
                  <a:close/>
                </a:path>
                <a:path w="2109470" h="475615">
                  <a:moveTo>
                    <a:pt x="1421853" y="264414"/>
                  </a:moveTo>
                  <a:lnTo>
                    <a:pt x="1381848" y="262001"/>
                  </a:lnTo>
                  <a:lnTo>
                    <a:pt x="1380159" y="275285"/>
                  </a:lnTo>
                  <a:lnTo>
                    <a:pt x="1376807" y="286931"/>
                  </a:lnTo>
                  <a:lnTo>
                    <a:pt x="1348066" y="316890"/>
                  </a:lnTo>
                  <a:lnTo>
                    <a:pt x="1312062" y="322275"/>
                  </a:lnTo>
                  <a:lnTo>
                    <a:pt x="1298917" y="319659"/>
                  </a:lnTo>
                  <a:lnTo>
                    <a:pt x="1266875" y="295579"/>
                  </a:lnTo>
                  <a:lnTo>
                    <a:pt x="1251546" y="243205"/>
                  </a:lnTo>
                  <a:lnTo>
                    <a:pt x="1250848" y="222567"/>
                  </a:lnTo>
                  <a:lnTo>
                    <a:pt x="1252778" y="204647"/>
                  </a:lnTo>
                  <a:lnTo>
                    <a:pt x="1273784" y="167208"/>
                  </a:lnTo>
                  <a:lnTo>
                    <a:pt x="1311490" y="152146"/>
                  </a:lnTo>
                  <a:lnTo>
                    <a:pt x="1321181" y="151968"/>
                  </a:lnTo>
                  <a:lnTo>
                    <a:pt x="1330248" y="153149"/>
                  </a:lnTo>
                  <a:lnTo>
                    <a:pt x="1364830" y="180149"/>
                  </a:lnTo>
                  <a:lnTo>
                    <a:pt x="1369021" y="189738"/>
                  </a:lnTo>
                  <a:lnTo>
                    <a:pt x="1408010" y="180086"/>
                  </a:lnTo>
                  <a:lnTo>
                    <a:pt x="1401876" y="163334"/>
                  </a:lnTo>
                  <a:lnTo>
                    <a:pt x="1395539" y="151968"/>
                  </a:lnTo>
                  <a:lnTo>
                    <a:pt x="1393799" y="148844"/>
                  </a:lnTo>
                  <a:lnTo>
                    <a:pt x="1357871" y="119316"/>
                  </a:lnTo>
                  <a:lnTo>
                    <a:pt x="1325727" y="112356"/>
                  </a:lnTo>
                  <a:lnTo>
                    <a:pt x="1307426" y="112776"/>
                  </a:lnTo>
                  <a:lnTo>
                    <a:pt x="1265364" y="124841"/>
                  </a:lnTo>
                  <a:lnTo>
                    <a:pt x="1232052" y="152552"/>
                  </a:lnTo>
                  <a:lnTo>
                    <a:pt x="1214399" y="194906"/>
                  </a:lnTo>
                  <a:lnTo>
                    <a:pt x="1211211" y="229196"/>
                  </a:lnTo>
                  <a:lnTo>
                    <a:pt x="1212176" y="247904"/>
                  </a:lnTo>
                  <a:lnTo>
                    <a:pt x="1224445" y="300024"/>
                  </a:lnTo>
                  <a:lnTo>
                    <a:pt x="1250149" y="336804"/>
                  </a:lnTo>
                  <a:lnTo>
                    <a:pt x="1286725" y="357670"/>
                  </a:lnTo>
                  <a:lnTo>
                    <a:pt x="1308011" y="361746"/>
                  </a:lnTo>
                  <a:lnTo>
                    <a:pt x="1331302" y="361569"/>
                  </a:lnTo>
                  <a:lnTo>
                    <a:pt x="1381493" y="343712"/>
                  </a:lnTo>
                  <a:lnTo>
                    <a:pt x="1402448" y="322275"/>
                  </a:lnTo>
                  <a:lnTo>
                    <a:pt x="1405572" y="318287"/>
                  </a:lnTo>
                  <a:lnTo>
                    <a:pt x="1413738" y="302323"/>
                  </a:lnTo>
                  <a:lnTo>
                    <a:pt x="1419148" y="284378"/>
                  </a:lnTo>
                  <a:lnTo>
                    <a:pt x="1421853" y="264414"/>
                  </a:lnTo>
                  <a:close/>
                </a:path>
                <a:path w="2109470" h="475615">
                  <a:moveTo>
                    <a:pt x="1475955" y="54356"/>
                  </a:moveTo>
                  <a:lnTo>
                    <a:pt x="1472018" y="11938"/>
                  </a:lnTo>
                  <a:lnTo>
                    <a:pt x="1432648" y="15494"/>
                  </a:lnTo>
                  <a:lnTo>
                    <a:pt x="1436458" y="58039"/>
                  </a:lnTo>
                  <a:lnTo>
                    <a:pt x="1475955" y="54356"/>
                  </a:lnTo>
                  <a:close/>
                </a:path>
                <a:path w="2109470" h="475615">
                  <a:moveTo>
                    <a:pt x="1502244" y="339725"/>
                  </a:moveTo>
                  <a:lnTo>
                    <a:pt x="1480400" y="102997"/>
                  </a:lnTo>
                  <a:lnTo>
                    <a:pt x="1441030" y="106553"/>
                  </a:lnTo>
                  <a:lnTo>
                    <a:pt x="1462747" y="343281"/>
                  </a:lnTo>
                  <a:lnTo>
                    <a:pt x="1502244" y="339725"/>
                  </a:lnTo>
                  <a:close/>
                </a:path>
                <a:path w="2109470" h="475615">
                  <a:moveTo>
                    <a:pt x="1681060" y="11176"/>
                  </a:moveTo>
                  <a:lnTo>
                    <a:pt x="1680044" y="0"/>
                  </a:lnTo>
                  <a:lnTo>
                    <a:pt x="1641182" y="3683"/>
                  </a:lnTo>
                  <a:lnTo>
                    <a:pt x="1601685" y="78994"/>
                  </a:lnTo>
                  <a:lnTo>
                    <a:pt x="1617179" y="89281"/>
                  </a:lnTo>
                  <a:lnTo>
                    <a:pt x="1681060" y="11176"/>
                  </a:lnTo>
                  <a:close/>
                </a:path>
                <a:path w="2109470" h="475615">
                  <a:moveTo>
                    <a:pt x="1741754" y="225463"/>
                  </a:moveTo>
                  <a:lnTo>
                    <a:pt x="1737093" y="183400"/>
                  </a:lnTo>
                  <a:lnTo>
                    <a:pt x="1721192" y="144818"/>
                  </a:lnTo>
                  <a:lnTo>
                    <a:pt x="1700174" y="123901"/>
                  </a:lnTo>
                  <a:lnTo>
                    <a:pt x="1700174" y="241960"/>
                  </a:lnTo>
                  <a:lnTo>
                    <a:pt x="1700149" y="243713"/>
                  </a:lnTo>
                  <a:lnTo>
                    <a:pt x="1692744" y="281178"/>
                  </a:lnTo>
                  <a:lnTo>
                    <a:pt x="1659978" y="310565"/>
                  </a:lnTo>
                  <a:lnTo>
                    <a:pt x="1652866" y="311658"/>
                  </a:lnTo>
                  <a:lnTo>
                    <a:pt x="1639976" y="311353"/>
                  </a:lnTo>
                  <a:lnTo>
                    <a:pt x="1601317" y="277939"/>
                  </a:lnTo>
                  <a:lnTo>
                    <a:pt x="1587969" y="221996"/>
                  </a:lnTo>
                  <a:lnTo>
                    <a:pt x="1586966" y="201549"/>
                  </a:lnTo>
                  <a:lnTo>
                    <a:pt x="1587982" y="183400"/>
                  </a:lnTo>
                  <a:lnTo>
                    <a:pt x="1603108" y="143256"/>
                  </a:lnTo>
                  <a:lnTo>
                    <a:pt x="1635213" y="127000"/>
                  </a:lnTo>
                  <a:lnTo>
                    <a:pt x="1643240" y="127000"/>
                  </a:lnTo>
                  <a:lnTo>
                    <a:pt x="1676946" y="146469"/>
                  </a:lnTo>
                  <a:lnTo>
                    <a:pt x="1694878" y="188239"/>
                  </a:lnTo>
                  <a:lnTo>
                    <a:pt x="1700060" y="226707"/>
                  </a:lnTo>
                  <a:lnTo>
                    <a:pt x="1700174" y="241960"/>
                  </a:lnTo>
                  <a:lnTo>
                    <a:pt x="1700174" y="123901"/>
                  </a:lnTo>
                  <a:lnTo>
                    <a:pt x="1694307" y="119608"/>
                  </a:lnTo>
                  <a:lnTo>
                    <a:pt x="1676933" y="112458"/>
                  </a:lnTo>
                  <a:lnTo>
                    <a:pt x="1656969" y="109042"/>
                  </a:lnTo>
                  <a:lnTo>
                    <a:pt x="1634451" y="109347"/>
                  </a:lnTo>
                  <a:lnTo>
                    <a:pt x="1595945" y="119938"/>
                  </a:lnTo>
                  <a:lnTo>
                    <a:pt x="1559306" y="154787"/>
                  </a:lnTo>
                  <a:lnTo>
                    <a:pt x="1546390" y="196367"/>
                  </a:lnTo>
                  <a:lnTo>
                    <a:pt x="1545475" y="212788"/>
                  </a:lnTo>
                  <a:lnTo>
                    <a:pt x="1546313" y="230505"/>
                  </a:lnTo>
                  <a:lnTo>
                    <a:pt x="1556702" y="276783"/>
                  </a:lnTo>
                  <a:lnTo>
                    <a:pt x="1578063" y="308864"/>
                  </a:lnTo>
                  <a:lnTo>
                    <a:pt x="1629283" y="329857"/>
                  </a:lnTo>
                  <a:lnTo>
                    <a:pt x="1651215" y="329565"/>
                  </a:lnTo>
                  <a:lnTo>
                    <a:pt x="1691906" y="318693"/>
                  </a:lnTo>
                  <a:lnTo>
                    <a:pt x="1703781" y="311658"/>
                  </a:lnTo>
                  <a:lnTo>
                    <a:pt x="1713103" y="304101"/>
                  </a:lnTo>
                  <a:lnTo>
                    <a:pt x="1734400" y="271018"/>
                  </a:lnTo>
                  <a:lnTo>
                    <a:pt x="1740966" y="241960"/>
                  </a:lnTo>
                  <a:lnTo>
                    <a:pt x="1741754" y="225463"/>
                  </a:lnTo>
                  <a:close/>
                </a:path>
                <a:path w="2109470" h="475615">
                  <a:moveTo>
                    <a:pt x="1996909" y="294132"/>
                  </a:moveTo>
                  <a:lnTo>
                    <a:pt x="1983574" y="148082"/>
                  </a:lnTo>
                  <a:lnTo>
                    <a:pt x="1977732" y="109220"/>
                  </a:lnTo>
                  <a:lnTo>
                    <a:pt x="1957412" y="75057"/>
                  </a:lnTo>
                  <a:lnTo>
                    <a:pt x="1916163" y="58648"/>
                  </a:lnTo>
                  <a:lnTo>
                    <a:pt x="1906282" y="58102"/>
                  </a:lnTo>
                  <a:lnTo>
                    <a:pt x="1896071" y="58547"/>
                  </a:lnTo>
                  <a:lnTo>
                    <a:pt x="1873719" y="63093"/>
                  </a:lnTo>
                  <a:lnTo>
                    <a:pt x="1854695" y="72351"/>
                  </a:lnTo>
                  <a:lnTo>
                    <a:pt x="1838947" y="86283"/>
                  </a:lnTo>
                  <a:lnTo>
                    <a:pt x="1826475" y="104902"/>
                  </a:lnTo>
                  <a:lnTo>
                    <a:pt x="1823427" y="71374"/>
                  </a:lnTo>
                  <a:lnTo>
                    <a:pt x="1783930" y="75057"/>
                  </a:lnTo>
                  <a:lnTo>
                    <a:pt x="1805774" y="311785"/>
                  </a:lnTo>
                  <a:lnTo>
                    <a:pt x="1845271" y="308102"/>
                  </a:lnTo>
                  <a:lnTo>
                    <a:pt x="1833587" y="181356"/>
                  </a:lnTo>
                  <a:lnTo>
                    <a:pt x="1832825" y="160693"/>
                  </a:lnTo>
                  <a:lnTo>
                    <a:pt x="1846541" y="118999"/>
                  </a:lnTo>
                  <a:lnTo>
                    <a:pt x="1889467" y="98933"/>
                  </a:lnTo>
                  <a:lnTo>
                    <a:pt x="1897265" y="98704"/>
                  </a:lnTo>
                  <a:lnTo>
                    <a:pt x="1904669" y="99364"/>
                  </a:lnTo>
                  <a:lnTo>
                    <a:pt x="1936457" y="121031"/>
                  </a:lnTo>
                  <a:lnTo>
                    <a:pt x="1957539" y="297815"/>
                  </a:lnTo>
                  <a:lnTo>
                    <a:pt x="1996909" y="294132"/>
                  </a:lnTo>
                  <a:close/>
                </a:path>
                <a:path w="2109470" h="475615">
                  <a:moveTo>
                    <a:pt x="2091397" y="89535"/>
                  </a:moveTo>
                  <a:lnTo>
                    <a:pt x="2087460" y="47117"/>
                  </a:lnTo>
                  <a:lnTo>
                    <a:pt x="2045042" y="50927"/>
                  </a:lnTo>
                  <a:lnTo>
                    <a:pt x="2048852" y="93472"/>
                  </a:lnTo>
                  <a:lnTo>
                    <a:pt x="2091397" y="89535"/>
                  </a:lnTo>
                  <a:close/>
                </a:path>
                <a:path w="2109470" h="475615">
                  <a:moveTo>
                    <a:pt x="2109305" y="283845"/>
                  </a:moveTo>
                  <a:lnTo>
                    <a:pt x="2105367" y="241300"/>
                  </a:lnTo>
                  <a:lnTo>
                    <a:pt x="2062822" y="245237"/>
                  </a:lnTo>
                  <a:lnTo>
                    <a:pt x="2066759" y="287782"/>
                  </a:lnTo>
                  <a:lnTo>
                    <a:pt x="2109305" y="2838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2022-05-08T06:27:58Z</dcterms:created>
  <dcterms:modified xsi:type="dcterms:W3CDTF">2022-05-08T06:27:58Z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