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C40441-F6E2-4025-814F-E2A9A4D904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1D7A61-A539-4953-A2D5-38ED8545D4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DEC9ED-BF5E-4F71-9388-6DEC8052697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03F45C-05B2-4945-A572-1F5F863A94A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8B4FE5-82E5-4541-BF60-DDCC6087B8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D7652B-C088-4A38-8BAC-AE14C7BED3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4B0270-C305-412B-9DE9-2B08813F95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4F6FFF-F49E-4B9A-B9A8-D1CB662DE2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063B3F-ABAE-4F86-A809-B50134CC04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1BBF2F-71C0-4DD3-819B-DED135214D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2CF369-1348-411F-9C49-EB8A2706F9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638D99-8289-466C-B612-45C24E8B9E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554760" y="76320"/>
            <a:ext cx="6998040" cy="8494560"/>
          </a:xfrm>
          <a:custGeom>
            <a:avLst/>
            <a:gdLst/>
            <a:ahLst/>
            <a:rect l="l" t="t" r="r" b="b"/>
            <a:pathLst>
              <a:path w="6998334" h="8495030">
                <a:moveTo>
                  <a:pt x="88392" y="3706368"/>
                </a:moveTo>
                <a:lnTo>
                  <a:pt x="0" y="3706368"/>
                </a:lnTo>
                <a:lnTo>
                  <a:pt x="0" y="8494776"/>
                </a:lnTo>
                <a:lnTo>
                  <a:pt x="88392" y="8494776"/>
                </a:lnTo>
                <a:lnTo>
                  <a:pt x="88392" y="3706368"/>
                </a:lnTo>
                <a:close/>
                <a:moveTo>
                  <a:pt x="6818376" y="3099816"/>
                </a:moveTo>
                <a:lnTo>
                  <a:pt x="3441192" y="3099816"/>
                </a:lnTo>
                <a:lnTo>
                  <a:pt x="3441192" y="3163824"/>
                </a:lnTo>
                <a:lnTo>
                  <a:pt x="6818376" y="3163824"/>
                </a:lnTo>
                <a:lnTo>
                  <a:pt x="6818376" y="3099816"/>
                </a:lnTo>
                <a:close/>
                <a:moveTo>
                  <a:pt x="6998208" y="0"/>
                </a:moveTo>
                <a:lnTo>
                  <a:pt x="149352" y="0"/>
                </a:lnTo>
                <a:lnTo>
                  <a:pt x="149352" y="115824"/>
                </a:lnTo>
                <a:lnTo>
                  <a:pt x="6998208" y="115824"/>
                </a:lnTo>
                <a:lnTo>
                  <a:pt x="6998208" y="0"/>
                </a:lnTo>
                <a:close/>
              </a:path>
            </a:pathLst>
          </a:custGeom>
          <a:solidFill>
            <a:srgbClr val="f4a21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600480" y="9223200"/>
            <a:ext cx="6766200" cy="256320"/>
          </a:xfrm>
          <a:custGeom>
            <a:avLst/>
            <a:gdLst/>
            <a:ahLst/>
            <a:rect l="l" t="t" r="r" b="b"/>
            <a:pathLst>
              <a:path w="6766559" h="256540">
                <a:moveTo>
                  <a:pt x="5632704" y="210312"/>
                </a:moveTo>
                <a:lnTo>
                  <a:pt x="810768" y="210312"/>
                </a:lnTo>
                <a:lnTo>
                  <a:pt x="810768" y="256032"/>
                </a:lnTo>
                <a:lnTo>
                  <a:pt x="5632704" y="256032"/>
                </a:lnTo>
                <a:lnTo>
                  <a:pt x="5632704" y="210312"/>
                </a:lnTo>
                <a:close/>
                <a:moveTo>
                  <a:pt x="6766547" y="0"/>
                </a:moveTo>
                <a:lnTo>
                  <a:pt x="0" y="0"/>
                </a:lnTo>
                <a:lnTo>
                  <a:pt x="0" y="64008"/>
                </a:lnTo>
                <a:lnTo>
                  <a:pt x="6766547" y="64008"/>
                </a:lnTo>
                <a:lnTo>
                  <a:pt x="6766547" y="0"/>
                </a:lnTo>
                <a:close/>
              </a:path>
            </a:pathLst>
          </a:custGeom>
          <a:solidFill>
            <a:srgbClr val="15151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1A38647-F11F-4160-9BDC-7163ABC4E29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1374840" y="7030440"/>
            <a:ext cx="501120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Portadas</a:t>
            </a:r>
            <a:r>
              <a:rPr b="1" lang="en-US" sz="2000" spc="-35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 </a:t>
            </a:r>
            <a:r>
              <a:rPr b="1" lang="en-US" sz="2000" spc="-1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de</a:t>
            </a:r>
            <a:r>
              <a:rPr b="1" lang="en-US" sz="2000" spc="-46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 </a:t>
            </a:r>
            <a:r>
              <a:rPr b="1" lang="en-US" sz="2000" spc="-1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formación</a:t>
            </a:r>
            <a:r>
              <a:rPr b="1" lang="en-US" sz="2000" spc="-55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 </a:t>
            </a:r>
            <a:r>
              <a:rPr b="1" lang="en-US" sz="2000" spc="-1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cÍvica</a:t>
            </a:r>
            <a:r>
              <a:rPr b="1" lang="en-US" sz="2000" spc="-46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 </a:t>
            </a:r>
            <a:r>
              <a:rPr b="1" lang="en-US" sz="2000" spc="-1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y</a:t>
            </a:r>
            <a:r>
              <a:rPr b="1" lang="en-US" sz="2000" spc="-60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 </a:t>
            </a:r>
            <a:r>
              <a:rPr b="1" lang="en-US" sz="2000" spc="-12" strike="noStrike" u="dash">
                <a:solidFill>
                  <a:srgbClr val="f79546"/>
                </a:solidFill>
                <a:uFill>
                  <a:solidFill>
                    <a:srgbClr val="f79546"/>
                  </a:solidFill>
                </a:uFill>
                <a:latin typeface="comic"/>
              </a:rPr>
              <a:t>ética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3908520" y="9630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79546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4" name="object 4"/>
          <p:cNvGrpSpPr/>
          <p:nvPr/>
        </p:nvGrpSpPr>
        <p:grpSpPr>
          <a:xfrm>
            <a:off x="4899600" y="1190160"/>
            <a:ext cx="1865160" cy="57960"/>
            <a:chOff x="4899600" y="1190160"/>
            <a:chExt cx="1865160" cy="57960"/>
          </a:xfrm>
        </p:grpSpPr>
        <p:pic>
          <p:nvPicPr>
            <p:cNvPr id="45" name="object 5" descr=""/>
            <p:cNvPicPr/>
            <p:nvPr/>
          </p:nvPicPr>
          <p:blipFill>
            <a:blip r:embed="rId1"/>
            <a:stretch/>
          </p:blipFill>
          <p:spPr>
            <a:xfrm>
              <a:off x="4913280" y="120384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6"/>
            <p:cNvSpPr/>
            <p:nvPr/>
          </p:nvSpPr>
          <p:spPr>
            <a:xfrm>
              <a:off x="4899600" y="1190160"/>
              <a:ext cx="1865160" cy="57960"/>
            </a:xfrm>
            <a:custGeom>
              <a:avLst/>
              <a:gdLst/>
              <a:ahLst/>
              <a:rect l="l" t="t" r="r" b="b"/>
              <a:pathLst>
                <a:path w="1865629" h="58419">
                  <a:moveTo>
                    <a:pt x="0" y="57911"/>
                  </a:moveTo>
                  <a:lnTo>
                    <a:pt x="1865376" y="57911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57911"/>
                  </a:lnTo>
                  <a:close/>
                </a:path>
              </a:pathLst>
            </a:custGeom>
            <a:noFill/>
            <a:ln w="27431">
              <a:solidFill>
                <a:srgbClr val="f795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7"/>
          <p:cNvSpPr/>
          <p:nvPr/>
        </p:nvSpPr>
        <p:spPr>
          <a:xfrm>
            <a:off x="2707560" y="958500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79546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8" name="object 8"/>
          <p:cNvGrpSpPr/>
          <p:nvPr/>
        </p:nvGrpSpPr>
        <p:grpSpPr>
          <a:xfrm>
            <a:off x="3546360" y="9861840"/>
            <a:ext cx="1865160" cy="54720"/>
            <a:chOff x="3546360" y="9861840"/>
            <a:chExt cx="1865160" cy="54720"/>
          </a:xfrm>
        </p:grpSpPr>
        <p:pic>
          <p:nvPicPr>
            <p:cNvPr id="49" name="object 9" descr=""/>
            <p:cNvPicPr/>
            <p:nvPr/>
          </p:nvPicPr>
          <p:blipFill>
            <a:blip r:embed="rId2"/>
            <a:stretch/>
          </p:blipFill>
          <p:spPr>
            <a:xfrm>
              <a:off x="3560040" y="987552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0"/>
            <p:cNvSpPr/>
            <p:nvPr/>
          </p:nvSpPr>
          <p:spPr>
            <a:xfrm>
              <a:off x="3546360" y="9861840"/>
              <a:ext cx="1865160" cy="54720"/>
            </a:xfrm>
            <a:custGeom>
              <a:avLst/>
              <a:gdLst/>
              <a:ahLst/>
              <a:rect l="l" t="t" r="r" b="b"/>
              <a:pathLst>
                <a:path w="1865629" h="55245">
                  <a:moveTo>
                    <a:pt x="0" y="54864"/>
                  </a:moveTo>
                  <a:lnTo>
                    <a:pt x="1865376" y="54864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54864"/>
                  </a:lnTo>
                  <a:close/>
                </a:path>
              </a:pathLst>
            </a:custGeom>
            <a:noFill/>
            <a:ln w="27432">
              <a:solidFill>
                <a:srgbClr val="f795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2022-05-08T07:56:33Z</dcterms:created>
  <dc:creator/>
  <dc:description/>
  <dc:language>en-US</dc:language>
  <cp:lastModifiedBy/>
  <dcterms:modified xsi:type="dcterms:W3CDTF">2022-05-08T07:56:33Z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