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BD5FC2-52FA-496C-B3BD-0EAC8FE9269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3A2351-5906-4480-80BE-307EF84CDA8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C70081-CB1F-42EA-B6FD-5D83B7CFB5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6849E8-9A38-4841-9DBB-20E4889CAD6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109E492-0B27-4C5A-B6BF-23B10A11677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57A357-FD21-4CC6-8D99-AA35D1D726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4162B1-C626-4870-B691-5C8D565F17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FB6EF2-D00F-48CF-85DE-8A7D56076B8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1280" y="1295280"/>
            <a:ext cx="2949480" cy="843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07B120-2910-48C0-B133-9167E41F51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4BACDD-FCB4-4572-80F5-3A9ACA1767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16C078-2C77-4494-8BFE-B27ABC278C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C1FDC7-4F81-4E51-BC26-6CD1FCA9FB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20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703755B-A016-4B13-A50D-02659BA46A5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11280" y="1295280"/>
            <a:ext cx="2949480" cy="1807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12a35"/>
                </a:solidFill>
                <a:latin typeface="Arial"/>
              </a:rPr>
              <a:t>Tesis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50"/>
              </a:spcBef>
              <a:buNone/>
            </a:pPr>
            <a:r>
              <a:rPr b="0" lang="en-US" sz="14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734200" y="6419160"/>
            <a:ext cx="2276640" cy="2085120"/>
          </a:xfrm>
          <a:prstGeom prst="rect">
            <a:avLst/>
          </a:prstGeom>
          <a:noFill/>
          <a:ln w="12192">
            <a:solidFill>
              <a:srgbClr val="d9d9d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94680" bIns="0" anchor="t">
            <a:spAutoFit/>
          </a:bodyPr>
          <a:p>
            <a:pPr marL="98280" algn="just">
              <a:lnSpc>
                <a:spcPct val="170000"/>
              </a:lnSpc>
              <a:spcBef>
                <a:spcPts val="746"/>
              </a:spcBef>
              <a:buNone/>
              <a:tabLst>
                <a:tab algn="l" pos="2054880"/>
                <a:tab algn="l" pos="212220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2022-07-29T03:12:33Z</dcterms:created>
  <dc:creator/>
  <dc:description/>
  <dc:language>en-US</dc:language>
  <cp:lastModifiedBy/>
  <dcterms:modified xsi:type="dcterms:W3CDTF">2022-07-29T03:12:33Z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