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047FFE8-CD68-47BB-A558-B1CDA79DD3B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A06D07-E161-4FFD-88BB-655EA76FC0A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F2BDC0-2806-4F54-A9DF-78877437DE9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C21AE4-A06B-454E-AC42-6B8AF05FE06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F02A7A-DE59-4335-8EF8-2616897D08C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BF9D14-63FF-460B-AE63-9FA1002A1B0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C45656-9B64-4FCE-90DF-A000A861319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CA6CD1-52C1-467B-9539-65AE8352D9E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151732-FD78-44FA-95CA-FA27CB55766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F4F9A0-60C5-47FF-A546-9C2D57CE587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8BBF32-57CD-4319-8CC8-D84D02CE54F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B5884F-D186-42F8-B3C9-FB10D07A1AA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fff1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4320" y="5501520"/>
            <a:ext cx="783720" cy="5172480"/>
          </a:xfrm>
          <a:custGeom>
            <a:avLst/>
            <a:gdLst/>
            <a:ahLst/>
            <a:rect l="l" t="t" r="r" b="b"/>
            <a:pathLst>
              <a:path w="784225" h="5172709">
                <a:moveTo>
                  <a:pt x="0" y="0"/>
                </a:moveTo>
                <a:lnTo>
                  <a:pt x="0" y="922020"/>
                </a:lnTo>
                <a:lnTo>
                  <a:pt x="643890" y="5172710"/>
                </a:lnTo>
                <a:lnTo>
                  <a:pt x="784225" y="5172710"/>
                </a:lnTo>
                <a:lnTo>
                  <a:pt x="0" y="0"/>
                </a:lnTo>
                <a:close/>
              </a:path>
            </a:pathLst>
          </a:custGeom>
          <a:solidFill>
            <a:srgbClr val="74288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4320" y="5025960"/>
            <a:ext cx="3641400" cy="1308240"/>
          </a:xfrm>
          <a:custGeom>
            <a:avLst/>
            <a:gdLst/>
            <a:ahLst/>
            <a:rect l="l" t="t" r="r" b="b"/>
            <a:pathLst>
              <a:path w="3641725" h="1308735">
                <a:moveTo>
                  <a:pt x="3058160" y="0"/>
                </a:moveTo>
                <a:lnTo>
                  <a:pt x="3013075" y="635"/>
                </a:lnTo>
                <a:lnTo>
                  <a:pt x="2967990" y="1905"/>
                </a:lnTo>
                <a:lnTo>
                  <a:pt x="2923540" y="3810"/>
                </a:lnTo>
                <a:lnTo>
                  <a:pt x="2879090" y="6350"/>
                </a:lnTo>
                <a:lnTo>
                  <a:pt x="2834640" y="9525"/>
                </a:lnTo>
                <a:lnTo>
                  <a:pt x="2746375" y="18414"/>
                </a:lnTo>
                <a:lnTo>
                  <a:pt x="2702560" y="24130"/>
                </a:lnTo>
                <a:lnTo>
                  <a:pt x="2658745" y="30480"/>
                </a:lnTo>
                <a:lnTo>
                  <a:pt x="2571115" y="44450"/>
                </a:lnTo>
                <a:lnTo>
                  <a:pt x="2484120" y="60960"/>
                </a:lnTo>
                <a:lnTo>
                  <a:pt x="2397125" y="80010"/>
                </a:lnTo>
                <a:lnTo>
                  <a:pt x="2353945" y="90170"/>
                </a:lnTo>
                <a:lnTo>
                  <a:pt x="2267585" y="111760"/>
                </a:lnTo>
                <a:lnTo>
                  <a:pt x="2224405" y="123189"/>
                </a:lnTo>
                <a:lnTo>
                  <a:pt x="2138680" y="147955"/>
                </a:lnTo>
                <a:lnTo>
                  <a:pt x="1967865" y="200660"/>
                </a:lnTo>
                <a:lnTo>
                  <a:pt x="1840230" y="243839"/>
                </a:lnTo>
                <a:lnTo>
                  <a:pt x="1670685" y="304800"/>
                </a:lnTo>
                <a:lnTo>
                  <a:pt x="1078230" y="525780"/>
                </a:lnTo>
                <a:lnTo>
                  <a:pt x="908050" y="586739"/>
                </a:lnTo>
                <a:lnTo>
                  <a:pt x="780415" y="629285"/>
                </a:lnTo>
                <a:lnTo>
                  <a:pt x="695325" y="656589"/>
                </a:lnTo>
                <a:lnTo>
                  <a:pt x="609600" y="682625"/>
                </a:lnTo>
                <a:lnTo>
                  <a:pt x="480695" y="718820"/>
                </a:lnTo>
                <a:lnTo>
                  <a:pt x="394334" y="740410"/>
                </a:lnTo>
                <a:lnTo>
                  <a:pt x="351155" y="750570"/>
                </a:lnTo>
                <a:lnTo>
                  <a:pt x="264795" y="769620"/>
                </a:lnTo>
                <a:lnTo>
                  <a:pt x="177165" y="786130"/>
                </a:lnTo>
                <a:lnTo>
                  <a:pt x="90170" y="800100"/>
                </a:lnTo>
                <a:lnTo>
                  <a:pt x="45720" y="806450"/>
                </a:lnTo>
                <a:lnTo>
                  <a:pt x="1905" y="812164"/>
                </a:lnTo>
                <a:lnTo>
                  <a:pt x="0" y="812164"/>
                </a:lnTo>
                <a:lnTo>
                  <a:pt x="0" y="1308735"/>
                </a:lnTo>
                <a:lnTo>
                  <a:pt x="38100" y="1305560"/>
                </a:lnTo>
                <a:lnTo>
                  <a:pt x="82550" y="1300480"/>
                </a:lnTo>
                <a:lnTo>
                  <a:pt x="170180" y="1289050"/>
                </a:lnTo>
                <a:lnTo>
                  <a:pt x="213994" y="1282064"/>
                </a:lnTo>
                <a:lnTo>
                  <a:pt x="301625" y="1266825"/>
                </a:lnTo>
                <a:lnTo>
                  <a:pt x="388620" y="1249045"/>
                </a:lnTo>
                <a:lnTo>
                  <a:pt x="518159" y="1218564"/>
                </a:lnTo>
                <a:lnTo>
                  <a:pt x="604520" y="1195705"/>
                </a:lnTo>
                <a:lnTo>
                  <a:pt x="690245" y="1171575"/>
                </a:lnTo>
                <a:lnTo>
                  <a:pt x="775970" y="1145539"/>
                </a:lnTo>
                <a:lnTo>
                  <a:pt x="861060" y="1118235"/>
                </a:lnTo>
                <a:lnTo>
                  <a:pt x="988695" y="1075055"/>
                </a:lnTo>
                <a:lnTo>
                  <a:pt x="1158240" y="1014730"/>
                </a:lnTo>
                <a:lnTo>
                  <a:pt x="1750695" y="793114"/>
                </a:lnTo>
                <a:lnTo>
                  <a:pt x="1920240" y="732789"/>
                </a:lnTo>
                <a:lnTo>
                  <a:pt x="2047875" y="689610"/>
                </a:lnTo>
                <a:lnTo>
                  <a:pt x="2133600" y="662305"/>
                </a:lnTo>
                <a:lnTo>
                  <a:pt x="2219325" y="636270"/>
                </a:lnTo>
                <a:lnTo>
                  <a:pt x="2305050" y="612139"/>
                </a:lnTo>
                <a:lnTo>
                  <a:pt x="2390775" y="589280"/>
                </a:lnTo>
                <a:lnTo>
                  <a:pt x="2433955" y="578485"/>
                </a:lnTo>
                <a:lnTo>
                  <a:pt x="2477770" y="568325"/>
                </a:lnTo>
                <a:lnTo>
                  <a:pt x="2520950" y="558800"/>
                </a:lnTo>
                <a:lnTo>
                  <a:pt x="2607945" y="541020"/>
                </a:lnTo>
                <a:lnTo>
                  <a:pt x="2694940" y="525780"/>
                </a:lnTo>
                <a:lnTo>
                  <a:pt x="2738755" y="518795"/>
                </a:lnTo>
                <a:lnTo>
                  <a:pt x="2827020" y="507364"/>
                </a:lnTo>
                <a:lnTo>
                  <a:pt x="2870835" y="502285"/>
                </a:lnTo>
                <a:lnTo>
                  <a:pt x="2959735" y="494664"/>
                </a:lnTo>
                <a:lnTo>
                  <a:pt x="3004185" y="492125"/>
                </a:lnTo>
                <a:lnTo>
                  <a:pt x="3048635" y="490220"/>
                </a:lnTo>
                <a:lnTo>
                  <a:pt x="3093085" y="488950"/>
                </a:lnTo>
                <a:lnTo>
                  <a:pt x="3632834" y="488950"/>
                </a:lnTo>
                <a:lnTo>
                  <a:pt x="3561079" y="55245"/>
                </a:lnTo>
                <a:lnTo>
                  <a:pt x="3514725" y="45720"/>
                </a:lnTo>
                <a:lnTo>
                  <a:pt x="3468369" y="36830"/>
                </a:lnTo>
                <a:lnTo>
                  <a:pt x="3422015" y="28575"/>
                </a:lnTo>
                <a:lnTo>
                  <a:pt x="3329940" y="15875"/>
                </a:lnTo>
                <a:lnTo>
                  <a:pt x="3239135" y="6985"/>
                </a:lnTo>
                <a:lnTo>
                  <a:pt x="3148330" y="1905"/>
                </a:lnTo>
                <a:lnTo>
                  <a:pt x="3102610" y="635"/>
                </a:lnTo>
                <a:lnTo>
                  <a:pt x="3058160" y="0"/>
                </a:lnTo>
                <a:close/>
                <a:moveTo>
                  <a:pt x="3632834" y="488950"/>
                </a:moveTo>
                <a:lnTo>
                  <a:pt x="3138170" y="488950"/>
                </a:lnTo>
                <a:lnTo>
                  <a:pt x="3183255" y="489585"/>
                </a:lnTo>
                <a:lnTo>
                  <a:pt x="3228340" y="490855"/>
                </a:lnTo>
                <a:lnTo>
                  <a:pt x="3274059" y="492760"/>
                </a:lnTo>
                <a:lnTo>
                  <a:pt x="3319144" y="495935"/>
                </a:lnTo>
                <a:lnTo>
                  <a:pt x="3364865" y="499745"/>
                </a:lnTo>
                <a:lnTo>
                  <a:pt x="3410584" y="504825"/>
                </a:lnTo>
                <a:lnTo>
                  <a:pt x="3456304" y="510539"/>
                </a:lnTo>
                <a:lnTo>
                  <a:pt x="3502659" y="517525"/>
                </a:lnTo>
                <a:lnTo>
                  <a:pt x="3549015" y="525145"/>
                </a:lnTo>
                <a:lnTo>
                  <a:pt x="3595369" y="534035"/>
                </a:lnTo>
                <a:lnTo>
                  <a:pt x="3641725" y="544195"/>
                </a:lnTo>
                <a:lnTo>
                  <a:pt x="3632834" y="488950"/>
                </a:lnTo>
                <a:close/>
              </a:path>
            </a:pathLst>
          </a:custGeom>
          <a:solidFill>
            <a:srgbClr val="93248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4320" y="4539600"/>
            <a:ext cx="3561480" cy="1300680"/>
          </a:xfrm>
          <a:custGeom>
            <a:avLst/>
            <a:gdLst/>
            <a:ahLst/>
            <a:rect l="l" t="t" r="r" b="b"/>
            <a:pathLst>
              <a:path w="3561715" h="1301114">
                <a:moveTo>
                  <a:pt x="2978150" y="0"/>
                </a:moveTo>
                <a:lnTo>
                  <a:pt x="2933065" y="635"/>
                </a:lnTo>
                <a:lnTo>
                  <a:pt x="2887980" y="1905"/>
                </a:lnTo>
                <a:lnTo>
                  <a:pt x="2843530" y="3810"/>
                </a:lnTo>
                <a:lnTo>
                  <a:pt x="2799080" y="6350"/>
                </a:lnTo>
                <a:lnTo>
                  <a:pt x="2754630" y="9525"/>
                </a:lnTo>
                <a:lnTo>
                  <a:pt x="2710815" y="13970"/>
                </a:lnTo>
                <a:lnTo>
                  <a:pt x="2622550" y="24130"/>
                </a:lnTo>
                <a:lnTo>
                  <a:pt x="2578735" y="30480"/>
                </a:lnTo>
                <a:lnTo>
                  <a:pt x="2491105" y="44450"/>
                </a:lnTo>
                <a:lnTo>
                  <a:pt x="2447290" y="52705"/>
                </a:lnTo>
                <a:lnTo>
                  <a:pt x="2360295" y="70485"/>
                </a:lnTo>
                <a:lnTo>
                  <a:pt x="2317115" y="80010"/>
                </a:lnTo>
                <a:lnTo>
                  <a:pt x="2273935" y="90170"/>
                </a:lnTo>
                <a:lnTo>
                  <a:pt x="2187575" y="111760"/>
                </a:lnTo>
                <a:lnTo>
                  <a:pt x="2058670" y="147955"/>
                </a:lnTo>
                <a:lnTo>
                  <a:pt x="1972945" y="173990"/>
                </a:lnTo>
                <a:lnTo>
                  <a:pt x="1887855" y="201295"/>
                </a:lnTo>
                <a:lnTo>
                  <a:pt x="1760220" y="243840"/>
                </a:lnTo>
                <a:lnTo>
                  <a:pt x="1590675" y="304800"/>
                </a:lnTo>
                <a:lnTo>
                  <a:pt x="998220" y="526415"/>
                </a:lnTo>
                <a:lnTo>
                  <a:pt x="828040" y="586740"/>
                </a:lnTo>
                <a:lnTo>
                  <a:pt x="700405" y="629920"/>
                </a:lnTo>
                <a:lnTo>
                  <a:pt x="615315" y="657225"/>
                </a:lnTo>
                <a:lnTo>
                  <a:pt x="443864" y="707390"/>
                </a:lnTo>
                <a:lnTo>
                  <a:pt x="400684" y="718820"/>
                </a:lnTo>
                <a:lnTo>
                  <a:pt x="314325" y="740410"/>
                </a:lnTo>
                <a:lnTo>
                  <a:pt x="271145" y="750570"/>
                </a:lnTo>
                <a:lnTo>
                  <a:pt x="184785" y="769620"/>
                </a:lnTo>
                <a:lnTo>
                  <a:pt x="97155" y="786130"/>
                </a:lnTo>
                <a:lnTo>
                  <a:pt x="53975" y="793750"/>
                </a:lnTo>
                <a:lnTo>
                  <a:pt x="10160" y="800100"/>
                </a:lnTo>
                <a:lnTo>
                  <a:pt x="0" y="801370"/>
                </a:lnTo>
                <a:lnTo>
                  <a:pt x="0" y="1301115"/>
                </a:lnTo>
                <a:lnTo>
                  <a:pt x="2540" y="1300480"/>
                </a:lnTo>
                <a:lnTo>
                  <a:pt x="90170" y="1289050"/>
                </a:lnTo>
                <a:lnTo>
                  <a:pt x="133985" y="1282065"/>
                </a:lnTo>
                <a:lnTo>
                  <a:pt x="221615" y="1266825"/>
                </a:lnTo>
                <a:lnTo>
                  <a:pt x="308609" y="1249045"/>
                </a:lnTo>
                <a:lnTo>
                  <a:pt x="351790" y="1239520"/>
                </a:lnTo>
                <a:lnTo>
                  <a:pt x="394970" y="1229360"/>
                </a:lnTo>
                <a:lnTo>
                  <a:pt x="438150" y="1218565"/>
                </a:lnTo>
                <a:lnTo>
                  <a:pt x="524510" y="1195705"/>
                </a:lnTo>
                <a:lnTo>
                  <a:pt x="610235" y="1171575"/>
                </a:lnTo>
                <a:lnTo>
                  <a:pt x="695960" y="1145540"/>
                </a:lnTo>
                <a:lnTo>
                  <a:pt x="781050" y="1118235"/>
                </a:lnTo>
                <a:lnTo>
                  <a:pt x="908685" y="1075055"/>
                </a:lnTo>
                <a:lnTo>
                  <a:pt x="1078230" y="1014730"/>
                </a:lnTo>
                <a:lnTo>
                  <a:pt x="1670685" y="793115"/>
                </a:lnTo>
                <a:lnTo>
                  <a:pt x="1840230" y="732790"/>
                </a:lnTo>
                <a:lnTo>
                  <a:pt x="1967865" y="689610"/>
                </a:lnTo>
                <a:lnTo>
                  <a:pt x="2053590" y="662305"/>
                </a:lnTo>
                <a:lnTo>
                  <a:pt x="2225040" y="612140"/>
                </a:lnTo>
                <a:lnTo>
                  <a:pt x="2310765" y="589280"/>
                </a:lnTo>
                <a:lnTo>
                  <a:pt x="2440940" y="558800"/>
                </a:lnTo>
                <a:lnTo>
                  <a:pt x="2484120" y="549910"/>
                </a:lnTo>
                <a:lnTo>
                  <a:pt x="2571115" y="533400"/>
                </a:lnTo>
                <a:lnTo>
                  <a:pt x="2614930" y="525780"/>
                </a:lnTo>
                <a:lnTo>
                  <a:pt x="2702560" y="513080"/>
                </a:lnTo>
                <a:lnTo>
                  <a:pt x="2747010" y="507365"/>
                </a:lnTo>
                <a:lnTo>
                  <a:pt x="2835275" y="498475"/>
                </a:lnTo>
                <a:lnTo>
                  <a:pt x="2924175" y="492125"/>
                </a:lnTo>
                <a:lnTo>
                  <a:pt x="2968625" y="490220"/>
                </a:lnTo>
                <a:lnTo>
                  <a:pt x="3058160" y="488950"/>
                </a:lnTo>
                <a:lnTo>
                  <a:pt x="3552825" y="488950"/>
                </a:lnTo>
                <a:lnTo>
                  <a:pt x="3481069" y="55245"/>
                </a:lnTo>
                <a:lnTo>
                  <a:pt x="3434715" y="45720"/>
                </a:lnTo>
                <a:lnTo>
                  <a:pt x="3388359" y="36830"/>
                </a:lnTo>
                <a:lnTo>
                  <a:pt x="3342004" y="29210"/>
                </a:lnTo>
                <a:lnTo>
                  <a:pt x="3296284" y="22225"/>
                </a:lnTo>
                <a:lnTo>
                  <a:pt x="3249930" y="16510"/>
                </a:lnTo>
                <a:lnTo>
                  <a:pt x="3204210" y="11430"/>
                </a:lnTo>
                <a:lnTo>
                  <a:pt x="3159125" y="7620"/>
                </a:lnTo>
                <a:lnTo>
                  <a:pt x="3113405" y="4445"/>
                </a:lnTo>
                <a:lnTo>
                  <a:pt x="3068320" y="1905"/>
                </a:lnTo>
                <a:lnTo>
                  <a:pt x="3022600" y="635"/>
                </a:lnTo>
                <a:lnTo>
                  <a:pt x="2978150" y="0"/>
                </a:lnTo>
                <a:close/>
                <a:moveTo>
                  <a:pt x="3552825" y="488950"/>
                </a:moveTo>
                <a:lnTo>
                  <a:pt x="3058160" y="488950"/>
                </a:lnTo>
                <a:lnTo>
                  <a:pt x="3103245" y="489585"/>
                </a:lnTo>
                <a:lnTo>
                  <a:pt x="3148330" y="490855"/>
                </a:lnTo>
                <a:lnTo>
                  <a:pt x="3193415" y="492760"/>
                </a:lnTo>
                <a:lnTo>
                  <a:pt x="3239135" y="495935"/>
                </a:lnTo>
                <a:lnTo>
                  <a:pt x="3284854" y="499745"/>
                </a:lnTo>
                <a:lnTo>
                  <a:pt x="3330575" y="504825"/>
                </a:lnTo>
                <a:lnTo>
                  <a:pt x="3376294" y="510540"/>
                </a:lnTo>
                <a:lnTo>
                  <a:pt x="3422650" y="517525"/>
                </a:lnTo>
                <a:lnTo>
                  <a:pt x="3469004" y="525145"/>
                </a:lnTo>
                <a:lnTo>
                  <a:pt x="3515359" y="534035"/>
                </a:lnTo>
                <a:lnTo>
                  <a:pt x="3561715" y="544195"/>
                </a:lnTo>
                <a:lnTo>
                  <a:pt x="3552825" y="488950"/>
                </a:lnTo>
                <a:close/>
              </a:path>
            </a:pathLst>
          </a:custGeom>
          <a:solidFill>
            <a:srgbClr val="5d55a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bg object 20"/>
          <p:cNvSpPr/>
          <p:nvPr/>
        </p:nvSpPr>
        <p:spPr>
          <a:xfrm>
            <a:off x="4320" y="4050720"/>
            <a:ext cx="3480840" cy="1289160"/>
          </a:xfrm>
          <a:custGeom>
            <a:avLst/>
            <a:gdLst/>
            <a:ahLst/>
            <a:rect l="l" t="t" r="r" b="b"/>
            <a:pathLst>
              <a:path w="3481070" h="1289685">
                <a:moveTo>
                  <a:pt x="2897505" y="0"/>
                </a:moveTo>
                <a:lnTo>
                  <a:pt x="2807970" y="1270"/>
                </a:lnTo>
                <a:lnTo>
                  <a:pt x="2763520" y="3175"/>
                </a:lnTo>
                <a:lnTo>
                  <a:pt x="2674620" y="9525"/>
                </a:lnTo>
                <a:lnTo>
                  <a:pt x="2630170" y="13335"/>
                </a:lnTo>
                <a:lnTo>
                  <a:pt x="2585720" y="18415"/>
                </a:lnTo>
                <a:lnTo>
                  <a:pt x="2541905" y="24129"/>
                </a:lnTo>
                <a:lnTo>
                  <a:pt x="2454275" y="36829"/>
                </a:lnTo>
                <a:lnTo>
                  <a:pt x="2410460" y="44450"/>
                </a:lnTo>
                <a:lnTo>
                  <a:pt x="2323465" y="60960"/>
                </a:lnTo>
                <a:lnTo>
                  <a:pt x="2280285" y="69850"/>
                </a:lnTo>
                <a:lnTo>
                  <a:pt x="2150110" y="100329"/>
                </a:lnTo>
                <a:lnTo>
                  <a:pt x="2064385" y="123190"/>
                </a:lnTo>
                <a:lnTo>
                  <a:pt x="1978025" y="147320"/>
                </a:lnTo>
                <a:lnTo>
                  <a:pt x="1892935" y="173355"/>
                </a:lnTo>
                <a:lnTo>
                  <a:pt x="1807210" y="200660"/>
                </a:lnTo>
                <a:lnTo>
                  <a:pt x="1679575" y="243840"/>
                </a:lnTo>
                <a:lnTo>
                  <a:pt x="1510030" y="304165"/>
                </a:lnTo>
                <a:lnTo>
                  <a:pt x="917575" y="525780"/>
                </a:lnTo>
                <a:lnTo>
                  <a:pt x="748030" y="586105"/>
                </a:lnTo>
                <a:lnTo>
                  <a:pt x="620395" y="629285"/>
                </a:lnTo>
                <a:lnTo>
                  <a:pt x="534670" y="656590"/>
                </a:lnTo>
                <a:lnTo>
                  <a:pt x="448945" y="682625"/>
                </a:lnTo>
                <a:lnTo>
                  <a:pt x="363220" y="706755"/>
                </a:lnTo>
                <a:lnTo>
                  <a:pt x="277495" y="729615"/>
                </a:lnTo>
                <a:lnTo>
                  <a:pt x="234315" y="740410"/>
                </a:lnTo>
                <a:lnTo>
                  <a:pt x="191135" y="750570"/>
                </a:lnTo>
                <a:lnTo>
                  <a:pt x="147320" y="760095"/>
                </a:lnTo>
                <a:lnTo>
                  <a:pt x="60325" y="777875"/>
                </a:lnTo>
                <a:lnTo>
                  <a:pt x="0" y="788670"/>
                </a:lnTo>
                <a:lnTo>
                  <a:pt x="0" y="1289685"/>
                </a:lnTo>
                <a:lnTo>
                  <a:pt x="53975" y="1282065"/>
                </a:lnTo>
                <a:lnTo>
                  <a:pt x="97155" y="1274445"/>
                </a:lnTo>
                <a:lnTo>
                  <a:pt x="184785" y="1257935"/>
                </a:lnTo>
                <a:lnTo>
                  <a:pt x="271145" y="1238885"/>
                </a:lnTo>
                <a:lnTo>
                  <a:pt x="314325" y="1228725"/>
                </a:lnTo>
                <a:lnTo>
                  <a:pt x="400684" y="1207135"/>
                </a:lnTo>
                <a:lnTo>
                  <a:pt x="443864" y="1195705"/>
                </a:lnTo>
                <a:lnTo>
                  <a:pt x="615315" y="1145540"/>
                </a:lnTo>
                <a:lnTo>
                  <a:pt x="700405" y="1118235"/>
                </a:lnTo>
                <a:lnTo>
                  <a:pt x="828040" y="1075055"/>
                </a:lnTo>
                <a:lnTo>
                  <a:pt x="998220" y="1014730"/>
                </a:lnTo>
                <a:lnTo>
                  <a:pt x="1590675" y="793115"/>
                </a:lnTo>
                <a:lnTo>
                  <a:pt x="1760220" y="732155"/>
                </a:lnTo>
                <a:lnTo>
                  <a:pt x="1887855" y="689610"/>
                </a:lnTo>
                <a:lnTo>
                  <a:pt x="1972945" y="662305"/>
                </a:lnTo>
                <a:lnTo>
                  <a:pt x="2058670" y="636270"/>
                </a:lnTo>
                <a:lnTo>
                  <a:pt x="2187575" y="600075"/>
                </a:lnTo>
                <a:lnTo>
                  <a:pt x="2273935" y="578485"/>
                </a:lnTo>
                <a:lnTo>
                  <a:pt x="2317115" y="568325"/>
                </a:lnTo>
                <a:lnTo>
                  <a:pt x="2360295" y="558800"/>
                </a:lnTo>
                <a:lnTo>
                  <a:pt x="2447290" y="541020"/>
                </a:lnTo>
                <a:lnTo>
                  <a:pt x="2491105" y="532765"/>
                </a:lnTo>
                <a:lnTo>
                  <a:pt x="2578735" y="518795"/>
                </a:lnTo>
                <a:lnTo>
                  <a:pt x="2622550" y="512445"/>
                </a:lnTo>
                <a:lnTo>
                  <a:pt x="2710815" y="502285"/>
                </a:lnTo>
                <a:lnTo>
                  <a:pt x="2754630" y="497840"/>
                </a:lnTo>
                <a:lnTo>
                  <a:pt x="2799080" y="494665"/>
                </a:lnTo>
                <a:lnTo>
                  <a:pt x="2843530" y="492125"/>
                </a:lnTo>
                <a:lnTo>
                  <a:pt x="2887980" y="490220"/>
                </a:lnTo>
                <a:lnTo>
                  <a:pt x="2933065" y="488950"/>
                </a:lnTo>
                <a:lnTo>
                  <a:pt x="2978150" y="488315"/>
                </a:lnTo>
                <a:lnTo>
                  <a:pt x="3472179" y="488315"/>
                </a:lnTo>
                <a:lnTo>
                  <a:pt x="3401059" y="55245"/>
                </a:lnTo>
                <a:lnTo>
                  <a:pt x="3354069" y="45085"/>
                </a:lnTo>
                <a:lnTo>
                  <a:pt x="3307715" y="36195"/>
                </a:lnTo>
                <a:lnTo>
                  <a:pt x="3261994" y="28575"/>
                </a:lnTo>
                <a:lnTo>
                  <a:pt x="3215640" y="21590"/>
                </a:lnTo>
                <a:lnTo>
                  <a:pt x="3169920" y="15875"/>
                </a:lnTo>
                <a:lnTo>
                  <a:pt x="3124200" y="10795"/>
                </a:lnTo>
                <a:lnTo>
                  <a:pt x="3078480" y="6985"/>
                </a:lnTo>
                <a:lnTo>
                  <a:pt x="3032760" y="3810"/>
                </a:lnTo>
                <a:lnTo>
                  <a:pt x="2987675" y="1904"/>
                </a:lnTo>
                <a:lnTo>
                  <a:pt x="2942590" y="635"/>
                </a:lnTo>
                <a:lnTo>
                  <a:pt x="2897505" y="0"/>
                </a:lnTo>
                <a:close/>
                <a:moveTo>
                  <a:pt x="3472179" y="488315"/>
                </a:moveTo>
                <a:lnTo>
                  <a:pt x="2978150" y="488315"/>
                </a:lnTo>
                <a:lnTo>
                  <a:pt x="3022600" y="488950"/>
                </a:lnTo>
                <a:lnTo>
                  <a:pt x="3068320" y="490220"/>
                </a:lnTo>
                <a:lnTo>
                  <a:pt x="3113405" y="492760"/>
                </a:lnTo>
                <a:lnTo>
                  <a:pt x="3159125" y="495935"/>
                </a:lnTo>
                <a:lnTo>
                  <a:pt x="3204210" y="499745"/>
                </a:lnTo>
                <a:lnTo>
                  <a:pt x="3249930" y="504825"/>
                </a:lnTo>
                <a:lnTo>
                  <a:pt x="3296284" y="510540"/>
                </a:lnTo>
                <a:lnTo>
                  <a:pt x="3342004" y="517525"/>
                </a:lnTo>
                <a:lnTo>
                  <a:pt x="3388359" y="525145"/>
                </a:lnTo>
                <a:lnTo>
                  <a:pt x="3434715" y="534035"/>
                </a:lnTo>
                <a:lnTo>
                  <a:pt x="3481069" y="543560"/>
                </a:lnTo>
                <a:lnTo>
                  <a:pt x="3472179" y="488315"/>
                </a:lnTo>
                <a:close/>
              </a:path>
            </a:pathLst>
          </a:custGeom>
          <a:solidFill>
            <a:srgbClr val="00ae4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bg object 21"/>
          <p:cNvSpPr/>
          <p:nvPr/>
        </p:nvSpPr>
        <p:spPr>
          <a:xfrm>
            <a:off x="4320" y="3562200"/>
            <a:ext cx="3400560" cy="1277280"/>
          </a:xfrm>
          <a:custGeom>
            <a:avLst/>
            <a:gdLst/>
            <a:ahLst/>
            <a:rect l="l" t="t" r="r" b="b"/>
            <a:pathLst>
              <a:path w="3401060" h="1277620">
                <a:moveTo>
                  <a:pt x="2816860" y="0"/>
                </a:moveTo>
                <a:lnTo>
                  <a:pt x="2772410" y="634"/>
                </a:lnTo>
                <a:lnTo>
                  <a:pt x="2727325" y="1904"/>
                </a:lnTo>
                <a:lnTo>
                  <a:pt x="2682875" y="3809"/>
                </a:lnTo>
                <a:lnTo>
                  <a:pt x="2638425" y="6350"/>
                </a:lnTo>
                <a:lnTo>
                  <a:pt x="2593975" y="9525"/>
                </a:lnTo>
                <a:lnTo>
                  <a:pt x="2549525" y="13969"/>
                </a:lnTo>
                <a:lnTo>
                  <a:pt x="2461260" y="24129"/>
                </a:lnTo>
                <a:lnTo>
                  <a:pt x="2417445" y="30479"/>
                </a:lnTo>
                <a:lnTo>
                  <a:pt x="2330450" y="44450"/>
                </a:lnTo>
                <a:lnTo>
                  <a:pt x="2286635" y="52704"/>
                </a:lnTo>
                <a:lnTo>
                  <a:pt x="2199640" y="70484"/>
                </a:lnTo>
                <a:lnTo>
                  <a:pt x="2156460" y="80009"/>
                </a:lnTo>
                <a:lnTo>
                  <a:pt x="2113280" y="90169"/>
                </a:lnTo>
                <a:lnTo>
                  <a:pt x="2026920" y="111759"/>
                </a:lnTo>
                <a:lnTo>
                  <a:pt x="1898015" y="147954"/>
                </a:lnTo>
                <a:lnTo>
                  <a:pt x="1812290" y="173989"/>
                </a:lnTo>
                <a:lnTo>
                  <a:pt x="1727200" y="201294"/>
                </a:lnTo>
                <a:lnTo>
                  <a:pt x="1599565" y="243839"/>
                </a:lnTo>
                <a:lnTo>
                  <a:pt x="1429385" y="304800"/>
                </a:lnTo>
                <a:lnTo>
                  <a:pt x="836930" y="526414"/>
                </a:lnTo>
                <a:lnTo>
                  <a:pt x="667385" y="586739"/>
                </a:lnTo>
                <a:lnTo>
                  <a:pt x="539750" y="629919"/>
                </a:lnTo>
                <a:lnTo>
                  <a:pt x="454659" y="657224"/>
                </a:lnTo>
                <a:lnTo>
                  <a:pt x="283209" y="707389"/>
                </a:lnTo>
                <a:lnTo>
                  <a:pt x="240029" y="718819"/>
                </a:lnTo>
                <a:lnTo>
                  <a:pt x="153670" y="740409"/>
                </a:lnTo>
                <a:lnTo>
                  <a:pt x="110490" y="750569"/>
                </a:lnTo>
                <a:lnTo>
                  <a:pt x="23495" y="769619"/>
                </a:lnTo>
                <a:lnTo>
                  <a:pt x="0" y="774064"/>
                </a:lnTo>
                <a:lnTo>
                  <a:pt x="0" y="1277619"/>
                </a:lnTo>
                <a:lnTo>
                  <a:pt x="60325" y="1266824"/>
                </a:lnTo>
                <a:lnTo>
                  <a:pt x="147320" y="1249044"/>
                </a:lnTo>
                <a:lnTo>
                  <a:pt x="191135" y="1239519"/>
                </a:lnTo>
                <a:lnTo>
                  <a:pt x="234315" y="1229359"/>
                </a:lnTo>
                <a:lnTo>
                  <a:pt x="277495" y="1218564"/>
                </a:lnTo>
                <a:lnTo>
                  <a:pt x="363220" y="1195704"/>
                </a:lnTo>
                <a:lnTo>
                  <a:pt x="448945" y="1171574"/>
                </a:lnTo>
                <a:lnTo>
                  <a:pt x="534670" y="1145539"/>
                </a:lnTo>
                <a:lnTo>
                  <a:pt x="620395" y="1118234"/>
                </a:lnTo>
                <a:lnTo>
                  <a:pt x="748030" y="1075054"/>
                </a:lnTo>
                <a:lnTo>
                  <a:pt x="917575" y="1014729"/>
                </a:lnTo>
                <a:lnTo>
                  <a:pt x="1510030" y="793114"/>
                </a:lnTo>
                <a:lnTo>
                  <a:pt x="1679575" y="732789"/>
                </a:lnTo>
                <a:lnTo>
                  <a:pt x="1807210" y="689609"/>
                </a:lnTo>
                <a:lnTo>
                  <a:pt x="1892935" y="662304"/>
                </a:lnTo>
                <a:lnTo>
                  <a:pt x="1978025" y="636269"/>
                </a:lnTo>
                <a:lnTo>
                  <a:pt x="2064385" y="612139"/>
                </a:lnTo>
                <a:lnTo>
                  <a:pt x="2150110" y="589279"/>
                </a:lnTo>
                <a:lnTo>
                  <a:pt x="2280285" y="558800"/>
                </a:lnTo>
                <a:lnTo>
                  <a:pt x="2323465" y="549909"/>
                </a:lnTo>
                <a:lnTo>
                  <a:pt x="2410460" y="533400"/>
                </a:lnTo>
                <a:lnTo>
                  <a:pt x="2454275" y="525779"/>
                </a:lnTo>
                <a:lnTo>
                  <a:pt x="2541905" y="513079"/>
                </a:lnTo>
                <a:lnTo>
                  <a:pt x="2585720" y="507364"/>
                </a:lnTo>
                <a:lnTo>
                  <a:pt x="2630170" y="502284"/>
                </a:lnTo>
                <a:lnTo>
                  <a:pt x="2674620" y="498475"/>
                </a:lnTo>
                <a:lnTo>
                  <a:pt x="2763520" y="492125"/>
                </a:lnTo>
                <a:lnTo>
                  <a:pt x="2807970" y="490219"/>
                </a:lnTo>
                <a:lnTo>
                  <a:pt x="2897505" y="488950"/>
                </a:lnTo>
                <a:lnTo>
                  <a:pt x="3392169" y="488950"/>
                </a:lnTo>
                <a:lnTo>
                  <a:pt x="3320415" y="55244"/>
                </a:lnTo>
                <a:lnTo>
                  <a:pt x="3274059" y="45719"/>
                </a:lnTo>
                <a:lnTo>
                  <a:pt x="3227705" y="36829"/>
                </a:lnTo>
                <a:lnTo>
                  <a:pt x="3181350" y="29209"/>
                </a:lnTo>
                <a:lnTo>
                  <a:pt x="3134995" y="22225"/>
                </a:lnTo>
                <a:lnTo>
                  <a:pt x="3089275" y="16509"/>
                </a:lnTo>
                <a:lnTo>
                  <a:pt x="3043555" y="11429"/>
                </a:lnTo>
                <a:lnTo>
                  <a:pt x="2997835" y="7619"/>
                </a:lnTo>
                <a:lnTo>
                  <a:pt x="2952750" y="4444"/>
                </a:lnTo>
                <a:lnTo>
                  <a:pt x="2907030" y="1904"/>
                </a:lnTo>
                <a:lnTo>
                  <a:pt x="2861945" y="634"/>
                </a:lnTo>
                <a:lnTo>
                  <a:pt x="2816860" y="0"/>
                </a:lnTo>
                <a:close/>
                <a:moveTo>
                  <a:pt x="3392169" y="488950"/>
                </a:moveTo>
                <a:lnTo>
                  <a:pt x="2897505" y="488950"/>
                </a:lnTo>
                <a:lnTo>
                  <a:pt x="2942590" y="489584"/>
                </a:lnTo>
                <a:lnTo>
                  <a:pt x="2987675" y="490854"/>
                </a:lnTo>
                <a:lnTo>
                  <a:pt x="3032760" y="492759"/>
                </a:lnTo>
                <a:lnTo>
                  <a:pt x="3078480" y="495934"/>
                </a:lnTo>
                <a:lnTo>
                  <a:pt x="3124200" y="499744"/>
                </a:lnTo>
                <a:lnTo>
                  <a:pt x="3169920" y="504825"/>
                </a:lnTo>
                <a:lnTo>
                  <a:pt x="3215640" y="510539"/>
                </a:lnTo>
                <a:lnTo>
                  <a:pt x="3261994" y="517525"/>
                </a:lnTo>
                <a:lnTo>
                  <a:pt x="3307715" y="525144"/>
                </a:lnTo>
                <a:lnTo>
                  <a:pt x="3354069" y="534034"/>
                </a:lnTo>
                <a:lnTo>
                  <a:pt x="3401059" y="544194"/>
                </a:lnTo>
                <a:lnTo>
                  <a:pt x="3392169" y="488950"/>
                </a:lnTo>
                <a:close/>
              </a:path>
            </a:pathLst>
          </a:custGeom>
          <a:solidFill>
            <a:srgbClr val="f8eb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bg object 22"/>
          <p:cNvSpPr/>
          <p:nvPr/>
        </p:nvSpPr>
        <p:spPr>
          <a:xfrm>
            <a:off x="4320" y="3073320"/>
            <a:ext cx="3319920" cy="1262160"/>
          </a:xfrm>
          <a:custGeom>
            <a:avLst/>
            <a:gdLst/>
            <a:ahLst/>
            <a:rect l="l" t="t" r="r" b="b"/>
            <a:pathLst>
              <a:path w="3320415" h="1262379">
                <a:moveTo>
                  <a:pt x="2736850" y="0"/>
                </a:moveTo>
                <a:lnTo>
                  <a:pt x="2691765" y="0"/>
                </a:lnTo>
                <a:lnTo>
                  <a:pt x="2647315" y="1269"/>
                </a:lnTo>
                <a:lnTo>
                  <a:pt x="2602230" y="3175"/>
                </a:lnTo>
                <a:lnTo>
                  <a:pt x="2513330" y="9525"/>
                </a:lnTo>
                <a:lnTo>
                  <a:pt x="2469515" y="13334"/>
                </a:lnTo>
                <a:lnTo>
                  <a:pt x="2425065" y="18414"/>
                </a:lnTo>
                <a:lnTo>
                  <a:pt x="2381250" y="24129"/>
                </a:lnTo>
                <a:lnTo>
                  <a:pt x="2293620" y="36829"/>
                </a:lnTo>
                <a:lnTo>
                  <a:pt x="2249805" y="44450"/>
                </a:lnTo>
                <a:lnTo>
                  <a:pt x="2162810" y="60959"/>
                </a:lnTo>
                <a:lnTo>
                  <a:pt x="2118995" y="69850"/>
                </a:lnTo>
                <a:lnTo>
                  <a:pt x="1989455" y="100329"/>
                </a:lnTo>
                <a:lnTo>
                  <a:pt x="1903095" y="123189"/>
                </a:lnTo>
                <a:lnTo>
                  <a:pt x="1817370" y="147319"/>
                </a:lnTo>
                <a:lnTo>
                  <a:pt x="1731645" y="173354"/>
                </a:lnTo>
                <a:lnTo>
                  <a:pt x="1646555" y="200659"/>
                </a:lnTo>
                <a:lnTo>
                  <a:pt x="1518920" y="243839"/>
                </a:lnTo>
                <a:lnTo>
                  <a:pt x="1349375" y="304164"/>
                </a:lnTo>
                <a:lnTo>
                  <a:pt x="756920" y="525779"/>
                </a:lnTo>
                <a:lnTo>
                  <a:pt x="587375" y="586104"/>
                </a:lnTo>
                <a:lnTo>
                  <a:pt x="459105" y="629284"/>
                </a:lnTo>
                <a:lnTo>
                  <a:pt x="374015" y="656589"/>
                </a:lnTo>
                <a:lnTo>
                  <a:pt x="288290" y="682625"/>
                </a:lnTo>
                <a:lnTo>
                  <a:pt x="202565" y="706754"/>
                </a:lnTo>
                <a:lnTo>
                  <a:pt x="116840" y="729614"/>
                </a:lnTo>
                <a:lnTo>
                  <a:pt x="73660" y="740409"/>
                </a:lnTo>
                <a:lnTo>
                  <a:pt x="29845" y="750569"/>
                </a:lnTo>
                <a:lnTo>
                  <a:pt x="0" y="756919"/>
                </a:lnTo>
                <a:lnTo>
                  <a:pt x="0" y="1262379"/>
                </a:lnTo>
                <a:lnTo>
                  <a:pt x="110490" y="1238884"/>
                </a:lnTo>
                <a:lnTo>
                  <a:pt x="153670" y="1228724"/>
                </a:lnTo>
                <a:lnTo>
                  <a:pt x="240029" y="1207134"/>
                </a:lnTo>
                <a:lnTo>
                  <a:pt x="283209" y="1195704"/>
                </a:lnTo>
                <a:lnTo>
                  <a:pt x="454659" y="1145539"/>
                </a:lnTo>
                <a:lnTo>
                  <a:pt x="539750" y="1118234"/>
                </a:lnTo>
                <a:lnTo>
                  <a:pt x="667385" y="1075054"/>
                </a:lnTo>
                <a:lnTo>
                  <a:pt x="836930" y="1014729"/>
                </a:lnTo>
                <a:lnTo>
                  <a:pt x="1429385" y="793114"/>
                </a:lnTo>
                <a:lnTo>
                  <a:pt x="1599565" y="732154"/>
                </a:lnTo>
                <a:lnTo>
                  <a:pt x="1727200" y="689609"/>
                </a:lnTo>
                <a:lnTo>
                  <a:pt x="1812290" y="662304"/>
                </a:lnTo>
                <a:lnTo>
                  <a:pt x="1898015" y="636269"/>
                </a:lnTo>
                <a:lnTo>
                  <a:pt x="2026920" y="600075"/>
                </a:lnTo>
                <a:lnTo>
                  <a:pt x="2113280" y="578484"/>
                </a:lnTo>
                <a:lnTo>
                  <a:pt x="2156460" y="568325"/>
                </a:lnTo>
                <a:lnTo>
                  <a:pt x="2199640" y="558800"/>
                </a:lnTo>
                <a:lnTo>
                  <a:pt x="2286635" y="541019"/>
                </a:lnTo>
                <a:lnTo>
                  <a:pt x="2330450" y="532764"/>
                </a:lnTo>
                <a:lnTo>
                  <a:pt x="2417445" y="518794"/>
                </a:lnTo>
                <a:lnTo>
                  <a:pt x="2461260" y="512444"/>
                </a:lnTo>
                <a:lnTo>
                  <a:pt x="2549525" y="502284"/>
                </a:lnTo>
                <a:lnTo>
                  <a:pt x="2593975" y="497839"/>
                </a:lnTo>
                <a:lnTo>
                  <a:pt x="2638425" y="494664"/>
                </a:lnTo>
                <a:lnTo>
                  <a:pt x="2682875" y="492125"/>
                </a:lnTo>
                <a:lnTo>
                  <a:pt x="2727325" y="490219"/>
                </a:lnTo>
                <a:lnTo>
                  <a:pt x="2772410" y="488950"/>
                </a:lnTo>
                <a:lnTo>
                  <a:pt x="2816860" y="488314"/>
                </a:lnTo>
                <a:lnTo>
                  <a:pt x="3311525" y="488314"/>
                </a:lnTo>
                <a:lnTo>
                  <a:pt x="3240405" y="55244"/>
                </a:lnTo>
                <a:lnTo>
                  <a:pt x="3193415" y="45084"/>
                </a:lnTo>
                <a:lnTo>
                  <a:pt x="3147060" y="36194"/>
                </a:lnTo>
                <a:lnTo>
                  <a:pt x="3100705" y="28575"/>
                </a:lnTo>
                <a:lnTo>
                  <a:pt x="3054985" y="21589"/>
                </a:lnTo>
                <a:lnTo>
                  <a:pt x="3009265" y="15875"/>
                </a:lnTo>
                <a:lnTo>
                  <a:pt x="2962910" y="10794"/>
                </a:lnTo>
                <a:lnTo>
                  <a:pt x="2917825" y="6984"/>
                </a:lnTo>
                <a:lnTo>
                  <a:pt x="2872105" y="3809"/>
                </a:lnTo>
                <a:lnTo>
                  <a:pt x="2827020" y="1904"/>
                </a:lnTo>
                <a:lnTo>
                  <a:pt x="2781935" y="634"/>
                </a:lnTo>
                <a:lnTo>
                  <a:pt x="2736850" y="0"/>
                </a:lnTo>
                <a:close/>
                <a:moveTo>
                  <a:pt x="3311525" y="488314"/>
                </a:moveTo>
                <a:lnTo>
                  <a:pt x="2816860" y="488314"/>
                </a:lnTo>
                <a:lnTo>
                  <a:pt x="2861945" y="488950"/>
                </a:lnTo>
                <a:lnTo>
                  <a:pt x="2907030" y="490219"/>
                </a:lnTo>
                <a:lnTo>
                  <a:pt x="2952750" y="492759"/>
                </a:lnTo>
                <a:lnTo>
                  <a:pt x="2997835" y="495934"/>
                </a:lnTo>
                <a:lnTo>
                  <a:pt x="3043555" y="499744"/>
                </a:lnTo>
                <a:lnTo>
                  <a:pt x="3089275" y="504825"/>
                </a:lnTo>
                <a:lnTo>
                  <a:pt x="3134995" y="510539"/>
                </a:lnTo>
                <a:lnTo>
                  <a:pt x="3181350" y="517525"/>
                </a:lnTo>
                <a:lnTo>
                  <a:pt x="3227705" y="525144"/>
                </a:lnTo>
                <a:lnTo>
                  <a:pt x="3274059" y="534034"/>
                </a:lnTo>
                <a:lnTo>
                  <a:pt x="3320415" y="543559"/>
                </a:lnTo>
                <a:lnTo>
                  <a:pt x="3311525" y="488314"/>
                </a:lnTo>
                <a:close/>
              </a:path>
            </a:pathLst>
          </a:custGeom>
          <a:solidFill>
            <a:srgbClr val="f17b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bg object 23"/>
          <p:cNvSpPr/>
          <p:nvPr/>
        </p:nvSpPr>
        <p:spPr>
          <a:xfrm>
            <a:off x="4320" y="2585160"/>
            <a:ext cx="3240000" cy="1245600"/>
          </a:xfrm>
          <a:custGeom>
            <a:avLst/>
            <a:gdLst/>
            <a:ahLst/>
            <a:rect l="l" t="t" r="r" b="b"/>
            <a:pathLst>
              <a:path w="3240405" h="1245870">
                <a:moveTo>
                  <a:pt x="2656205" y="0"/>
                </a:moveTo>
                <a:lnTo>
                  <a:pt x="2611120" y="634"/>
                </a:lnTo>
                <a:lnTo>
                  <a:pt x="2566670" y="1904"/>
                </a:lnTo>
                <a:lnTo>
                  <a:pt x="2522220" y="3809"/>
                </a:lnTo>
                <a:lnTo>
                  <a:pt x="2477770" y="6350"/>
                </a:lnTo>
                <a:lnTo>
                  <a:pt x="2433320" y="9525"/>
                </a:lnTo>
                <a:lnTo>
                  <a:pt x="2388870" y="13970"/>
                </a:lnTo>
                <a:lnTo>
                  <a:pt x="2300605" y="24129"/>
                </a:lnTo>
                <a:lnTo>
                  <a:pt x="2256790" y="30479"/>
                </a:lnTo>
                <a:lnTo>
                  <a:pt x="2169160" y="44450"/>
                </a:lnTo>
                <a:lnTo>
                  <a:pt x="2125980" y="52704"/>
                </a:lnTo>
                <a:lnTo>
                  <a:pt x="2038985" y="70484"/>
                </a:lnTo>
                <a:lnTo>
                  <a:pt x="1995170" y="80009"/>
                </a:lnTo>
                <a:lnTo>
                  <a:pt x="1951990" y="90170"/>
                </a:lnTo>
                <a:lnTo>
                  <a:pt x="1865630" y="111759"/>
                </a:lnTo>
                <a:lnTo>
                  <a:pt x="1737360" y="147954"/>
                </a:lnTo>
                <a:lnTo>
                  <a:pt x="1651635" y="173990"/>
                </a:lnTo>
                <a:lnTo>
                  <a:pt x="1565910" y="201295"/>
                </a:lnTo>
                <a:lnTo>
                  <a:pt x="1438275" y="243840"/>
                </a:lnTo>
                <a:lnTo>
                  <a:pt x="1268730" y="304800"/>
                </a:lnTo>
                <a:lnTo>
                  <a:pt x="676275" y="526415"/>
                </a:lnTo>
                <a:lnTo>
                  <a:pt x="506730" y="586740"/>
                </a:lnTo>
                <a:lnTo>
                  <a:pt x="379095" y="629920"/>
                </a:lnTo>
                <a:lnTo>
                  <a:pt x="293370" y="657225"/>
                </a:lnTo>
                <a:lnTo>
                  <a:pt x="122555" y="707390"/>
                </a:lnTo>
                <a:lnTo>
                  <a:pt x="79375" y="718820"/>
                </a:lnTo>
                <a:lnTo>
                  <a:pt x="0" y="738504"/>
                </a:lnTo>
                <a:lnTo>
                  <a:pt x="0" y="1245870"/>
                </a:lnTo>
                <a:lnTo>
                  <a:pt x="73660" y="1229359"/>
                </a:lnTo>
                <a:lnTo>
                  <a:pt x="116840" y="1218565"/>
                </a:lnTo>
                <a:lnTo>
                  <a:pt x="202565" y="1195704"/>
                </a:lnTo>
                <a:lnTo>
                  <a:pt x="288290" y="1171575"/>
                </a:lnTo>
                <a:lnTo>
                  <a:pt x="374015" y="1145540"/>
                </a:lnTo>
                <a:lnTo>
                  <a:pt x="459105" y="1118234"/>
                </a:lnTo>
                <a:lnTo>
                  <a:pt x="587375" y="1075054"/>
                </a:lnTo>
                <a:lnTo>
                  <a:pt x="756920" y="1014729"/>
                </a:lnTo>
                <a:lnTo>
                  <a:pt x="1349375" y="793115"/>
                </a:lnTo>
                <a:lnTo>
                  <a:pt x="1518920" y="732790"/>
                </a:lnTo>
                <a:lnTo>
                  <a:pt x="1646555" y="689609"/>
                </a:lnTo>
                <a:lnTo>
                  <a:pt x="1731645" y="662304"/>
                </a:lnTo>
                <a:lnTo>
                  <a:pt x="1817370" y="636270"/>
                </a:lnTo>
                <a:lnTo>
                  <a:pt x="1903095" y="612140"/>
                </a:lnTo>
                <a:lnTo>
                  <a:pt x="1989455" y="589279"/>
                </a:lnTo>
                <a:lnTo>
                  <a:pt x="2118995" y="558800"/>
                </a:lnTo>
                <a:lnTo>
                  <a:pt x="2162810" y="549909"/>
                </a:lnTo>
                <a:lnTo>
                  <a:pt x="2249805" y="533400"/>
                </a:lnTo>
                <a:lnTo>
                  <a:pt x="2293620" y="525779"/>
                </a:lnTo>
                <a:lnTo>
                  <a:pt x="2381250" y="513079"/>
                </a:lnTo>
                <a:lnTo>
                  <a:pt x="2425065" y="507365"/>
                </a:lnTo>
                <a:lnTo>
                  <a:pt x="2469515" y="502284"/>
                </a:lnTo>
                <a:lnTo>
                  <a:pt x="2513330" y="498475"/>
                </a:lnTo>
                <a:lnTo>
                  <a:pt x="2602230" y="492125"/>
                </a:lnTo>
                <a:lnTo>
                  <a:pt x="2647315" y="490220"/>
                </a:lnTo>
                <a:lnTo>
                  <a:pt x="2691765" y="488950"/>
                </a:lnTo>
                <a:lnTo>
                  <a:pt x="3230880" y="488950"/>
                </a:lnTo>
                <a:lnTo>
                  <a:pt x="3159760" y="55245"/>
                </a:lnTo>
                <a:lnTo>
                  <a:pt x="3113405" y="45720"/>
                </a:lnTo>
                <a:lnTo>
                  <a:pt x="3067050" y="36829"/>
                </a:lnTo>
                <a:lnTo>
                  <a:pt x="3020695" y="29209"/>
                </a:lnTo>
                <a:lnTo>
                  <a:pt x="2974340" y="22225"/>
                </a:lnTo>
                <a:lnTo>
                  <a:pt x="2928620" y="16509"/>
                </a:lnTo>
                <a:lnTo>
                  <a:pt x="2882900" y="11429"/>
                </a:lnTo>
                <a:lnTo>
                  <a:pt x="2837180" y="7620"/>
                </a:lnTo>
                <a:lnTo>
                  <a:pt x="2791460" y="4445"/>
                </a:lnTo>
                <a:lnTo>
                  <a:pt x="2746375" y="1904"/>
                </a:lnTo>
                <a:lnTo>
                  <a:pt x="2701290" y="634"/>
                </a:lnTo>
                <a:lnTo>
                  <a:pt x="2656205" y="0"/>
                </a:lnTo>
                <a:close/>
                <a:moveTo>
                  <a:pt x="3230880" y="488950"/>
                </a:moveTo>
                <a:lnTo>
                  <a:pt x="2736850" y="488950"/>
                </a:lnTo>
                <a:lnTo>
                  <a:pt x="2781935" y="489584"/>
                </a:lnTo>
                <a:lnTo>
                  <a:pt x="2827020" y="490854"/>
                </a:lnTo>
                <a:lnTo>
                  <a:pt x="2872105" y="492759"/>
                </a:lnTo>
                <a:lnTo>
                  <a:pt x="2917825" y="495934"/>
                </a:lnTo>
                <a:lnTo>
                  <a:pt x="2962910" y="499745"/>
                </a:lnTo>
                <a:lnTo>
                  <a:pt x="3009265" y="504825"/>
                </a:lnTo>
                <a:lnTo>
                  <a:pt x="3054985" y="510540"/>
                </a:lnTo>
                <a:lnTo>
                  <a:pt x="3100705" y="517525"/>
                </a:lnTo>
                <a:lnTo>
                  <a:pt x="3147060" y="525145"/>
                </a:lnTo>
                <a:lnTo>
                  <a:pt x="3193415" y="534034"/>
                </a:lnTo>
                <a:lnTo>
                  <a:pt x="3240405" y="544195"/>
                </a:lnTo>
                <a:lnTo>
                  <a:pt x="3230880" y="488950"/>
                </a:lnTo>
                <a:close/>
              </a:path>
            </a:pathLst>
          </a:custGeom>
          <a:solidFill>
            <a:srgbClr val="eb174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6E048AF-5BAF-4ABA-82BB-FDB54DF228A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2"/>
          <p:cNvSpPr/>
          <p:nvPr/>
        </p:nvSpPr>
        <p:spPr>
          <a:xfrm>
            <a:off x="380880" y="423360"/>
            <a:ext cx="2817000" cy="54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076400"/>
                <a:tab algn="l" pos="1661760"/>
              </a:tabLst>
            </a:pPr>
            <a:r>
              <a:rPr b="0" lang="en-US" sz="1750" spc="-1" strike="noStrike">
                <a:solidFill>
                  <a:srgbClr val="742881"/>
                </a:solidFill>
                <a:latin typeface="Tahoma"/>
              </a:rPr>
              <a:t>¡</a:t>
            </a:r>
            <a:r>
              <a:rPr b="0" lang="en-US" sz="1750" spc="-290" strike="noStrike">
                <a:solidFill>
                  <a:srgbClr val="742881"/>
                </a:solidFill>
                <a:latin typeface="Tahoma"/>
              </a:rPr>
              <a:t> </a:t>
            </a:r>
            <a:r>
              <a:rPr b="0" lang="en-US" sz="1750" spc="94" strike="noStrike">
                <a:solidFill>
                  <a:srgbClr val="742881"/>
                </a:solidFill>
                <a:latin typeface="Tahoma"/>
              </a:rPr>
              <a:t>TODOS</a:t>
            </a:r>
            <a:r>
              <a:rPr b="0" lang="en-US" sz="1750" spc="-1" strike="noStrike">
                <a:solidFill>
                  <a:srgbClr val="742881"/>
                </a:solidFill>
                <a:latin typeface="Tahoma"/>
              </a:rPr>
              <a:t>	</a:t>
            </a:r>
            <a:r>
              <a:rPr b="0" lang="en-US" sz="1750" spc="43" strike="noStrike">
                <a:solidFill>
                  <a:srgbClr val="742881"/>
                </a:solidFill>
                <a:latin typeface="Tahoma"/>
              </a:rPr>
              <a:t>LOS</a:t>
            </a:r>
            <a:r>
              <a:rPr b="0" lang="en-US" sz="1750" spc="-1" strike="noStrike">
                <a:solidFill>
                  <a:srgbClr val="742881"/>
                </a:solidFill>
                <a:latin typeface="Tahoma"/>
              </a:rPr>
              <a:t>	</a:t>
            </a:r>
            <a:r>
              <a:rPr b="0" lang="en-US" sz="1750" spc="103" strike="noStrike">
                <a:solidFill>
                  <a:srgbClr val="742881"/>
                </a:solidFill>
                <a:latin typeface="Tahoma"/>
              </a:rPr>
              <a:t>COLORES!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48" name="object 3"/>
          <p:cNvSpPr/>
          <p:nvPr/>
        </p:nvSpPr>
        <p:spPr>
          <a:xfrm>
            <a:off x="5131440" y="7967160"/>
            <a:ext cx="2010600" cy="1051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 indent="597600">
              <a:lnSpc>
                <a:spcPct val="155000"/>
              </a:lnSpc>
              <a:spcBef>
                <a:spcPts val="96"/>
              </a:spcBef>
              <a:buNone/>
              <a:tabLst>
                <a:tab algn="l" pos="0"/>
              </a:tabLst>
            </a:pPr>
            <a:r>
              <a:rPr b="1" lang="en-US" sz="2200" spc="-35" strike="noStrike">
                <a:solidFill>
                  <a:srgbClr val="221f1f"/>
                </a:solidFill>
                <a:latin typeface="Gill Sans MT"/>
              </a:rPr>
              <a:t>PLANETA </a:t>
            </a:r>
            <a:r>
              <a:rPr b="1" lang="en-US" sz="2200" spc="-12" strike="noStrike">
                <a:solidFill>
                  <a:srgbClr val="221f1f"/>
                </a:solidFill>
                <a:latin typeface="Gill Sans MT"/>
              </a:rPr>
              <a:t>IGUALITARIO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49" name="object 4"/>
          <p:cNvSpPr/>
          <p:nvPr/>
        </p:nvSpPr>
        <p:spPr>
          <a:xfrm>
            <a:off x="4844880" y="411120"/>
            <a:ext cx="2391840" cy="702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 vert="vert" rot="5400000">
            <a:noAutofit/>
          </a:bodyPr>
          <a:p>
            <a:pPr marL="12600">
              <a:lnSpc>
                <a:spcPts val="8799"/>
              </a:lnSpc>
              <a:buNone/>
            </a:pPr>
            <a:r>
              <a:rPr b="1" lang="en-US" sz="7700" spc="457" strike="noStrike">
                <a:solidFill>
                  <a:srgbClr val="742881"/>
                </a:solidFill>
                <a:latin typeface="Gill Sans MT"/>
              </a:rPr>
              <a:t>MARZO</a:t>
            </a:r>
            <a:endParaRPr b="0" lang="en-US" sz="77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56"/>
              </a:spcBef>
              <a:buNone/>
            </a:pPr>
            <a:r>
              <a:rPr b="1" lang="en-US" sz="7700" spc="-12" strike="noStrike">
                <a:solidFill>
                  <a:srgbClr val="742881"/>
                </a:solidFill>
                <a:latin typeface="Gill Sans MT"/>
              </a:rPr>
              <a:t>IGUALITARIO</a:t>
            </a:r>
            <a:endParaRPr b="0" lang="en-US" sz="77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2022-07-29T07:14:05Z</dcterms:created>
  <dc:creator/>
  <dc:description/>
  <dc:language>en-US</dc:language>
  <cp:lastModifiedBy/>
  <dcterms:modified xsi:type="dcterms:W3CDTF">2022-07-29T07:14:05Z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