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7223B1-BC40-491B-8472-2EB8121160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C5D0A8-6D19-4818-B929-CDB965E8E2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26E8AE-A410-4D90-8191-9B6830FA9FD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DC5F12-21BC-41E4-A154-594C9361216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2007A4-BA3A-4160-8F06-44B281C23F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E69D10-72F2-4FA4-A1B3-1D04DD66AD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8288E1-BDB4-40B4-BFBB-56237A0EB3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A17FD7-8EAF-45B0-9ED7-AF6A9C163B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5C0D64-7DE8-4E03-A940-22FAEA04986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96ACC6-4B9F-4677-9964-BA3513A89A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99C308-619F-44CB-B67B-473CA439BB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438C1A-CE1D-4EF9-B781-B83B14FEC45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A06BF7B-B40E-40E1-B15F-9998635975C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2646360" y="1100160"/>
            <a:ext cx="3396960" cy="164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800" spc="-1" strike="noStrike">
                <a:latin typeface="Times New Roman"/>
              </a:rPr>
              <a:t>NOMBRE</a:t>
            </a:r>
            <a:r>
              <a:rPr b="1" lang="en-US" sz="1800" spc="-35" strike="noStrike">
                <a:latin typeface="Times New Roman"/>
              </a:rPr>
              <a:t> </a:t>
            </a:r>
            <a:r>
              <a:rPr b="1" lang="en-US" sz="1800" spc="-1" strike="noStrike">
                <a:latin typeface="Times New Roman"/>
              </a:rPr>
              <a:t>DE</a:t>
            </a:r>
            <a:r>
              <a:rPr b="1" lang="en-US" sz="1800" spc="-32" strike="noStrike">
                <a:latin typeface="Times New Roman"/>
              </a:rPr>
              <a:t> </a:t>
            </a:r>
            <a:r>
              <a:rPr b="1" lang="en-US" sz="1800" spc="-1" strike="noStrike">
                <a:latin typeface="Times New Roman"/>
              </a:rPr>
              <a:t>LA</a:t>
            </a:r>
            <a:r>
              <a:rPr b="1" lang="en-US" sz="1800" spc="-32" strike="noStrike">
                <a:latin typeface="Times New Roman"/>
              </a:rPr>
              <a:t> </a:t>
            </a:r>
            <a:r>
              <a:rPr b="1" lang="en-US" sz="1800" spc="-12" strike="noStrike">
                <a:latin typeface="Times New Roman"/>
              </a:rPr>
              <a:t>INSTITUCIÓN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None/>
            </a:pPr>
            <a:endParaRPr b="0" lang="en-US" sz="2300" spc="-1" strike="noStrike">
              <a:latin typeface="Arial"/>
            </a:endParaRPr>
          </a:p>
          <a:p>
            <a:pPr marL="1440" algn="ctr">
              <a:lnSpc>
                <a:spcPct val="100000"/>
              </a:lnSpc>
              <a:buNone/>
            </a:pPr>
            <a:r>
              <a:rPr b="1" lang="en-US" sz="1800" spc="-12" strike="noStrike">
                <a:latin typeface="Times New Roman"/>
              </a:rPr>
              <a:t>FACULTAD</a:t>
            </a:r>
            <a:endParaRPr b="0" lang="en-US" sz="1800" spc="-1" strike="noStrike">
              <a:latin typeface="Arial"/>
            </a:endParaRPr>
          </a:p>
          <a:p>
            <a:pPr marL="144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1060920">
              <a:lnSpc>
                <a:spcPct val="100000"/>
              </a:lnSpc>
              <a:spcBef>
                <a:spcPts val="1205"/>
              </a:spcBef>
              <a:buNone/>
            </a:pPr>
            <a:r>
              <a:rPr b="1" lang="en-US" sz="1800" spc="-12" strike="noStrike">
                <a:latin typeface="Times New Roman"/>
              </a:rPr>
              <a:t>“</a:t>
            </a:r>
            <a:r>
              <a:rPr b="1" lang="en-US" sz="1800" spc="-12" strike="noStrike">
                <a:latin typeface="Times New Roman"/>
              </a:rPr>
              <a:t>TITULO”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3207240" y="3127680"/>
            <a:ext cx="2364840" cy="74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" strike="noStrike">
                <a:latin typeface="Times New Roman"/>
              </a:rPr>
              <a:t>T</a:t>
            </a:r>
            <a:r>
              <a:rPr b="1" lang="en-US" sz="4800" spc="-12" strike="noStrike">
                <a:latin typeface="Times New Roman"/>
              </a:rPr>
              <a:t> </a:t>
            </a:r>
            <a:r>
              <a:rPr b="1" lang="en-US" sz="4800" spc="-1" strike="noStrike">
                <a:latin typeface="Times New Roman"/>
              </a:rPr>
              <a:t>E</a:t>
            </a:r>
            <a:r>
              <a:rPr b="1" lang="en-US" sz="4800" spc="-12" strike="noStrike">
                <a:latin typeface="Times New Roman"/>
              </a:rPr>
              <a:t> </a:t>
            </a:r>
            <a:r>
              <a:rPr b="1" lang="en-US" sz="4800" spc="-1" strike="noStrike">
                <a:latin typeface="Times New Roman"/>
              </a:rPr>
              <a:t>S</a:t>
            </a:r>
            <a:r>
              <a:rPr b="1" lang="en-US" sz="4800" spc="-7" strike="noStrike">
                <a:latin typeface="Times New Roman"/>
              </a:rPr>
              <a:t> </a:t>
            </a:r>
            <a:r>
              <a:rPr b="1" lang="en-US" sz="4800" spc="-1" strike="noStrike">
                <a:latin typeface="Times New Roman"/>
              </a:rPr>
              <a:t>I</a:t>
            </a:r>
            <a:r>
              <a:rPr b="1" lang="en-US" sz="4800" spc="24" strike="noStrike">
                <a:latin typeface="Times New Roman"/>
              </a:rPr>
              <a:t> </a:t>
            </a:r>
            <a:r>
              <a:rPr b="1" lang="en-US" sz="4800" spc="-52" strike="noStrike">
                <a:latin typeface="Times New Roman"/>
              </a:rPr>
              <a:t>S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1850400" y="4729680"/>
            <a:ext cx="4623120" cy="290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7920" bIns="0" anchor="t">
            <a:spAutoFit/>
          </a:bodyPr>
          <a:p>
            <a:pPr marL="1402560">
              <a:lnSpc>
                <a:spcPct val="100000"/>
              </a:lnSpc>
              <a:spcBef>
                <a:spcPts val="771"/>
              </a:spcBef>
              <a:buNone/>
            </a:pPr>
            <a:r>
              <a:rPr b="0" lang="en-US" sz="1600" spc="-1" strike="noStrike">
                <a:latin typeface="Times New Roman"/>
              </a:rPr>
              <a:t>Que</a:t>
            </a:r>
            <a:r>
              <a:rPr b="0" lang="en-US" sz="1600" spc="-66" strike="noStrike">
                <a:latin typeface="Times New Roman"/>
              </a:rPr>
              <a:t> </a:t>
            </a:r>
            <a:r>
              <a:rPr b="0" lang="en-US" sz="1600" spc="-1" strike="noStrike">
                <a:latin typeface="Times New Roman"/>
              </a:rPr>
              <a:t>para</a:t>
            </a:r>
            <a:r>
              <a:rPr b="0" lang="en-US" sz="1600" spc="-32" strike="noStrike">
                <a:latin typeface="Times New Roman"/>
              </a:rPr>
              <a:t> </a:t>
            </a:r>
            <a:r>
              <a:rPr b="0" lang="en-US" sz="1600" spc="-1" strike="noStrike">
                <a:latin typeface="Times New Roman"/>
              </a:rPr>
              <a:t>obtener</a:t>
            </a:r>
            <a:r>
              <a:rPr b="0" lang="en-US" sz="1600" spc="-26" strike="noStrike">
                <a:latin typeface="Times New Roman"/>
              </a:rPr>
              <a:t> </a:t>
            </a:r>
            <a:r>
              <a:rPr b="0" lang="en-US" sz="1600" spc="-1" strike="noStrike">
                <a:latin typeface="Times New Roman"/>
              </a:rPr>
              <a:t>el</a:t>
            </a:r>
            <a:r>
              <a:rPr b="0" lang="en-US" sz="1600" spc="-32" strike="noStrike">
                <a:latin typeface="Times New Roman"/>
              </a:rPr>
              <a:t> </a:t>
            </a:r>
            <a:r>
              <a:rPr b="0" lang="en-US" sz="1600" spc="-1" strike="noStrike">
                <a:latin typeface="Times New Roman"/>
              </a:rPr>
              <a:t>título</a:t>
            </a:r>
            <a:r>
              <a:rPr b="0" lang="en-US" sz="1600" spc="-21" strike="noStrike">
                <a:latin typeface="Times New Roman"/>
              </a:rPr>
              <a:t> </a:t>
            </a:r>
            <a:r>
              <a:rPr b="0" lang="en-US" sz="1600" spc="-26" strike="noStrike">
                <a:latin typeface="Times New Roman"/>
              </a:rPr>
              <a:t>de:</a:t>
            </a:r>
            <a:endParaRPr b="0" lang="en-US" sz="1600" spc="-1" strike="noStrike">
              <a:latin typeface="Arial"/>
            </a:endParaRPr>
          </a:p>
          <a:p>
            <a:pPr marL="1800" algn="ctr">
              <a:lnSpc>
                <a:spcPct val="100000"/>
              </a:lnSpc>
              <a:spcBef>
                <a:spcPts val="669"/>
              </a:spcBef>
              <a:buNone/>
            </a:pPr>
            <a:r>
              <a:rPr b="1" lang="en-US" sz="1600" spc="-1" strike="noStrike">
                <a:latin typeface="Times New Roman"/>
              </a:rPr>
              <a:t>GRADO</a:t>
            </a:r>
            <a:r>
              <a:rPr b="1" lang="en-US" sz="1600" spc="-52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QUE</a:t>
            </a:r>
            <a:r>
              <a:rPr b="1" lang="en-US" sz="1600" spc="-32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OBTENDRÁ</a:t>
            </a:r>
            <a:r>
              <a:rPr b="1" lang="en-US" sz="1600" spc="-46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(LA</a:t>
            </a:r>
            <a:r>
              <a:rPr b="1" lang="en-US" sz="1600" spc="-41" strike="noStrike">
                <a:latin typeface="Times New Roman"/>
              </a:rPr>
              <a:t> </a:t>
            </a:r>
            <a:r>
              <a:rPr b="1" lang="en-US" sz="1600" spc="-12" strike="noStrike">
                <a:latin typeface="Times New Roman"/>
              </a:rPr>
              <a:t>LICENCIATURA)</a:t>
            </a:r>
            <a:endParaRPr b="0" lang="en-US" sz="1600" spc="-1" strike="noStrike">
              <a:latin typeface="Arial"/>
            </a:endParaRPr>
          </a:p>
          <a:p>
            <a:pPr marL="1800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marL="7560" algn="ctr">
              <a:lnSpc>
                <a:spcPct val="100000"/>
              </a:lnSpc>
              <a:spcBef>
                <a:spcPts val="1176"/>
              </a:spcBef>
              <a:buNone/>
            </a:pPr>
            <a:r>
              <a:rPr b="0" lang="en-US" sz="1600" spc="-12" strike="noStrike">
                <a:latin typeface="Times New Roman"/>
              </a:rPr>
              <a:t>Presenta:</a:t>
            </a:r>
            <a:endParaRPr b="0" lang="en-US" sz="1600" spc="-1" strike="noStrike">
              <a:latin typeface="Arial"/>
            </a:endParaRPr>
          </a:p>
          <a:p>
            <a:pPr marL="4320" algn="ctr">
              <a:lnSpc>
                <a:spcPct val="100000"/>
              </a:lnSpc>
              <a:spcBef>
                <a:spcPts val="694"/>
              </a:spcBef>
              <a:buNone/>
            </a:pPr>
            <a:r>
              <a:rPr b="1" lang="en-US" sz="1600" spc="-1" strike="noStrike">
                <a:latin typeface="Times New Roman"/>
              </a:rPr>
              <a:t>AUTOR</a:t>
            </a:r>
            <a:r>
              <a:rPr b="1" lang="en-US" sz="1600" spc="-52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O</a:t>
            </a:r>
            <a:r>
              <a:rPr b="1" lang="en-US" sz="1600" spc="-21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AUTORES</a:t>
            </a:r>
            <a:r>
              <a:rPr b="1" lang="en-US" sz="1600" spc="-21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DE</a:t>
            </a:r>
            <a:r>
              <a:rPr b="1" lang="en-US" sz="1600" spc="-32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LA</a:t>
            </a:r>
            <a:r>
              <a:rPr b="1" lang="en-US" sz="1600" spc="-46" strike="noStrike">
                <a:latin typeface="Times New Roman"/>
              </a:rPr>
              <a:t> </a:t>
            </a:r>
            <a:r>
              <a:rPr b="1" lang="en-US" sz="1600" spc="-21" strike="noStrike">
                <a:latin typeface="Times New Roman"/>
              </a:rPr>
              <a:t>TESIS</a:t>
            </a:r>
            <a:endParaRPr b="0" lang="en-US" sz="1600" spc="-1" strike="noStrike">
              <a:latin typeface="Arial"/>
            </a:endParaRPr>
          </a:p>
          <a:p>
            <a:pPr marL="4320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marL="4320" algn="ctr">
              <a:lnSpc>
                <a:spcPct val="100000"/>
              </a:lnSpc>
              <a:spcBef>
                <a:spcPts val="1151"/>
              </a:spcBef>
              <a:buNone/>
            </a:pPr>
            <a:r>
              <a:rPr b="0" lang="en-US" sz="1600" spc="-1" strike="noStrike">
                <a:latin typeface="Times New Roman"/>
              </a:rPr>
              <a:t>Director</a:t>
            </a:r>
            <a:r>
              <a:rPr b="0" lang="en-US" sz="1600" spc="-41" strike="noStrike">
                <a:latin typeface="Times New Roman"/>
              </a:rPr>
              <a:t> </a:t>
            </a:r>
            <a:r>
              <a:rPr b="0" lang="en-US" sz="1600" spc="-1" strike="noStrike">
                <a:latin typeface="Times New Roman"/>
              </a:rPr>
              <a:t>de</a:t>
            </a:r>
            <a:r>
              <a:rPr b="0" lang="en-US" sz="1600" spc="-66" strike="noStrike">
                <a:latin typeface="Times New Roman"/>
              </a:rPr>
              <a:t> </a:t>
            </a:r>
            <a:r>
              <a:rPr b="0" lang="en-US" sz="1600" spc="-12" strike="noStrike">
                <a:latin typeface="Times New Roman"/>
              </a:rPr>
              <a:t>tesis:</a:t>
            </a:r>
            <a:endParaRPr b="0" lang="en-US" sz="1600" spc="-1" strike="noStrike">
              <a:latin typeface="Arial"/>
            </a:endParaRPr>
          </a:p>
          <a:p>
            <a:pPr marL="4320" algn="ctr">
              <a:lnSpc>
                <a:spcPct val="100000"/>
              </a:lnSpc>
              <a:spcBef>
                <a:spcPts val="694"/>
              </a:spcBef>
              <a:buNone/>
            </a:pPr>
            <a:r>
              <a:rPr b="1" lang="en-US" sz="1600" spc="-1" strike="noStrike">
                <a:latin typeface="Times New Roman"/>
              </a:rPr>
              <a:t>GRADO</a:t>
            </a:r>
            <a:r>
              <a:rPr b="1" lang="en-US" sz="1600" spc="-66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PROFESIONAL,</a:t>
            </a:r>
            <a:r>
              <a:rPr b="1" lang="en-US" sz="1600" spc="-46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NOMBRE</a:t>
            </a:r>
            <a:r>
              <a:rPr b="1" lang="en-US" sz="1600" spc="-41" strike="noStrike">
                <a:latin typeface="Times New Roman"/>
              </a:rPr>
              <a:t> </a:t>
            </a:r>
            <a:r>
              <a:rPr b="1" lang="en-US" sz="1600" spc="-1" strike="noStrike">
                <a:latin typeface="Times New Roman"/>
              </a:rPr>
              <a:t>Y</a:t>
            </a:r>
            <a:r>
              <a:rPr b="1" lang="en-US" sz="1600" spc="-35" strike="noStrike">
                <a:latin typeface="Times New Roman"/>
              </a:rPr>
              <a:t> </a:t>
            </a:r>
            <a:r>
              <a:rPr b="1" lang="en-US" sz="1600" spc="-12" strike="noStrike">
                <a:latin typeface="Times New Roman"/>
              </a:rPr>
              <a:t>APELLIDO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1545480" y="9082440"/>
            <a:ext cx="1027800" cy="2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600" spc="-1" strike="noStrike">
                <a:latin typeface="Times New Roman"/>
              </a:rPr>
              <a:t>Lugar,</a:t>
            </a:r>
            <a:r>
              <a:rPr b="0" lang="en-US" sz="1600" spc="-60" strike="noStrike">
                <a:latin typeface="Times New Roman"/>
              </a:rPr>
              <a:t> </a:t>
            </a:r>
            <a:r>
              <a:rPr b="0" lang="en-US" sz="1600" spc="-12" strike="noStrike">
                <a:latin typeface="Times New Roman"/>
              </a:rPr>
              <a:t>lugar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3" name="object 6"/>
          <p:cNvSpPr/>
          <p:nvPr/>
        </p:nvSpPr>
        <p:spPr>
          <a:xfrm>
            <a:off x="5396760" y="9082440"/>
            <a:ext cx="925560" cy="2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600" spc="-1" strike="noStrike">
                <a:latin typeface="Times New Roman"/>
              </a:rPr>
              <a:t>Julio,</a:t>
            </a:r>
            <a:r>
              <a:rPr b="0" lang="en-US" sz="1600" spc="-66" strike="noStrike">
                <a:latin typeface="Times New Roman"/>
              </a:rPr>
              <a:t> </a:t>
            </a:r>
            <a:r>
              <a:rPr b="0" lang="en-US" sz="1600" spc="-21" strike="noStrike">
                <a:latin typeface="Times New Roman"/>
              </a:rPr>
              <a:t>2022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44" name="object 7" descr=""/>
          <p:cNvPicPr/>
          <p:nvPr/>
        </p:nvPicPr>
        <p:blipFill>
          <a:blip r:embed="rId1"/>
          <a:stretch/>
        </p:blipFill>
        <p:spPr>
          <a:xfrm>
            <a:off x="1094760" y="918360"/>
            <a:ext cx="986400" cy="885600"/>
          </a:xfrm>
          <a:prstGeom prst="rect">
            <a:avLst/>
          </a:prstGeom>
          <a:ln w="0">
            <a:noFill/>
          </a:ln>
        </p:spPr>
      </p:pic>
      <p:sp>
        <p:nvSpPr>
          <p:cNvPr id="45" name="object 8"/>
          <p:cNvSpPr/>
          <p:nvPr/>
        </p:nvSpPr>
        <p:spPr>
          <a:xfrm>
            <a:off x="2372760" y="1525680"/>
            <a:ext cx="3885840" cy="12240"/>
          </a:xfrm>
          <a:custGeom>
            <a:avLst/>
            <a:gdLst/>
            <a:ahLst/>
            <a:rect l="l" t="t" r="r" b="b"/>
            <a:pathLst>
              <a:path w="3886200" h="12700">
                <a:moveTo>
                  <a:pt x="0" y="0"/>
                </a:moveTo>
                <a:lnTo>
                  <a:pt x="3886200" y="12700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object 9"/>
          <p:cNvSpPr/>
          <p:nvPr/>
        </p:nvSpPr>
        <p:spPr>
          <a:xfrm>
            <a:off x="2631960" y="1677960"/>
            <a:ext cx="3517560" cy="360"/>
          </a:xfrm>
          <a:custGeom>
            <a:avLst/>
            <a:gdLst/>
            <a:ahLst/>
            <a:rect l="l" t="t" r="r" b="b"/>
            <a:pathLst>
              <a:path w="3517900" h="0">
                <a:moveTo>
                  <a:pt x="0" y="0"/>
                </a:moveTo>
                <a:lnTo>
                  <a:pt x="3517900" y="0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10"/>
          <p:cNvSpPr/>
          <p:nvPr/>
        </p:nvSpPr>
        <p:spPr>
          <a:xfrm>
            <a:off x="1074240" y="1909440"/>
            <a:ext cx="78840" cy="7871040"/>
          </a:xfrm>
          <a:custGeom>
            <a:avLst/>
            <a:gdLst/>
            <a:ahLst/>
            <a:rect l="l" t="t" r="r" b="b"/>
            <a:pathLst>
              <a:path w="79375" h="7871459">
                <a:moveTo>
                  <a:pt x="79375" y="0"/>
                </a:moveTo>
                <a:lnTo>
                  <a:pt x="0" y="7871459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object 11"/>
          <p:cNvSpPr/>
          <p:nvPr/>
        </p:nvSpPr>
        <p:spPr>
          <a:xfrm>
            <a:off x="1239120" y="2232720"/>
            <a:ext cx="65520" cy="6991560"/>
          </a:xfrm>
          <a:custGeom>
            <a:avLst/>
            <a:gdLst/>
            <a:ahLst/>
            <a:rect l="l" t="t" r="r" b="b"/>
            <a:pathLst>
              <a:path w="66040" h="6991984">
                <a:moveTo>
                  <a:pt x="66040" y="0"/>
                </a:moveTo>
                <a:lnTo>
                  <a:pt x="0" y="6991984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object 12"/>
          <p:cNvSpPr/>
          <p:nvPr/>
        </p:nvSpPr>
        <p:spPr>
          <a:xfrm>
            <a:off x="1513440" y="2147400"/>
            <a:ext cx="360" cy="6240960"/>
          </a:xfrm>
          <a:custGeom>
            <a:avLst/>
            <a:gdLst/>
            <a:ahLst/>
            <a:rect l="l" t="t" r="r" b="b"/>
            <a:pathLst>
              <a:path w="0" h="6241415">
                <a:moveTo>
                  <a:pt x="0" y="0"/>
                </a:moveTo>
                <a:lnTo>
                  <a:pt x="0" y="6241415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2022-05-08T07:28:38Z</dcterms:created>
  <dc:creator/>
  <dc:description/>
  <dc:language>en-US</dc:language>
  <cp:lastModifiedBy/>
  <dcterms:modified xsi:type="dcterms:W3CDTF">2022-05-08T07:28:38Z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