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Black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59040" cy="1067409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848101" y="7835772"/>
            <a:ext cx="1866264" cy="67310"/>
          </a:xfrm>
          <a:custGeom>
            <a:avLst/>
            <a:gdLst/>
            <a:ahLst/>
            <a:cxnLst/>
            <a:rect l="l" t="t" r="r" b="b"/>
            <a:pathLst>
              <a:path w="1866264" h="67309">
                <a:moveTo>
                  <a:pt x="1866264" y="0"/>
                </a:moveTo>
                <a:lnTo>
                  <a:pt x="0" y="0"/>
                </a:lnTo>
                <a:lnTo>
                  <a:pt x="0" y="67056"/>
                </a:lnTo>
                <a:lnTo>
                  <a:pt x="1866264" y="67056"/>
                </a:lnTo>
                <a:lnTo>
                  <a:pt x="186626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545463" y="6280225"/>
            <a:ext cx="4474210" cy="2931160"/>
          </a:xfrm>
          <a:prstGeom prst="rect">
            <a:avLst/>
          </a:prstGeom>
        </p:spPr>
        <p:txBody>
          <a:bodyPr wrap="square" lIns="0" tIns="189865" rIns="0" bIns="0" rtlCol="0" vert="horz">
            <a:spAutoFit/>
          </a:bodyPr>
          <a:lstStyle/>
          <a:p>
            <a:pPr algn="ctr" marL="372110" marR="365125">
              <a:lnSpc>
                <a:spcPts val="5760"/>
              </a:lnSpc>
              <a:spcBef>
                <a:spcPts val="1495"/>
              </a:spcBef>
            </a:pPr>
            <a:r>
              <a:rPr dirty="0" u="sng" sz="6000" spc="-1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 Black"/>
                <a:cs typeface="Arial Black"/>
              </a:rPr>
              <a:t>Portadas</a:t>
            </a:r>
            <a:r>
              <a:rPr dirty="0" sz="6000" spc="-1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dirty="0" sz="6000" spc="-20">
                <a:solidFill>
                  <a:srgbClr val="FFFF00"/>
                </a:solidFill>
                <a:latin typeface="Arial Black"/>
                <a:cs typeface="Arial Black"/>
              </a:rPr>
              <a:t>para</a:t>
            </a:r>
            <a:endParaRPr sz="60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2765"/>
              </a:spcBef>
            </a:pPr>
            <a:r>
              <a:rPr dirty="0" sz="6000" spc="-10">
                <a:solidFill>
                  <a:srgbClr val="FFFF00"/>
                </a:solidFill>
                <a:latin typeface="Arial Black"/>
                <a:cs typeface="Arial Black"/>
              </a:rPr>
              <a:t>Cuadernos</a:t>
            </a:r>
            <a:endParaRPr sz="6000">
              <a:latin typeface="Arial Black"/>
              <a:cs typeface="Arial Black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077711"/>
            <a:ext cx="7559040" cy="3084830"/>
            <a:chOff x="0" y="6077711"/>
            <a:chExt cx="7559040" cy="3084830"/>
          </a:xfrm>
        </p:grpSpPr>
        <p:sp>
          <p:nvSpPr>
            <p:cNvPr id="4" name="object 4" descr=""/>
            <p:cNvSpPr/>
            <p:nvPr/>
          </p:nvSpPr>
          <p:spPr>
            <a:xfrm>
              <a:off x="1558163" y="9094977"/>
              <a:ext cx="4446270" cy="67310"/>
            </a:xfrm>
            <a:custGeom>
              <a:avLst/>
              <a:gdLst/>
              <a:ahLst/>
              <a:cxnLst/>
              <a:rect l="l" t="t" r="r" b="b"/>
              <a:pathLst>
                <a:path w="4446270" h="67309">
                  <a:moveTo>
                    <a:pt x="4445762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4445762" y="67055"/>
                  </a:lnTo>
                  <a:lnTo>
                    <a:pt x="444576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6077711"/>
              <a:ext cx="7559040" cy="287020"/>
            </a:xfrm>
            <a:custGeom>
              <a:avLst/>
              <a:gdLst/>
              <a:ahLst/>
              <a:cxnLst/>
              <a:rect l="l" t="t" r="r" b="b"/>
              <a:pathLst>
                <a:path w="7559040" h="287020">
                  <a:moveTo>
                    <a:pt x="0" y="286512"/>
                  </a:moveTo>
                  <a:lnTo>
                    <a:pt x="7559040" y="286512"/>
                  </a:lnTo>
                  <a:lnTo>
                    <a:pt x="7559040" y="0"/>
                  </a:lnTo>
                  <a:lnTo>
                    <a:pt x="0" y="0"/>
                  </a:lnTo>
                  <a:lnTo>
                    <a:pt x="0" y="286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655565" y="10051795"/>
            <a:ext cx="27660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00"/>
                </a:solidFill>
                <a:latin typeface="Arial Black"/>
                <a:cs typeface="Arial Black"/>
              </a:rPr>
              <a:t>Autora:</a:t>
            </a:r>
            <a:r>
              <a:rPr dirty="0" sz="2400" spc="-3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dirty="0" sz="2400" spc="-10">
                <a:solidFill>
                  <a:srgbClr val="FFFF00"/>
                </a:solidFill>
                <a:latin typeface="Arial Black"/>
                <a:cs typeface="Arial Black"/>
              </a:rPr>
              <a:t>…………..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8259" y="10042652"/>
            <a:ext cx="29514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00"/>
                </a:solidFill>
                <a:latin typeface="Arial Black"/>
                <a:cs typeface="Arial Black"/>
              </a:rPr>
              <a:t>Nombre:</a:t>
            </a:r>
            <a:r>
              <a:rPr dirty="0" sz="2400" spc="-4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dirty="0" sz="2400" spc="-10">
                <a:solidFill>
                  <a:srgbClr val="FFFF00"/>
                </a:solidFill>
                <a:latin typeface="Arial Black"/>
                <a:cs typeface="Arial Black"/>
              </a:rPr>
              <a:t>…………..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2022-07-29T06:39:35Z</dcterms:created>
  <dcterms:modified xsi:type="dcterms:W3CDTF">2022-07-29T06:39:35Z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