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DA4956-FAE4-4CB4-A5F4-740404E70C5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B72902-A0BC-4174-AA97-11C2D3D8A9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253975-2D72-4033-8209-EF5CD0E39AF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6F4BA7-DBF0-4166-BA5F-3D57E1781C9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8C6B5D-7E18-4FCF-A903-4F7190D9C0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B04666-7BA0-4C48-8DD4-3886B327B38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4CDE66-BCF1-4600-9F2E-19A9D0A7F3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C77746-B55D-45C0-A9D3-77C79587649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6400" y="2682360"/>
            <a:ext cx="7419600" cy="686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F445AC-883E-4350-97D8-9779E67F1C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2B4EC1-ADB7-4E41-9A3A-305DF4DD045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E5C48A-67F9-40A6-A864-B37D2A5CB0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3B00BC-EE08-4AB4-803D-BEA4E126001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480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A3F1E61-F187-407A-AD22-CC7DBAC5245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6400" y="2682360"/>
            <a:ext cx="74196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0059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Institucional</a:t>
            </a:r>
            <a:endParaRPr b="0" lang="en-US" sz="7200" spc="-1" strike="noStrike">
              <a:latin typeface="Calibri"/>
            </a:endParaRPr>
          </a:p>
          <a:p>
            <a:pPr marL="2005920" algn="ctr">
              <a:lnSpc>
                <a:spcPct val="100000"/>
              </a:lnSpc>
              <a:spcBef>
                <a:spcPts val="1494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286880" y="8694720"/>
            <a:ext cx="2048760" cy="103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9000"/>
              </a:lnSpc>
              <a:spcBef>
                <a:spcPts val="31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2022-07-29T05:14:04Z</dcterms:created>
  <dc:creator/>
  <dc:description/>
  <dc:language>en-US</dc:language>
  <cp:lastModifiedBy/>
  <dcterms:modified xsi:type="dcterms:W3CDTF">2022-07-29T05:14:04Z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