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5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6.png" ContentType="image/png"/>
  <Override PartName="/ppt/media/image7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8B259CF-8148-4A0C-85FD-0269B91C9CC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FAE3482-F69E-4992-8A3C-FEF75F5C33C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D613433-684C-46A7-9A58-CF9BFF34329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78417DF-6FC1-405E-9565-95A55C230A5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702A65F-A53A-40D8-A83B-2507B919B91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B831AB0-6741-4447-A2FC-0C875509D10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2A9AF2C-F142-4ED1-86C9-0DE2AA515F2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2DD461A-6E3B-47E0-A448-E4EE98D4C92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A67DB47-F965-412E-B0E6-7780D7AED70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38D4E47-74C0-4D7A-8CA1-FA72AD0DCA2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5AE5E6F-7414-49B2-89B0-F72AB073961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5311A43-D16D-48D2-94A5-1C87D008D66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slideLayout" Target="../slideLayouts/slideLayout1.xml"/><Relationship Id="rId10" Type="http://schemas.openxmlformats.org/officeDocument/2006/relationships/slideLayout" Target="../slideLayouts/slideLayout2.xml"/><Relationship Id="rId11" Type="http://schemas.openxmlformats.org/officeDocument/2006/relationships/slideLayout" Target="../slideLayouts/slideLayout3.xml"/><Relationship Id="rId12" Type="http://schemas.openxmlformats.org/officeDocument/2006/relationships/slideLayout" Target="../slideLayouts/slideLayout4.xml"/><Relationship Id="rId13" Type="http://schemas.openxmlformats.org/officeDocument/2006/relationships/slideLayout" Target="../slideLayouts/slideLayout5.xml"/><Relationship Id="rId14" Type="http://schemas.openxmlformats.org/officeDocument/2006/relationships/slideLayout" Target="../slideLayouts/slideLayout6.xml"/><Relationship Id="rId15" Type="http://schemas.openxmlformats.org/officeDocument/2006/relationships/slideLayout" Target="../slideLayouts/slideLayout7.xml"/><Relationship Id="rId16" Type="http://schemas.openxmlformats.org/officeDocument/2006/relationships/slideLayout" Target="../slideLayouts/slideLayout8.xml"/><Relationship Id="rId17" Type="http://schemas.openxmlformats.org/officeDocument/2006/relationships/slideLayout" Target="../slideLayouts/slideLayout9.xml"/><Relationship Id="rId18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1.xml"/><Relationship Id="rId20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771120" y="0"/>
            <a:ext cx="6013440" cy="10692000"/>
          </a:xfrm>
          <a:prstGeom prst="rect">
            <a:avLst/>
          </a:prstGeom>
          <a:ln w="0">
            <a:noFill/>
          </a:ln>
        </p:spPr>
      </p:pic>
      <p:sp>
        <p:nvSpPr>
          <p:cNvPr id="1" name="bg object 17"/>
          <p:cNvSpPr/>
          <p:nvPr/>
        </p:nvSpPr>
        <p:spPr>
          <a:xfrm>
            <a:off x="1758600" y="2238120"/>
            <a:ext cx="1151640" cy="1714320"/>
          </a:xfrm>
          <a:custGeom>
            <a:avLst/>
            <a:gdLst/>
            <a:ahLst/>
            <a:rect l="l" t="t" r="r" b="b"/>
            <a:pathLst>
              <a:path w="1151889" h="1714500">
                <a:moveTo>
                  <a:pt x="214756" y="990600"/>
                </a:moveTo>
                <a:lnTo>
                  <a:pt x="118237" y="990600"/>
                </a:lnTo>
                <a:lnTo>
                  <a:pt x="123317" y="1003300"/>
                </a:lnTo>
                <a:lnTo>
                  <a:pt x="125222" y="1003300"/>
                </a:lnTo>
                <a:lnTo>
                  <a:pt x="127127" y="1016000"/>
                </a:lnTo>
                <a:lnTo>
                  <a:pt x="136017" y="1066800"/>
                </a:lnTo>
                <a:lnTo>
                  <a:pt x="145542" y="1117600"/>
                </a:lnTo>
                <a:lnTo>
                  <a:pt x="155702" y="1168400"/>
                </a:lnTo>
                <a:lnTo>
                  <a:pt x="166497" y="1219200"/>
                </a:lnTo>
                <a:lnTo>
                  <a:pt x="178562" y="1270000"/>
                </a:lnTo>
                <a:lnTo>
                  <a:pt x="191897" y="1308100"/>
                </a:lnTo>
                <a:lnTo>
                  <a:pt x="206502" y="1358900"/>
                </a:lnTo>
                <a:lnTo>
                  <a:pt x="223012" y="1409700"/>
                </a:lnTo>
                <a:lnTo>
                  <a:pt x="241427" y="1460500"/>
                </a:lnTo>
                <a:lnTo>
                  <a:pt x="262509" y="1498600"/>
                </a:lnTo>
                <a:lnTo>
                  <a:pt x="284734" y="1549400"/>
                </a:lnTo>
                <a:lnTo>
                  <a:pt x="303149" y="1587500"/>
                </a:lnTo>
                <a:lnTo>
                  <a:pt x="326009" y="1612900"/>
                </a:lnTo>
                <a:lnTo>
                  <a:pt x="353314" y="1651000"/>
                </a:lnTo>
                <a:lnTo>
                  <a:pt x="385064" y="1689100"/>
                </a:lnTo>
                <a:lnTo>
                  <a:pt x="419481" y="1714500"/>
                </a:lnTo>
                <a:lnTo>
                  <a:pt x="497586" y="1714500"/>
                </a:lnTo>
                <a:lnTo>
                  <a:pt x="533781" y="1689100"/>
                </a:lnTo>
                <a:lnTo>
                  <a:pt x="563626" y="1663700"/>
                </a:lnTo>
                <a:lnTo>
                  <a:pt x="463931" y="1663700"/>
                </a:lnTo>
                <a:lnTo>
                  <a:pt x="444881" y="1651000"/>
                </a:lnTo>
                <a:lnTo>
                  <a:pt x="428371" y="1625600"/>
                </a:lnTo>
                <a:lnTo>
                  <a:pt x="415671" y="1600200"/>
                </a:lnTo>
                <a:lnTo>
                  <a:pt x="406654" y="1574800"/>
                </a:lnTo>
                <a:lnTo>
                  <a:pt x="386969" y="1524000"/>
                </a:lnTo>
                <a:lnTo>
                  <a:pt x="369189" y="1485900"/>
                </a:lnTo>
                <a:lnTo>
                  <a:pt x="351409" y="1435100"/>
                </a:lnTo>
                <a:lnTo>
                  <a:pt x="319659" y="1346200"/>
                </a:lnTo>
                <a:lnTo>
                  <a:pt x="290449" y="1244600"/>
                </a:lnTo>
                <a:lnTo>
                  <a:pt x="276479" y="1206500"/>
                </a:lnTo>
                <a:lnTo>
                  <a:pt x="264414" y="1155700"/>
                </a:lnTo>
                <a:lnTo>
                  <a:pt x="248539" y="1104900"/>
                </a:lnTo>
                <a:lnTo>
                  <a:pt x="234442" y="1054100"/>
                </a:lnTo>
                <a:lnTo>
                  <a:pt x="224281" y="1028700"/>
                </a:lnTo>
                <a:lnTo>
                  <a:pt x="214756" y="990600"/>
                </a:lnTo>
                <a:close/>
                <a:moveTo>
                  <a:pt x="652018" y="571500"/>
                </a:moveTo>
                <a:lnTo>
                  <a:pt x="636143" y="571500"/>
                </a:lnTo>
                <a:lnTo>
                  <a:pt x="527431" y="685800"/>
                </a:lnTo>
                <a:lnTo>
                  <a:pt x="524256" y="901700"/>
                </a:lnTo>
                <a:lnTo>
                  <a:pt x="524891" y="901700"/>
                </a:lnTo>
                <a:lnTo>
                  <a:pt x="566801" y="1117600"/>
                </a:lnTo>
                <a:lnTo>
                  <a:pt x="594233" y="1219200"/>
                </a:lnTo>
                <a:lnTo>
                  <a:pt x="598043" y="1231900"/>
                </a:lnTo>
                <a:lnTo>
                  <a:pt x="596773" y="1231900"/>
                </a:lnTo>
                <a:lnTo>
                  <a:pt x="587248" y="1308100"/>
                </a:lnTo>
                <a:lnTo>
                  <a:pt x="561086" y="1447800"/>
                </a:lnTo>
                <a:lnTo>
                  <a:pt x="519176" y="1600200"/>
                </a:lnTo>
                <a:lnTo>
                  <a:pt x="463931" y="1663700"/>
                </a:lnTo>
                <a:lnTo>
                  <a:pt x="563626" y="1663700"/>
                </a:lnTo>
                <a:lnTo>
                  <a:pt x="588518" y="1625600"/>
                </a:lnTo>
                <a:lnTo>
                  <a:pt x="608203" y="1574800"/>
                </a:lnTo>
                <a:lnTo>
                  <a:pt x="623443" y="1524000"/>
                </a:lnTo>
                <a:lnTo>
                  <a:pt x="636143" y="1485900"/>
                </a:lnTo>
                <a:lnTo>
                  <a:pt x="646303" y="1435100"/>
                </a:lnTo>
                <a:lnTo>
                  <a:pt x="654558" y="1397000"/>
                </a:lnTo>
                <a:lnTo>
                  <a:pt x="655828" y="1397000"/>
                </a:lnTo>
                <a:lnTo>
                  <a:pt x="657733" y="1384300"/>
                </a:lnTo>
                <a:lnTo>
                  <a:pt x="738378" y="1384300"/>
                </a:lnTo>
                <a:lnTo>
                  <a:pt x="719963" y="1346200"/>
                </a:lnTo>
                <a:lnTo>
                  <a:pt x="698373" y="1295400"/>
                </a:lnTo>
                <a:lnTo>
                  <a:pt x="692658" y="1282700"/>
                </a:lnTo>
                <a:lnTo>
                  <a:pt x="688848" y="1270000"/>
                </a:lnTo>
                <a:lnTo>
                  <a:pt x="685673" y="1257300"/>
                </a:lnTo>
                <a:lnTo>
                  <a:pt x="683768" y="1244600"/>
                </a:lnTo>
                <a:lnTo>
                  <a:pt x="692023" y="1193800"/>
                </a:lnTo>
                <a:lnTo>
                  <a:pt x="699643" y="1143000"/>
                </a:lnTo>
                <a:lnTo>
                  <a:pt x="706628" y="1092200"/>
                </a:lnTo>
                <a:lnTo>
                  <a:pt x="711708" y="1054100"/>
                </a:lnTo>
                <a:lnTo>
                  <a:pt x="621538" y="1054100"/>
                </a:lnTo>
                <a:lnTo>
                  <a:pt x="610108" y="1003300"/>
                </a:lnTo>
                <a:lnTo>
                  <a:pt x="600583" y="952500"/>
                </a:lnTo>
                <a:lnTo>
                  <a:pt x="593598" y="901700"/>
                </a:lnTo>
                <a:lnTo>
                  <a:pt x="590423" y="850900"/>
                </a:lnTo>
                <a:lnTo>
                  <a:pt x="590423" y="787400"/>
                </a:lnTo>
                <a:lnTo>
                  <a:pt x="594868" y="736600"/>
                </a:lnTo>
                <a:lnTo>
                  <a:pt x="603758" y="685800"/>
                </a:lnTo>
                <a:lnTo>
                  <a:pt x="617728" y="635000"/>
                </a:lnTo>
                <a:lnTo>
                  <a:pt x="695198" y="635000"/>
                </a:lnTo>
                <a:lnTo>
                  <a:pt x="692658" y="622300"/>
                </a:lnTo>
                <a:lnTo>
                  <a:pt x="680593" y="609600"/>
                </a:lnTo>
                <a:lnTo>
                  <a:pt x="667258" y="584200"/>
                </a:lnTo>
                <a:lnTo>
                  <a:pt x="652018" y="571500"/>
                </a:lnTo>
                <a:close/>
                <a:moveTo>
                  <a:pt x="738378" y="1384300"/>
                </a:moveTo>
                <a:lnTo>
                  <a:pt x="660273" y="1384300"/>
                </a:lnTo>
                <a:lnTo>
                  <a:pt x="665353" y="1397000"/>
                </a:lnTo>
                <a:lnTo>
                  <a:pt x="671703" y="1397000"/>
                </a:lnTo>
                <a:lnTo>
                  <a:pt x="696468" y="1447800"/>
                </a:lnTo>
                <a:lnTo>
                  <a:pt x="723138" y="1485900"/>
                </a:lnTo>
                <a:lnTo>
                  <a:pt x="753745" y="1536700"/>
                </a:lnTo>
                <a:lnTo>
                  <a:pt x="788670" y="1574800"/>
                </a:lnTo>
                <a:lnTo>
                  <a:pt x="828040" y="1600200"/>
                </a:lnTo>
                <a:lnTo>
                  <a:pt x="869950" y="1612900"/>
                </a:lnTo>
                <a:lnTo>
                  <a:pt x="911352" y="1612900"/>
                </a:lnTo>
                <a:lnTo>
                  <a:pt x="951992" y="1600200"/>
                </a:lnTo>
                <a:lnTo>
                  <a:pt x="990092" y="1587500"/>
                </a:lnTo>
                <a:lnTo>
                  <a:pt x="1004697" y="1574800"/>
                </a:lnTo>
                <a:lnTo>
                  <a:pt x="887095" y="1574800"/>
                </a:lnTo>
                <a:lnTo>
                  <a:pt x="860425" y="1562100"/>
                </a:lnTo>
                <a:lnTo>
                  <a:pt x="831850" y="1524000"/>
                </a:lnTo>
                <a:lnTo>
                  <a:pt x="800100" y="1485900"/>
                </a:lnTo>
                <a:lnTo>
                  <a:pt x="770890" y="1435100"/>
                </a:lnTo>
                <a:lnTo>
                  <a:pt x="744220" y="1397000"/>
                </a:lnTo>
                <a:lnTo>
                  <a:pt x="738378" y="1384300"/>
                </a:lnTo>
                <a:close/>
                <a:moveTo>
                  <a:pt x="896620" y="0"/>
                </a:moveTo>
                <a:lnTo>
                  <a:pt x="864870" y="0"/>
                </a:lnTo>
                <a:lnTo>
                  <a:pt x="856615" y="12700"/>
                </a:lnTo>
                <a:lnTo>
                  <a:pt x="853440" y="25400"/>
                </a:lnTo>
                <a:lnTo>
                  <a:pt x="856615" y="38100"/>
                </a:lnTo>
                <a:lnTo>
                  <a:pt x="869950" y="76200"/>
                </a:lnTo>
                <a:lnTo>
                  <a:pt x="883920" y="114300"/>
                </a:lnTo>
                <a:lnTo>
                  <a:pt x="897890" y="165100"/>
                </a:lnTo>
                <a:lnTo>
                  <a:pt x="913257" y="203200"/>
                </a:lnTo>
                <a:lnTo>
                  <a:pt x="931037" y="254000"/>
                </a:lnTo>
                <a:lnTo>
                  <a:pt x="947547" y="304800"/>
                </a:lnTo>
                <a:lnTo>
                  <a:pt x="963422" y="355600"/>
                </a:lnTo>
                <a:lnTo>
                  <a:pt x="978027" y="406400"/>
                </a:lnTo>
                <a:lnTo>
                  <a:pt x="991362" y="457200"/>
                </a:lnTo>
                <a:lnTo>
                  <a:pt x="1003427" y="508000"/>
                </a:lnTo>
                <a:lnTo>
                  <a:pt x="1014222" y="546100"/>
                </a:lnTo>
                <a:lnTo>
                  <a:pt x="1024382" y="596900"/>
                </a:lnTo>
                <a:lnTo>
                  <a:pt x="1032637" y="647700"/>
                </a:lnTo>
                <a:lnTo>
                  <a:pt x="1040257" y="698500"/>
                </a:lnTo>
                <a:lnTo>
                  <a:pt x="1046607" y="749300"/>
                </a:lnTo>
                <a:lnTo>
                  <a:pt x="1052322" y="800100"/>
                </a:lnTo>
                <a:lnTo>
                  <a:pt x="1056132" y="850900"/>
                </a:lnTo>
                <a:lnTo>
                  <a:pt x="1059307" y="901700"/>
                </a:lnTo>
                <a:lnTo>
                  <a:pt x="1060577" y="952500"/>
                </a:lnTo>
                <a:lnTo>
                  <a:pt x="1061212" y="1003300"/>
                </a:lnTo>
                <a:lnTo>
                  <a:pt x="1061212" y="1016000"/>
                </a:lnTo>
                <a:lnTo>
                  <a:pt x="1060577" y="1054100"/>
                </a:lnTo>
                <a:lnTo>
                  <a:pt x="1058672" y="1104900"/>
                </a:lnTo>
                <a:lnTo>
                  <a:pt x="1055497" y="1155700"/>
                </a:lnTo>
                <a:lnTo>
                  <a:pt x="1051052" y="1206500"/>
                </a:lnTo>
                <a:lnTo>
                  <a:pt x="1045972" y="1270000"/>
                </a:lnTo>
                <a:lnTo>
                  <a:pt x="1042162" y="1282700"/>
                </a:lnTo>
                <a:lnTo>
                  <a:pt x="1036447" y="1320800"/>
                </a:lnTo>
                <a:lnTo>
                  <a:pt x="1028827" y="1358900"/>
                </a:lnTo>
                <a:lnTo>
                  <a:pt x="1018667" y="1397000"/>
                </a:lnTo>
                <a:lnTo>
                  <a:pt x="1005967" y="1435100"/>
                </a:lnTo>
                <a:lnTo>
                  <a:pt x="991362" y="1473200"/>
                </a:lnTo>
                <a:lnTo>
                  <a:pt x="974852" y="1511300"/>
                </a:lnTo>
                <a:lnTo>
                  <a:pt x="935482" y="1562100"/>
                </a:lnTo>
                <a:lnTo>
                  <a:pt x="912622" y="1574800"/>
                </a:lnTo>
                <a:lnTo>
                  <a:pt x="1004697" y="1574800"/>
                </a:lnTo>
                <a:lnTo>
                  <a:pt x="1051052" y="1511300"/>
                </a:lnTo>
                <a:lnTo>
                  <a:pt x="1075309" y="1473200"/>
                </a:lnTo>
                <a:lnTo>
                  <a:pt x="1094994" y="1422400"/>
                </a:lnTo>
                <a:lnTo>
                  <a:pt x="1110234" y="1371600"/>
                </a:lnTo>
                <a:lnTo>
                  <a:pt x="1122299" y="1320800"/>
                </a:lnTo>
                <a:lnTo>
                  <a:pt x="1131189" y="1270000"/>
                </a:lnTo>
                <a:lnTo>
                  <a:pt x="1138174" y="1219200"/>
                </a:lnTo>
                <a:lnTo>
                  <a:pt x="1147064" y="1130300"/>
                </a:lnTo>
                <a:lnTo>
                  <a:pt x="1149604" y="1079500"/>
                </a:lnTo>
                <a:lnTo>
                  <a:pt x="1150874" y="1028700"/>
                </a:lnTo>
                <a:lnTo>
                  <a:pt x="1151509" y="977900"/>
                </a:lnTo>
                <a:lnTo>
                  <a:pt x="1150874" y="927100"/>
                </a:lnTo>
                <a:lnTo>
                  <a:pt x="1148969" y="876300"/>
                </a:lnTo>
                <a:lnTo>
                  <a:pt x="1146429" y="825500"/>
                </a:lnTo>
                <a:lnTo>
                  <a:pt x="1142619" y="774700"/>
                </a:lnTo>
                <a:lnTo>
                  <a:pt x="1138174" y="736600"/>
                </a:lnTo>
                <a:lnTo>
                  <a:pt x="1131189" y="673100"/>
                </a:lnTo>
                <a:lnTo>
                  <a:pt x="1123569" y="622300"/>
                </a:lnTo>
                <a:lnTo>
                  <a:pt x="1113409" y="571500"/>
                </a:lnTo>
                <a:lnTo>
                  <a:pt x="1102614" y="520700"/>
                </a:lnTo>
                <a:lnTo>
                  <a:pt x="1090549" y="469900"/>
                </a:lnTo>
                <a:lnTo>
                  <a:pt x="1077214" y="419100"/>
                </a:lnTo>
                <a:lnTo>
                  <a:pt x="1062482" y="368300"/>
                </a:lnTo>
                <a:lnTo>
                  <a:pt x="1046607" y="317500"/>
                </a:lnTo>
                <a:lnTo>
                  <a:pt x="1029462" y="279400"/>
                </a:lnTo>
                <a:lnTo>
                  <a:pt x="1011682" y="228600"/>
                </a:lnTo>
                <a:lnTo>
                  <a:pt x="993267" y="177800"/>
                </a:lnTo>
                <a:lnTo>
                  <a:pt x="973582" y="127000"/>
                </a:lnTo>
                <a:lnTo>
                  <a:pt x="953262" y="76200"/>
                </a:lnTo>
                <a:lnTo>
                  <a:pt x="932307" y="38100"/>
                </a:lnTo>
                <a:lnTo>
                  <a:pt x="923417" y="12700"/>
                </a:lnTo>
                <a:lnTo>
                  <a:pt x="911352" y="12700"/>
                </a:lnTo>
                <a:lnTo>
                  <a:pt x="896620" y="0"/>
                </a:lnTo>
                <a:close/>
                <a:moveTo>
                  <a:pt x="154431" y="863600"/>
                </a:moveTo>
                <a:lnTo>
                  <a:pt x="105537" y="863600"/>
                </a:lnTo>
                <a:lnTo>
                  <a:pt x="94106" y="876300"/>
                </a:lnTo>
                <a:lnTo>
                  <a:pt x="85852" y="889000"/>
                </a:lnTo>
                <a:lnTo>
                  <a:pt x="78740" y="901700"/>
                </a:lnTo>
                <a:lnTo>
                  <a:pt x="68580" y="952500"/>
                </a:lnTo>
                <a:lnTo>
                  <a:pt x="49530" y="1028700"/>
                </a:lnTo>
                <a:lnTo>
                  <a:pt x="40640" y="1066800"/>
                </a:lnTo>
                <a:lnTo>
                  <a:pt x="32385" y="1117600"/>
                </a:lnTo>
                <a:lnTo>
                  <a:pt x="23495" y="1155700"/>
                </a:lnTo>
                <a:lnTo>
                  <a:pt x="15875" y="1206500"/>
                </a:lnTo>
                <a:lnTo>
                  <a:pt x="8255" y="1244600"/>
                </a:lnTo>
                <a:lnTo>
                  <a:pt x="0" y="1295400"/>
                </a:lnTo>
                <a:lnTo>
                  <a:pt x="0" y="1308100"/>
                </a:lnTo>
                <a:lnTo>
                  <a:pt x="5080" y="1320800"/>
                </a:lnTo>
                <a:lnTo>
                  <a:pt x="31115" y="1320800"/>
                </a:lnTo>
                <a:lnTo>
                  <a:pt x="35560" y="1308100"/>
                </a:lnTo>
                <a:lnTo>
                  <a:pt x="39370" y="1308100"/>
                </a:lnTo>
                <a:lnTo>
                  <a:pt x="41910" y="1295400"/>
                </a:lnTo>
                <a:lnTo>
                  <a:pt x="53975" y="1244600"/>
                </a:lnTo>
                <a:lnTo>
                  <a:pt x="66675" y="1193800"/>
                </a:lnTo>
                <a:lnTo>
                  <a:pt x="75565" y="1155700"/>
                </a:lnTo>
                <a:lnTo>
                  <a:pt x="90931" y="1092200"/>
                </a:lnTo>
                <a:lnTo>
                  <a:pt x="102997" y="1041400"/>
                </a:lnTo>
                <a:lnTo>
                  <a:pt x="118237" y="990600"/>
                </a:lnTo>
                <a:lnTo>
                  <a:pt x="214756" y="990600"/>
                </a:lnTo>
                <a:lnTo>
                  <a:pt x="205867" y="952500"/>
                </a:lnTo>
                <a:lnTo>
                  <a:pt x="196342" y="927100"/>
                </a:lnTo>
                <a:lnTo>
                  <a:pt x="188722" y="901700"/>
                </a:lnTo>
                <a:lnTo>
                  <a:pt x="184277" y="901700"/>
                </a:lnTo>
                <a:lnTo>
                  <a:pt x="179197" y="889000"/>
                </a:lnTo>
                <a:lnTo>
                  <a:pt x="167767" y="876300"/>
                </a:lnTo>
                <a:lnTo>
                  <a:pt x="154431" y="863600"/>
                </a:lnTo>
                <a:close/>
                <a:moveTo>
                  <a:pt x="695198" y="635000"/>
                </a:moveTo>
                <a:lnTo>
                  <a:pt x="617728" y="635000"/>
                </a:lnTo>
                <a:lnTo>
                  <a:pt x="627888" y="685800"/>
                </a:lnTo>
                <a:lnTo>
                  <a:pt x="634238" y="736600"/>
                </a:lnTo>
                <a:lnTo>
                  <a:pt x="636778" y="787400"/>
                </a:lnTo>
                <a:lnTo>
                  <a:pt x="636778" y="838200"/>
                </a:lnTo>
                <a:lnTo>
                  <a:pt x="634873" y="889000"/>
                </a:lnTo>
                <a:lnTo>
                  <a:pt x="631063" y="939800"/>
                </a:lnTo>
                <a:lnTo>
                  <a:pt x="625983" y="1003300"/>
                </a:lnTo>
                <a:lnTo>
                  <a:pt x="621538" y="1054100"/>
                </a:lnTo>
                <a:lnTo>
                  <a:pt x="711708" y="1054100"/>
                </a:lnTo>
                <a:lnTo>
                  <a:pt x="712343" y="1041400"/>
                </a:lnTo>
                <a:lnTo>
                  <a:pt x="717423" y="990600"/>
                </a:lnTo>
                <a:lnTo>
                  <a:pt x="720598" y="939800"/>
                </a:lnTo>
                <a:lnTo>
                  <a:pt x="723138" y="889000"/>
                </a:lnTo>
                <a:lnTo>
                  <a:pt x="723138" y="876300"/>
                </a:lnTo>
                <a:lnTo>
                  <a:pt x="723773" y="850900"/>
                </a:lnTo>
                <a:lnTo>
                  <a:pt x="723773" y="825500"/>
                </a:lnTo>
                <a:lnTo>
                  <a:pt x="722503" y="787400"/>
                </a:lnTo>
                <a:lnTo>
                  <a:pt x="718058" y="723900"/>
                </a:lnTo>
                <a:lnTo>
                  <a:pt x="708533" y="673100"/>
                </a:lnTo>
                <a:lnTo>
                  <a:pt x="695198" y="635000"/>
                </a:lnTo>
                <a:close/>
              </a:path>
            </a:pathLst>
          </a:custGeom>
          <a:solidFill>
            <a:srgbClr val="f6526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" name="bg object 18" descr=""/>
          <p:cNvPicPr/>
          <p:nvPr/>
        </p:nvPicPr>
        <p:blipFill>
          <a:blip r:embed="rId3"/>
          <a:stretch/>
        </p:blipFill>
        <p:spPr>
          <a:xfrm>
            <a:off x="2984040" y="1981080"/>
            <a:ext cx="2809800" cy="2041920"/>
          </a:xfrm>
          <a:prstGeom prst="rect">
            <a:avLst/>
          </a:prstGeom>
          <a:ln w="0">
            <a:noFill/>
          </a:ln>
        </p:spPr>
      </p:pic>
      <p:sp>
        <p:nvSpPr>
          <p:cNvPr id="3" name="bg object 19"/>
          <p:cNvSpPr/>
          <p:nvPr/>
        </p:nvSpPr>
        <p:spPr>
          <a:xfrm>
            <a:off x="1950840" y="3746160"/>
            <a:ext cx="316440" cy="283320"/>
          </a:xfrm>
          <a:custGeom>
            <a:avLst/>
            <a:gdLst/>
            <a:ahLst/>
            <a:rect l="l" t="t" r="r" b="b"/>
            <a:pathLst>
              <a:path w="316864" h="283845">
                <a:moveTo>
                  <a:pt x="7619" y="0"/>
                </a:moveTo>
                <a:lnTo>
                  <a:pt x="3175" y="635"/>
                </a:lnTo>
                <a:lnTo>
                  <a:pt x="0" y="4445"/>
                </a:lnTo>
                <a:lnTo>
                  <a:pt x="12700" y="41275"/>
                </a:lnTo>
                <a:lnTo>
                  <a:pt x="29844" y="76962"/>
                </a:lnTo>
                <a:lnTo>
                  <a:pt x="50673" y="114426"/>
                </a:lnTo>
                <a:lnTo>
                  <a:pt x="75437" y="153162"/>
                </a:lnTo>
                <a:lnTo>
                  <a:pt x="102743" y="189992"/>
                </a:lnTo>
                <a:lnTo>
                  <a:pt x="132461" y="223774"/>
                </a:lnTo>
                <a:lnTo>
                  <a:pt x="164846" y="251714"/>
                </a:lnTo>
                <a:lnTo>
                  <a:pt x="235204" y="283464"/>
                </a:lnTo>
                <a:lnTo>
                  <a:pt x="272669" y="282828"/>
                </a:lnTo>
                <a:lnTo>
                  <a:pt x="310642" y="268224"/>
                </a:lnTo>
                <a:lnTo>
                  <a:pt x="316356" y="261239"/>
                </a:lnTo>
                <a:lnTo>
                  <a:pt x="316356" y="252349"/>
                </a:lnTo>
                <a:lnTo>
                  <a:pt x="310642" y="245364"/>
                </a:lnTo>
                <a:lnTo>
                  <a:pt x="301117" y="244728"/>
                </a:lnTo>
                <a:lnTo>
                  <a:pt x="256794" y="252349"/>
                </a:lnTo>
                <a:lnTo>
                  <a:pt x="215519" y="244728"/>
                </a:lnTo>
                <a:lnTo>
                  <a:pt x="176911" y="225044"/>
                </a:lnTo>
                <a:lnTo>
                  <a:pt x="141986" y="196342"/>
                </a:lnTo>
                <a:lnTo>
                  <a:pt x="109728" y="160782"/>
                </a:lnTo>
                <a:lnTo>
                  <a:pt x="80518" y="120776"/>
                </a:lnTo>
                <a:lnTo>
                  <a:pt x="54482" y="80137"/>
                </a:lnTo>
                <a:lnTo>
                  <a:pt x="31750" y="40005"/>
                </a:lnTo>
                <a:lnTo>
                  <a:pt x="12065" y="3810"/>
                </a:lnTo>
                <a:lnTo>
                  <a:pt x="7619" y="0"/>
                </a:lnTo>
                <a:close/>
              </a:path>
            </a:pathLst>
          </a:custGeom>
          <a:solidFill>
            <a:srgbClr val="fff8f8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bg object 20"/>
          <p:cNvSpPr/>
          <p:nvPr/>
        </p:nvSpPr>
        <p:spPr>
          <a:xfrm>
            <a:off x="2395800" y="5919480"/>
            <a:ext cx="2791080" cy="849240"/>
          </a:xfrm>
          <a:custGeom>
            <a:avLst/>
            <a:gdLst/>
            <a:ahLst/>
            <a:rect l="l" t="t" r="r" b="b"/>
            <a:pathLst>
              <a:path w="2791460" h="849629">
                <a:moveTo>
                  <a:pt x="18415" y="162560"/>
                </a:moveTo>
                <a:lnTo>
                  <a:pt x="6350" y="167005"/>
                </a:lnTo>
                <a:lnTo>
                  <a:pt x="0" y="179705"/>
                </a:lnTo>
                <a:lnTo>
                  <a:pt x="5715" y="227457"/>
                </a:lnTo>
                <a:lnTo>
                  <a:pt x="27305" y="269367"/>
                </a:lnTo>
                <a:lnTo>
                  <a:pt x="60960" y="303022"/>
                </a:lnTo>
                <a:lnTo>
                  <a:pt x="101600" y="329057"/>
                </a:lnTo>
                <a:lnTo>
                  <a:pt x="146050" y="345567"/>
                </a:lnTo>
                <a:lnTo>
                  <a:pt x="192405" y="353187"/>
                </a:lnTo>
                <a:lnTo>
                  <a:pt x="238760" y="353822"/>
                </a:lnTo>
                <a:lnTo>
                  <a:pt x="285115" y="348107"/>
                </a:lnTo>
                <a:lnTo>
                  <a:pt x="330835" y="336677"/>
                </a:lnTo>
                <a:lnTo>
                  <a:pt x="374777" y="320802"/>
                </a:lnTo>
                <a:lnTo>
                  <a:pt x="386726" y="315087"/>
                </a:lnTo>
                <a:lnTo>
                  <a:pt x="246380" y="315087"/>
                </a:lnTo>
                <a:lnTo>
                  <a:pt x="201295" y="314452"/>
                </a:lnTo>
                <a:lnTo>
                  <a:pt x="154305" y="306197"/>
                </a:lnTo>
                <a:lnTo>
                  <a:pt x="109855" y="289052"/>
                </a:lnTo>
                <a:lnTo>
                  <a:pt x="72390" y="263017"/>
                </a:lnTo>
                <a:lnTo>
                  <a:pt x="46355" y="226822"/>
                </a:lnTo>
                <a:lnTo>
                  <a:pt x="36195" y="179705"/>
                </a:lnTo>
                <a:lnTo>
                  <a:pt x="30480" y="167005"/>
                </a:lnTo>
                <a:lnTo>
                  <a:pt x="18415" y="162560"/>
                </a:lnTo>
                <a:close/>
                <a:moveTo>
                  <a:pt x="851662" y="84455"/>
                </a:moveTo>
                <a:lnTo>
                  <a:pt x="798957" y="86995"/>
                </a:lnTo>
                <a:lnTo>
                  <a:pt x="747522" y="95885"/>
                </a:lnTo>
                <a:lnTo>
                  <a:pt x="701802" y="108585"/>
                </a:lnTo>
                <a:lnTo>
                  <a:pt x="657352" y="125730"/>
                </a:lnTo>
                <a:lnTo>
                  <a:pt x="614807" y="145415"/>
                </a:lnTo>
                <a:lnTo>
                  <a:pt x="573532" y="167640"/>
                </a:lnTo>
                <a:lnTo>
                  <a:pt x="532257" y="191770"/>
                </a:lnTo>
                <a:lnTo>
                  <a:pt x="492252" y="216662"/>
                </a:lnTo>
                <a:lnTo>
                  <a:pt x="445897" y="243967"/>
                </a:lnTo>
                <a:lnTo>
                  <a:pt x="398907" y="269367"/>
                </a:lnTo>
                <a:lnTo>
                  <a:pt x="349885" y="290957"/>
                </a:lnTo>
                <a:lnTo>
                  <a:pt x="299085" y="306832"/>
                </a:lnTo>
                <a:lnTo>
                  <a:pt x="246380" y="315087"/>
                </a:lnTo>
                <a:lnTo>
                  <a:pt x="386726" y="315087"/>
                </a:lnTo>
                <a:lnTo>
                  <a:pt x="418592" y="299847"/>
                </a:lnTo>
                <a:lnTo>
                  <a:pt x="461772" y="276352"/>
                </a:lnTo>
                <a:lnTo>
                  <a:pt x="503682" y="250952"/>
                </a:lnTo>
                <a:lnTo>
                  <a:pt x="544957" y="224917"/>
                </a:lnTo>
                <a:lnTo>
                  <a:pt x="586867" y="199390"/>
                </a:lnTo>
                <a:lnTo>
                  <a:pt x="629412" y="175895"/>
                </a:lnTo>
                <a:lnTo>
                  <a:pt x="675132" y="154305"/>
                </a:lnTo>
                <a:lnTo>
                  <a:pt x="722757" y="137160"/>
                </a:lnTo>
                <a:lnTo>
                  <a:pt x="771652" y="124460"/>
                </a:lnTo>
                <a:lnTo>
                  <a:pt x="821182" y="117475"/>
                </a:lnTo>
                <a:lnTo>
                  <a:pt x="871347" y="116840"/>
                </a:lnTo>
                <a:lnTo>
                  <a:pt x="1001740" y="116840"/>
                </a:lnTo>
                <a:lnTo>
                  <a:pt x="954532" y="99060"/>
                </a:lnTo>
                <a:lnTo>
                  <a:pt x="903732" y="88265"/>
                </a:lnTo>
                <a:lnTo>
                  <a:pt x="851662" y="84455"/>
                </a:lnTo>
                <a:close/>
                <a:moveTo>
                  <a:pt x="1001740" y="116840"/>
                </a:moveTo>
                <a:lnTo>
                  <a:pt x="871347" y="116840"/>
                </a:lnTo>
                <a:lnTo>
                  <a:pt x="921512" y="122555"/>
                </a:lnTo>
                <a:lnTo>
                  <a:pt x="966597" y="135255"/>
                </a:lnTo>
                <a:lnTo>
                  <a:pt x="1009142" y="153670"/>
                </a:lnTo>
                <a:lnTo>
                  <a:pt x="1048639" y="178435"/>
                </a:lnTo>
                <a:lnTo>
                  <a:pt x="1083564" y="208915"/>
                </a:lnTo>
                <a:lnTo>
                  <a:pt x="1112139" y="245237"/>
                </a:lnTo>
                <a:lnTo>
                  <a:pt x="1134999" y="286512"/>
                </a:lnTo>
                <a:lnTo>
                  <a:pt x="1141984" y="292862"/>
                </a:lnTo>
                <a:lnTo>
                  <a:pt x="1150874" y="292227"/>
                </a:lnTo>
                <a:lnTo>
                  <a:pt x="1158494" y="285877"/>
                </a:lnTo>
                <a:lnTo>
                  <a:pt x="1159129" y="276987"/>
                </a:lnTo>
                <a:lnTo>
                  <a:pt x="1138174" y="235712"/>
                </a:lnTo>
                <a:lnTo>
                  <a:pt x="1112139" y="199390"/>
                </a:lnTo>
                <a:lnTo>
                  <a:pt x="1080389" y="167005"/>
                </a:lnTo>
                <a:lnTo>
                  <a:pt x="1044067" y="139700"/>
                </a:lnTo>
                <a:lnTo>
                  <a:pt x="1003426" y="117475"/>
                </a:lnTo>
                <a:lnTo>
                  <a:pt x="1001740" y="116840"/>
                </a:lnTo>
                <a:close/>
                <a:moveTo>
                  <a:pt x="2037531" y="783590"/>
                </a:moveTo>
                <a:lnTo>
                  <a:pt x="1913636" y="783590"/>
                </a:lnTo>
                <a:lnTo>
                  <a:pt x="1942846" y="798830"/>
                </a:lnTo>
                <a:lnTo>
                  <a:pt x="1989836" y="816610"/>
                </a:lnTo>
                <a:lnTo>
                  <a:pt x="2037461" y="830580"/>
                </a:lnTo>
                <a:lnTo>
                  <a:pt x="2086356" y="840740"/>
                </a:lnTo>
                <a:lnTo>
                  <a:pt x="2136521" y="847090"/>
                </a:lnTo>
                <a:lnTo>
                  <a:pt x="2187321" y="849630"/>
                </a:lnTo>
                <a:lnTo>
                  <a:pt x="2238121" y="849630"/>
                </a:lnTo>
                <a:lnTo>
                  <a:pt x="2288921" y="845820"/>
                </a:lnTo>
                <a:lnTo>
                  <a:pt x="2339721" y="839470"/>
                </a:lnTo>
                <a:lnTo>
                  <a:pt x="2389886" y="830580"/>
                </a:lnTo>
                <a:lnTo>
                  <a:pt x="2440051" y="819150"/>
                </a:lnTo>
                <a:lnTo>
                  <a:pt x="2490343" y="805180"/>
                </a:lnTo>
                <a:lnTo>
                  <a:pt x="2182876" y="805180"/>
                </a:lnTo>
                <a:lnTo>
                  <a:pt x="2133346" y="801370"/>
                </a:lnTo>
                <a:lnTo>
                  <a:pt x="2084451" y="795020"/>
                </a:lnTo>
                <a:lnTo>
                  <a:pt x="2045716" y="786130"/>
                </a:lnTo>
                <a:lnTo>
                  <a:pt x="2037531" y="783590"/>
                </a:lnTo>
                <a:close/>
                <a:moveTo>
                  <a:pt x="1780655" y="722630"/>
                </a:moveTo>
                <a:lnTo>
                  <a:pt x="1747901" y="722630"/>
                </a:lnTo>
                <a:lnTo>
                  <a:pt x="1745869" y="754380"/>
                </a:lnTo>
                <a:lnTo>
                  <a:pt x="1744651" y="783590"/>
                </a:lnTo>
                <a:lnTo>
                  <a:pt x="1744599" y="800100"/>
                </a:lnTo>
                <a:lnTo>
                  <a:pt x="1747266" y="811530"/>
                </a:lnTo>
                <a:lnTo>
                  <a:pt x="1752981" y="822960"/>
                </a:lnTo>
                <a:lnTo>
                  <a:pt x="1765046" y="830580"/>
                </a:lnTo>
                <a:lnTo>
                  <a:pt x="1796796" y="834390"/>
                </a:lnTo>
                <a:lnTo>
                  <a:pt x="1831086" y="826770"/>
                </a:lnTo>
                <a:lnTo>
                  <a:pt x="1864106" y="814070"/>
                </a:lnTo>
                <a:lnTo>
                  <a:pt x="1886966" y="801370"/>
                </a:lnTo>
                <a:lnTo>
                  <a:pt x="1781556" y="801370"/>
                </a:lnTo>
                <a:lnTo>
                  <a:pt x="1775841" y="800100"/>
                </a:lnTo>
                <a:lnTo>
                  <a:pt x="1775206" y="795020"/>
                </a:lnTo>
                <a:lnTo>
                  <a:pt x="1775841" y="784860"/>
                </a:lnTo>
                <a:lnTo>
                  <a:pt x="1777746" y="768350"/>
                </a:lnTo>
                <a:lnTo>
                  <a:pt x="1780655" y="722630"/>
                </a:lnTo>
                <a:close/>
                <a:moveTo>
                  <a:pt x="2703068" y="624840"/>
                </a:moveTo>
                <a:lnTo>
                  <a:pt x="2703068" y="674370"/>
                </a:lnTo>
                <a:lnTo>
                  <a:pt x="2612263" y="712470"/>
                </a:lnTo>
                <a:lnTo>
                  <a:pt x="2565908" y="730250"/>
                </a:lnTo>
                <a:lnTo>
                  <a:pt x="2519553" y="746760"/>
                </a:lnTo>
                <a:lnTo>
                  <a:pt x="2472563" y="762000"/>
                </a:lnTo>
                <a:lnTo>
                  <a:pt x="2424811" y="774700"/>
                </a:lnTo>
                <a:lnTo>
                  <a:pt x="2377186" y="786130"/>
                </a:lnTo>
                <a:lnTo>
                  <a:pt x="2328926" y="795020"/>
                </a:lnTo>
                <a:lnTo>
                  <a:pt x="2280666" y="801370"/>
                </a:lnTo>
                <a:lnTo>
                  <a:pt x="2231771" y="805180"/>
                </a:lnTo>
                <a:lnTo>
                  <a:pt x="2490343" y="805180"/>
                </a:lnTo>
                <a:lnTo>
                  <a:pt x="2539873" y="788670"/>
                </a:lnTo>
                <a:lnTo>
                  <a:pt x="2588768" y="770890"/>
                </a:lnTo>
                <a:lnTo>
                  <a:pt x="2637028" y="751840"/>
                </a:lnTo>
                <a:lnTo>
                  <a:pt x="2732913" y="711200"/>
                </a:lnTo>
                <a:lnTo>
                  <a:pt x="2779903" y="689610"/>
                </a:lnTo>
                <a:lnTo>
                  <a:pt x="2791333" y="666750"/>
                </a:lnTo>
                <a:lnTo>
                  <a:pt x="2786253" y="654050"/>
                </a:lnTo>
                <a:lnTo>
                  <a:pt x="2775458" y="647700"/>
                </a:lnTo>
                <a:lnTo>
                  <a:pt x="2726563" y="632460"/>
                </a:lnTo>
                <a:lnTo>
                  <a:pt x="2703068" y="624840"/>
                </a:lnTo>
                <a:close/>
                <a:moveTo>
                  <a:pt x="2056511" y="556260"/>
                </a:moveTo>
                <a:lnTo>
                  <a:pt x="2047621" y="563880"/>
                </a:lnTo>
                <a:lnTo>
                  <a:pt x="2027936" y="605790"/>
                </a:lnTo>
                <a:lnTo>
                  <a:pt x="2003806" y="645160"/>
                </a:lnTo>
                <a:lnTo>
                  <a:pt x="1976501" y="681990"/>
                </a:lnTo>
                <a:lnTo>
                  <a:pt x="1945386" y="715010"/>
                </a:lnTo>
                <a:lnTo>
                  <a:pt x="1911096" y="745490"/>
                </a:lnTo>
                <a:lnTo>
                  <a:pt x="1861566" y="778510"/>
                </a:lnTo>
                <a:lnTo>
                  <a:pt x="1806321" y="798830"/>
                </a:lnTo>
                <a:lnTo>
                  <a:pt x="1791081" y="801370"/>
                </a:lnTo>
                <a:lnTo>
                  <a:pt x="1886966" y="801370"/>
                </a:lnTo>
                <a:lnTo>
                  <a:pt x="1892046" y="798830"/>
                </a:lnTo>
                <a:lnTo>
                  <a:pt x="1913636" y="783590"/>
                </a:lnTo>
                <a:lnTo>
                  <a:pt x="2037531" y="783590"/>
                </a:lnTo>
                <a:lnTo>
                  <a:pt x="2008886" y="774700"/>
                </a:lnTo>
                <a:lnTo>
                  <a:pt x="1972691" y="760730"/>
                </a:lnTo>
                <a:lnTo>
                  <a:pt x="1953006" y="751840"/>
                </a:lnTo>
                <a:lnTo>
                  <a:pt x="1967611" y="739140"/>
                </a:lnTo>
                <a:lnTo>
                  <a:pt x="1999996" y="703580"/>
                </a:lnTo>
                <a:lnTo>
                  <a:pt x="2029206" y="664210"/>
                </a:lnTo>
                <a:lnTo>
                  <a:pt x="2053971" y="623570"/>
                </a:lnTo>
                <a:lnTo>
                  <a:pt x="2074926" y="580390"/>
                </a:lnTo>
                <a:lnTo>
                  <a:pt x="2074926" y="567690"/>
                </a:lnTo>
                <a:lnTo>
                  <a:pt x="2067306" y="558800"/>
                </a:lnTo>
                <a:lnTo>
                  <a:pt x="2056511" y="556260"/>
                </a:lnTo>
                <a:close/>
                <a:moveTo>
                  <a:pt x="1449324" y="533400"/>
                </a:moveTo>
                <a:lnTo>
                  <a:pt x="1439164" y="534670"/>
                </a:lnTo>
                <a:lnTo>
                  <a:pt x="1431544" y="539750"/>
                </a:lnTo>
                <a:lnTo>
                  <a:pt x="1427734" y="548640"/>
                </a:lnTo>
                <a:lnTo>
                  <a:pt x="1430274" y="558800"/>
                </a:lnTo>
                <a:lnTo>
                  <a:pt x="1458214" y="594360"/>
                </a:lnTo>
                <a:lnTo>
                  <a:pt x="1493139" y="623570"/>
                </a:lnTo>
                <a:lnTo>
                  <a:pt x="1533144" y="645160"/>
                </a:lnTo>
                <a:lnTo>
                  <a:pt x="1576324" y="657860"/>
                </a:lnTo>
                <a:lnTo>
                  <a:pt x="1597914" y="660400"/>
                </a:lnTo>
                <a:lnTo>
                  <a:pt x="1564894" y="740410"/>
                </a:lnTo>
                <a:lnTo>
                  <a:pt x="1564259" y="748030"/>
                </a:lnTo>
                <a:lnTo>
                  <a:pt x="1568069" y="754380"/>
                </a:lnTo>
                <a:lnTo>
                  <a:pt x="1573784" y="759460"/>
                </a:lnTo>
                <a:lnTo>
                  <a:pt x="1581404" y="760730"/>
                </a:lnTo>
                <a:lnTo>
                  <a:pt x="1630934" y="756920"/>
                </a:lnTo>
                <a:lnTo>
                  <a:pt x="1679829" y="746760"/>
                </a:lnTo>
                <a:lnTo>
                  <a:pt x="1727454" y="731520"/>
                </a:lnTo>
                <a:lnTo>
                  <a:pt x="1742059" y="725170"/>
                </a:lnTo>
                <a:lnTo>
                  <a:pt x="1606804" y="725170"/>
                </a:lnTo>
                <a:lnTo>
                  <a:pt x="1628394" y="674370"/>
                </a:lnTo>
                <a:lnTo>
                  <a:pt x="1633474" y="662940"/>
                </a:lnTo>
                <a:lnTo>
                  <a:pt x="1638554" y="650240"/>
                </a:lnTo>
                <a:lnTo>
                  <a:pt x="1639189" y="642620"/>
                </a:lnTo>
                <a:lnTo>
                  <a:pt x="1638554" y="641350"/>
                </a:lnTo>
                <a:lnTo>
                  <a:pt x="1636014" y="635000"/>
                </a:lnTo>
                <a:lnTo>
                  <a:pt x="1629664" y="629920"/>
                </a:lnTo>
                <a:lnTo>
                  <a:pt x="1622679" y="628650"/>
                </a:lnTo>
                <a:lnTo>
                  <a:pt x="1573784" y="622300"/>
                </a:lnTo>
                <a:lnTo>
                  <a:pt x="1529334" y="605790"/>
                </a:lnTo>
                <a:lnTo>
                  <a:pt x="1490599" y="577850"/>
                </a:lnTo>
                <a:lnTo>
                  <a:pt x="1485519" y="571500"/>
                </a:lnTo>
                <a:lnTo>
                  <a:pt x="1703429" y="571500"/>
                </a:lnTo>
                <a:lnTo>
                  <a:pt x="1745234" y="565150"/>
                </a:lnTo>
                <a:lnTo>
                  <a:pt x="1796161" y="556260"/>
                </a:lnTo>
                <a:lnTo>
                  <a:pt x="1831721" y="547370"/>
                </a:lnTo>
                <a:lnTo>
                  <a:pt x="1596009" y="547370"/>
                </a:lnTo>
                <a:lnTo>
                  <a:pt x="1547114" y="544830"/>
                </a:lnTo>
                <a:lnTo>
                  <a:pt x="1501394" y="541020"/>
                </a:lnTo>
                <a:lnTo>
                  <a:pt x="1498219" y="541020"/>
                </a:lnTo>
                <a:lnTo>
                  <a:pt x="1449324" y="533400"/>
                </a:lnTo>
                <a:close/>
                <a:moveTo>
                  <a:pt x="1765681" y="681990"/>
                </a:moveTo>
                <a:lnTo>
                  <a:pt x="1757426" y="684530"/>
                </a:lnTo>
                <a:lnTo>
                  <a:pt x="1715389" y="702310"/>
                </a:lnTo>
                <a:lnTo>
                  <a:pt x="1671574" y="715010"/>
                </a:lnTo>
                <a:lnTo>
                  <a:pt x="1627124" y="723900"/>
                </a:lnTo>
                <a:lnTo>
                  <a:pt x="1606804" y="725170"/>
                </a:lnTo>
                <a:lnTo>
                  <a:pt x="1742059" y="725170"/>
                </a:lnTo>
                <a:lnTo>
                  <a:pt x="1747901" y="722630"/>
                </a:lnTo>
                <a:lnTo>
                  <a:pt x="1780655" y="722630"/>
                </a:lnTo>
                <a:lnTo>
                  <a:pt x="1782191" y="698500"/>
                </a:lnTo>
                <a:lnTo>
                  <a:pt x="1780286" y="689610"/>
                </a:lnTo>
                <a:lnTo>
                  <a:pt x="1773936" y="684530"/>
                </a:lnTo>
                <a:lnTo>
                  <a:pt x="1765681" y="681990"/>
                </a:lnTo>
                <a:close/>
                <a:moveTo>
                  <a:pt x="1837436" y="38100"/>
                </a:moveTo>
                <a:lnTo>
                  <a:pt x="1677924" y="38100"/>
                </a:lnTo>
                <a:lnTo>
                  <a:pt x="1716024" y="39370"/>
                </a:lnTo>
                <a:lnTo>
                  <a:pt x="1752981" y="46990"/>
                </a:lnTo>
                <a:lnTo>
                  <a:pt x="1790446" y="58420"/>
                </a:lnTo>
                <a:lnTo>
                  <a:pt x="1826006" y="76200"/>
                </a:lnTo>
                <a:lnTo>
                  <a:pt x="1859661" y="96520"/>
                </a:lnTo>
                <a:lnTo>
                  <a:pt x="1891411" y="119380"/>
                </a:lnTo>
                <a:lnTo>
                  <a:pt x="1928876" y="147320"/>
                </a:lnTo>
                <a:lnTo>
                  <a:pt x="1965706" y="179070"/>
                </a:lnTo>
                <a:lnTo>
                  <a:pt x="2001266" y="210820"/>
                </a:lnTo>
                <a:lnTo>
                  <a:pt x="2106676" y="308610"/>
                </a:lnTo>
                <a:lnTo>
                  <a:pt x="2179701" y="370840"/>
                </a:lnTo>
                <a:lnTo>
                  <a:pt x="2255901" y="430530"/>
                </a:lnTo>
                <a:lnTo>
                  <a:pt x="2334641" y="486410"/>
                </a:lnTo>
                <a:lnTo>
                  <a:pt x="2374646" y="513080"/>
                </a:lnTo>
                <a:lnTo>
                  <a:pt x="2461768" y="566420"/>
                </a:lnTo>
                <a:lnTo>
                  <a:pt x="2508123" y="591820"/>
                </a:lnTo>
                <a:lnTo>
                  <a:pt x="2555748" y="614680"/>
                </a:lnTo>
                <a:lnTo>
                  <a:pt x="2604008" y="636270"/>
                </a:lnTo>
                <a:lnTo>
                  <a:pt x="2652903" y="656590"/>
                </a:lnTo>
                <a:lnTo>
                  <a:pt x="2703068" y="674370"/>
                </a:lnTo>
                <a:lnTo>
                  <a:pt x="2703068" y="624840"/>
                </a:lnTo>
                <a:lnTo>
                  <a:pt x="2678938" y="617220"/>
                </a:lnTo>
                <a:lnTo>
                  <a:pt x="2586228" y="579120"/>
                </a:lnTo>
                <a:lnTo>
                  <a:pt x="2496693" y="533400"/>
                </a:lnTo>
                <a:lnTo>
                  <a:pt x="2452878" y="509270"/>
                </a:lnTo>
                <a:lnTo>
                  <a:pt x="2409571" y="482600"/>
                </a:lnTo>
                <a:lnTo>
                  <a:pt x="2367661" y="455930"/>
                </a:lnTo>
                <a:lnTo>
                  <a:pt x="2285111" y="397510"/>
                </a:lnTo>
                <a:lnTo>
                  <a:pt x="2245106" y="367030"/>
                </a:lnTo>
                <a:lnTo>
                  <a:pt x="2205736" y="336550"/>
                </a:lnTo>
                <a:lnTo>
                  <a:pt x="2167001" y="304800"/>
                </a:lnTo>
                <a:lnTo>
                  <a:pt x="2129536" y="271780"/>
                </a:lnTo>
                <a:lnTo>
                  <a:pt x="2020316" y="172720"/>
                </a:lnTo>
                <a:lnTo>
                  <a:pt x="1983486" y="139700"/>
                </a:lnTo>
                <a:lnTo>
                  <a:pt x="1945386" y="109220"/>
                </a:lnTo>
                <a:lnTo>
                  <a:pt x="1906651" y="80010"/>
                </a:lnTo>
                <a:lnTo>
                  <a:pt x="1862836" y="50800"/>
                </a:lnTo>
                <a:lnTo>
                  <a:pt x="1837436" y="38100"/>
                </a:lnTo>
                <a:close/>
                <a:moveTo>
                  <a:pt x="1703429" y="571500"/>
                </a:moveTo>
                <a:lnTo>
                  <a:pt x="1485519" y="571500"/>
                </a:lnTo>
                <a:lnTo>
                  <a:pt x="1491234" y="572770"/>
                </a:lnTo>
                <a:lnTo>
                  <a:pt x="1542034" y="576580"/>
                </a:lnTo>
                <a:lnTo>
                  <a:pt x="1593469" y="577850"/>
                </a:lnTo>
                <a:lnTo>
                  <a:pt x="1644269" y="576580"/>
                </a:lnTo>
                <a:lnTo>
                  <a:pt x="1695069" y="572770"/>
                </a:lnTo>
                <a:lnTo>
                  <a:pt x="1703429" y="571500"/>
                </a:lnTo>
                <a:close/>
                <a:moveTo>
                  <a:pt x="1671574" y="0"/>
                </a:moveTo>
                <a:lnTo>
                  <a:pt x="1619504" y="6350"/>
                </a:lnTo>
                <a:lnTo>
                  <a:pt x="1578229" y="15240"/>
                </a:lnTo>
                <a:lnTo>
                  <a:pt x="1537589" y="29210"/>
                </a:lnTo>
                <a:lnTo>
                  <a:pt x="1498854" y="48260"/>
                </a:lnTo>
                <a:lnTo>
                  <a:pt x="1461389" y="68580"/>
                </a:lnTo>
                <a:lnTo>
                  <a:pt x="1407414" y="109220"/>
                </a:lnTo>
                <a:lnTo>
                  <a:pt x="1376299" y="137160"/>
                </a:lnTo>
                <a:lnTo>
                  <a:pt x="1362964" y="149860"/>
                </a:lnTo>
                <a:lnTo>
                  <a:pt x="1350264" y="163830"/>
                </a:lnTo>
                <a:lnTo>
                  <a:pt x="1338199" y="179070"/>
                </a:lnTo>
                <a:lnTo>
                  <a:pt x="1326769" y="185420"/>
                </a:lnTo>
                <a:lnTo>
                  <a:pt x="1321689" y="198120"/>
                </a:lnTo>
                <a:lnTo>
                  <a:pt x="1324229" y="210820"/>
                </a:lnTo>
                <a:lnTo>
                  <a:pt x="1336294" y="220980"/>
                </a:lnTo>
                <a:lnTo>
                  <a:pt x="1382649" y="241300"/>
                </a:lnTo>
                <a:lnTo>
                  <a:pt x="1424559" y="265430"/>
                </a:lnTo>
                <a:lnTo>
                  <a:pt x="1463294" y="293370"/>
                </a:lnTo>
                <a:lnTo>
                  <a:pt x="1498854" y="326390"/>
                </a:lnTo>
                <a:lnTo>
                  <a:pt x="1531874" y="361950"/>
                </a:lnTo>
                <a:lnTo>
                  <a:pt x="1562989" y="398780"/>
                </a:lnTo>
                <a:lnTo>
                  <a:pt x="1592834" y="438150"/>
                </a:lnTo>
                <a:lnTo>
                  <a:pt x="1621409" y="478790"/>
                </a:lnTo>
                <a:lnTo>
                  <a:pt x="1667764" y="546100"/>
                </a:lnTo>
                <a:lnTo>
                  <a:pt x="1645539" y="547370"/>
                </a:lnTo>
                <a:lnTo>
                  <a:pt x="1831721" y="547370"/>
                </a:lnTo>
                <a:lnTo>
                  <a:pt x="1845691" y="543560"/>
                </a:lnTo>
                <a:lnTo>
                  <a:pt x="1847596" y="542290"/>
                </a:lnTo>
                <a:lnTo>
                  <a:pt x="1719834" y="542290"/>
                </a:lnTo>
                <a:lnTo>
                  <a:pt x="1700149" y="514350"/>
                </a:lnTo>
                <a:lnTo>
                  <a:pt x="1642999" y="431800"/>
                </a:lnTo>
                <a:lnTo>
                  <a:pt x="1613154" y="392430"/>
                </a:lnTo>
                <a:lnTo>
                  <a:pt x="1583944" y="355600"/>
                </a:lnTo>
                <a:lnTo>
                  <a:pt x="1552829" y="318770"/>
                </a:lnTo>
                <a:lnTo>
                  <a:pt x="1519809" y="285750"/>
                </a:lnTo>
                <a:lnTo>
                  <a:pt x="1483614" y="254000"/>
                </a:lnTo>
                <a:lnTo>
                  <a:pt x="1445514" y="227330"/>
                </a:lnTo>
                <a:lnTo>
                  <a:pt x="1404874" y="203200"/>
                </a:lnTo>
                <a:lnTo>
                  <a:pt x="1361059" y="185420"/>
                </a:lnTo>
                <a:lnTo>
                  <a:pt x="1385824" y="162560"/>
                </a:lnTo>
                <a:lnTo>
                  <a:pt x="1439164" y="123190"/>
                </a:lnTo>
                <a:lnTo>
                  <a:pt x="1498854" y="87630"/>
                </a:lnTo>
                <a:lnTo>
                  <a:pt x="1567434" y="57150"/>
                </a:lnTo>
                <a:lnTo>
                  <a:pt x="1640459" y="40640"/>
                </a:lnTo>
                <a:lnTo>
                  <a:pt x="1677924" y="38100"/>
                </a:lnTo>
                <a:lnTo>
                  <a:pt x="1837436" y="38100"/>
                </a:lnTo>
                <a:lnTo>
                  <a:pt x="1817116" y="27940"/>
                </a:lnTo>
                <a:lnTo>
                  <a:pt x="1770126" y="11430"/>
                </a:lnTo>
                <a:lnTo>
                  <a:pt x="1721739" y="2540"/>
                </a:lnTo>
                <a:lnTo>
                  <a:pt x="1671574" y="0"/>
                </a:lnTo>
                <a:close/>
                <a:moveTo>
                  <a:pt x="1839976" y="521970"/>
                </a:moveTo>
                <a:lnTo>
                  <a:pt x="1791716" y="532130"/>
                </a:lnTo>
                <a:lnTo>
                  <a:pt x="1743329" y="539750"/>
                </a:lnTo>
                <a:lnTo>
                  <a:pt x="1719834" y="542290"/>
                </a:lnTo>
                <a:lnTo>
                  <a:pt x="1847596" y="542290"/>
                </a:lnTo>
                <a:lnTo>
                  <a:pt x="1853311" y="538480"/>
                </a:lnTo>
                <a:lnTo>
                  <a:pt x="1853946" y="530860"/>
                </a:lnTo>
                <a:lnTo>
                  <a:pt x="1849501" y="523240"/>
                </a:lnTo>
                <a:lnTo>
                  <a:pt x="1839976" y="521970"/>
                </a:lnTo>
                <a:close/>
                <a:moveTo>
                  <a:pt x="1540764" y="168910"/>
                </a:moveTo>
                <a:lnTo>
                  <a:pt x="1534414" y="172720"/>
                </a:lnTo>
                <a:lnTo>
                  <a:pt x="1531874" y="179070"/>
                </a:lnTo>
                <a:lnTo>
                  <a:pt x="1535049" y="186690"/>
                </a:lnTo>
                <a:lnTo>
                  <a:pt x="1561719" y="200660"/>
                </a:lnTo>
                <a:lnTo>
                  <a:pt x="1590929" y="201930"/>
                </a:lnTo>
                <a:lnTo>
                  <a:pt x="1617599" y="190500"/>
                </a:lnTo>
                <a:lnTo>
                  <a:pt x="1627759" y="179070"/>
                </a:lnTo>
                <a:lnTo>
                  <a:pt x="1566164" y="179070"/>
                </a:lnTo>
                <a:lnTo>
                  <a:pt x="1547749" y="170180"/>
                </a:lnTo>
                <a:lnTo>
                  <a:pt x="1540764" y="168910"/>
                </a:lnTo>
                <a:close/>
                <a:moveTo>
                  <a:pt x="1623314" y="149860"/>
                </a:moveTo>
                <a:lnTo>
                  <a:pt x="1615694" y="154940"/>
                </a:lnTo>
                <a:lnTo>
                  <a:pt x="1602994" y="170180"/>
                </a:lnTo>
                <a:lnTo>
                  <a:pt x="1585214" y="179070"/>
                </a:lnTo>
                <a:lnTo>
                  <a:pt x="1627759" y="179070"/>
                </a:lnTo>
                <a:lnTo>
                  <a:pt x="1637919" y="167640"/>
                </a:lnTo>
                <a:lnTo>
                  <a:pt x="1638554" y="157480"/>
                </a:lnTo>
                <a:lnTo>
                  <a:pt x="1632204" y="151130"/>
                </a:lnTo>
                <a:lnTo>
                  <a:pt x="1623314" y="149860"/>
                </a:lnTo>
                <a:close/>
              </a:path>
            </a:pathLst>
          </a:custGeom>
          <a:solidFill>
            <a:srgbClr val="f6526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5" name="bg object 21" descr=""/>
          <p:cNvPicPr/>
          <p:nvPr/>
        </p:nvPicPr>
        <p:blipFill>
          <a:blip r:embed="rId4"/>
          <a:stretch/>
        </p:blipFill>
        <p:spPr>
          <a:xfrm>
            <a:off x="3276720" y="6120360"/>
            <a:ext cx="78840" cy="75960"/>
          </a:xfrm>
          <a:prstGeom prst="rect">
            <a:avLst/>
          </a:prstGeom>
          <a:ln w="0">
            <a:noFill/>
          </a:ln>
        </p:spPr>
      </p:pic>
      <p:sp>
        <p:nvSpPr>
          <p:cNvPr id="6" name="bg object 22"/>
          <p:cNvSpPr/>
          <p:nvPr/>
        </p:nvSpPr>
        <p:spPr>
          <a:xfrm>
            <a:off x="2145960" y="5813640"/>
            <a:ext cx="3251520" cy="977040"/>
          </a:xfrm>
          <a:custGeom>
            <a:avLst/>
            <a:gdLst/>
            <a:ahLst/>
            <a:rect l="l" t="t" r="r" b="b"/>
            <a:pathLst>
              <a:path w="3251835" h="977265">
                <a:moveTo>
                  <a:pt x="462280" y="822960"/>
                </a:moveTo>
                <a:lnTo>
                  <a:pt x="454025" y="831850"/>
                </a:lnTo>
                <a:lnTo>
                  <a:pt x="445769" y="839470"/>
                </a:lnTo>
                <a:lnTo>
                  <a:pt x="438149" y="845457"/>
                </a:lnTo>
                <a:lnTo>
                  <a:pt x="436244" y="847089"/>
                </a:lnTo>
                <a:lnTo>
                  <a:pt x="435610" y="847452"/>
                </a:lnTo>
                <a:lnTo>
                  <a:pt x="427989" y="853439"/>
                </a:lnTo>
                <a:lnTo>
                  <a:pt x="448944" y="868680"/>
                </a:lnTo>
                <a:lnTo>
                  <a:pt x="494030" y="895350"/>
                </a:lnTo>
                <a:lnTo>
                  <a:pt x="564007" y="923289"/>
                </a:lnTo>
                <a:lnTo>
                  <a:pt x="612266" y="935989"/>
                </a:lnTo>
                <a:lnTo>
                  <a:pt x="660526" y="942339"/>
                </a:lnTo>
                <a:lnTo>
                  <a:pt x="710057" y="943610"/>
                </a:lnTo>
                <a:lnTo>
                  <a:pt x="758951" y="941070"/>
                </a:lnTo>
                <a:lnTo>
                  <a:pt x="807212" y="932180"/>
                </a:lnTo>
                <a:lnTo>
                  <a:pt x="854201" y="918210"/>
                </a:lnTo>
                <a:lnTo>
                  <a:pt x="889801" y="901700"/>
                </a:lnTo>
                <a:lnTo>
                  <a:pt x="683387" y="901700"/>
                </a:lnTo>
                <a:lnTo>
                  <a:pt x="636396" y="895350"/>
                </a:lnTo>
                <a:lnTo>
                  <a:pt x="590676" y="885189"/>
                </a:lnTo>
                <a:lnTo>
                  <a:pt x="545591" y="869950"/>
                </a:lnTo>
                <a:lnTo>
                  <a:pt x="502919" y="848360"/>
                </a:lnTo>
                <a:lnTo>
                  <a:pt x="462280" y="822960"/>
                </a:lnTo>
                <a:close/>
                <a:moveTo>
                  <a:pt x="1378077" y="397510"/>
                </a:moveTo>
                <a:lnTo>
                  <a:pt x="1319657" y="422910"/>
                </a:lnTo>
                <a:lnTo>
                  <a:pt x="1275207" y="453389"/>
                </a:lnTo>
                <a:lnTo>
                  <a:pt x="1234567" y="487680"/>
                </a:lnTo>
                <a:lnTo>
                  <a:pt x="1196467" y="525780"/>
                </a:lnTo>
                <a:lnTo>
                  <a:pt x="1160907" y="567689"/>
                </a:lnTo>
                <a:lnTo>
                  <a:pt x="1127252" y="609600"/>
                </a:lnTo>
                <a:lnTo>
                  <a:pt x="1063116" y="694689"/>
                </a:lnTo>
                <a:lnTo>
                  <a:pt x="1029462" y="735330"/>
                </a:lnTo>
                <a:lnTo>
                  <a:pt x="993901" y="774700"/>
                </a:lnTo>
                <a:lnTo>
                  <a:pt x="955166" y="810260"/>
                </a:lnTo>
                <a:lnTo>
                  <a:pt x="911987" y="842010"/>
                </a:lnTo>
                <a:lnTo>
                  <a:pt x="868807" y="866139"/>
                </a:lnTo>
                <a:lnTo>
                  <a:pt x="823721" y="883920"/>
                </a:lnTo>
                <a:lnTo>
                  <a:pt x="777366" y="895350"/>
                </a:lnTo>
                <a:lnTo>
                  <a:pt x="730376" y="900430"/>
                </a:lnTo>
                <a:lnTo>
                  <a:pt x="683387" y="901700"/>
                </a:lnTo>
                <a:lnTo>
                  <a:pt x="889801" y="901700"/>
                </a:lnTo>
                <a:lnTo>
                  <a:pt x="938657" y="873760"/>
                </a:lnTo>
                <a:lnTo>
                  <a:pt x="976121" y="844550"/>
                </a:lnTo>
                <a:lnTo>
                  <a:pt x="1011046" y="811530"/>
                </a:lnTo>
                <a:lnTo>
                  <a:pt x="1043432" y="777239"/>
                </a:lnTo>
                <a:lnTo>
                  <a:pt x="1073912" y="740410"/>
                </a:lnTo>
                <a:lnTo>
                  <a:pt x="1102487" y="702310"/>
                </a:lnTo>
                <a:lnTo>
                  <a:pt x="1162177" y="619760"/>
                </a:lnTo>
                <a:lnTo>
                  <a:pt x="1192021" y="580389"/>
                </a:lnTo>
                <a:lnTo>
                  <a:pt x="1223771" y="542289"/>
                </a:lnTo>
                <a:lnTo>
                  <a:pt x="1258061" y="505460"/>
                </a:lnTo>
                <a:lnTo>
                  <a:pt x="1294892" y="473710"/>
                </a:lnTo>
                <a:lnTo>
                  <a:pt x="1335532" y="443230"/>
                </a:lnTo>
                <a:lnTo>
                  <a:pt x="1380617" y="419100"/>
                </a:lnTo>
                <a:lnTo>
                  <a:pt x="1386332" y="411480"/>
                </a:lnTo>
                <a:lnTo>
                  <a:pt x="1384427" y="403860"/>
                </a:lnTo>
                <a:lnTo>
                  <a:pt x="1378077" y="397510"/>
                </a:lnTo>
                <a:close/>
                <a:moveTo>
                  <a:pt x="388619" y="800100"/>
                </a:moveTo>
                <a:lnTo>
                  <a:pt x="353694" y="800100"/>
                </a:lnTo>
                <a:lnTo>
                  <a:pt x="330834" y="878839"/>
                </a:lnTo>
                <a:lnTo>
                  <a:pt x="330834" y="889000"/>
                </a:lnTo>
                <a:lnTo>
                  <a:pt x="336550" y="895350"/>
                </a:lnTo>
                <a:lnTo>
                  <a:pt x="345439" y="899160"/>
                </a:lnTo>
                <a:lnTo>
                  <a:pt x="354964" y="897889"/>
                </a:lnTo>
                <a:lnTo>
                  <a:pt x="393064" y="877570"/>
                </a:lnTo>
                <a:lnTo>
                  <a:pt x="410844" y="866139"/>
                </a:lnTo>
                <a:lnTo>
                  <a:pt x="427355" y="853439"/>
                </a:lnTo>
                <a:lnTo>
                  <a:pt x="431800" y="849630"/>
                </a:lnTo>
                <a:lnTo>
                  <a:pt x="374014" y="849630"/>
                </a:lnTo>
                <a:lnTo>
                  <a:pt x="376555" y="842010"/>
                </a:lnTo>
                <a:lnTo>
                  <a:pt x="381634" y="822960"/>
                </a:lnTo>
                <a:lnTo>
                  <a:pt x="384175" y="815339"/>
                </a:lnTo>
                <a:lnTo>
                  <a:pt x="388619" y="800100"/>
                </a:lnTo>
                <a:close/>
                <a:moveTo>
                  <a:pt x="513080" y="706120"/>
                </a:moveTo>
                <a:lnTo>
                  <a:pt x="504189" y="708660"/>
                </a:lnTo>
                <a:lnTo>
                  <a:pt x="497839" y="715010"/>
                </a:lnTo>
                <a:lnTo>
                  <a:pt x="485139" y="739139"/>
                </a:lnTo>
                <a:lnTo>
                  <a:pt x="469900" y="762000"/>
                </a:lnTo>
                <a:lnTo>
                  <a:pt x="434339" y="802639"/>
                </a:lnTo>
                <a:lnTo>
                  <a:pt x="401319" y="831850"/>
                </a:lnTo>
                <a:lnTo>
                  <a:pt x="394334" y="835660"/>
                </a:lnTo>
                <a:lnTo>
                  <a:pt x="387984" y="840739"/>
                </a:lnTo>
                <a:lnTo>
                  <a:pt x="374014" y="849630"/>
                </a:lnTo>
                <a:lnTo>
                  <a:pt x="431800" y="849630"/>
                </a:lnTo>
                <a:lnTo>
                  <a:pt x="435610" y="847452"/>
                </a:lnTo>
                <a:lnTo>
                  <a:pt x="438149" y="845457"/>
                </a:lnTo>
                <a:lnTo>
                  <a:pt x="445134" y="839470"/>
                </a:lnTo>
                <a:lnTo>
                  <a:pt x="461644" y="822960"/>
                </a:lnTo>
                <a:lnTo>
                  <a:pt x="476250" y="808989"/>
                </a:lnTo>
                <a:lnTo>
                  <a:pt x="489584" y="793750"/>
                </a:lnTo>
                <a:lnTo>
                  <a:pt x="502284" y="777239"/>
                </a:lnTo>
                <a:lnTo>
                  <a:pt x="513714" y="759460"/>
                </a:lnTo>
                <a:lnTo>
                  <a:pt x="555751" y="759460"/>
                </a:lnTo>
                <a:lnTo>
                  <a:pt x="553846" y="756920"/>
                </a:lnTo>
                <a:lnTo>
                  <a:pt x="550671" y="750570"/>
                </a:lnTo>
                <a:lnTo>
                  <a:pt x="534034" y="723900"/>
                </a:lnTo>
                <a:lnTo>
                  <a:pt x="528319" y="715010"/>
                </a:lnTo>
                <a:lnTo>
                  <a:pt x="521969" y="708660"/>
                </a:lnTo>
                <a:lnTo>
                  <a:pt x="513080" y="706120"/>
                </a:lnTo>
                <a:close/>
                <a:moveTo>
                  <a:pt x="283844" y="323850"/>
                </a:moveTo>
                <a:lnTo>
                  <a:pt x="271144" y="323850"/>
                </a:lnTo>
                <a:lnTo>
                  <a:pt x="262889" y="335280"/>
                </a:lnTo>
                <a:lnTo>
                  <a:pt x="251459" y="381000"/>
                </a:lnTo>
                <a:lnTo>
                  <a:pt x="245109" y="429260"/>
                </a:lnTo>
                <a:lnTo>
                  <a:pt x="243839" y="476250"/>
                </a:lnTo>
                <a:lnTo>
                  <a:pt x="247014" y="524510"/>
                </a:lnTo>
                <a:lnTo>
                  <a:pt x="254634" y="571500"/>
                </a:lnTo>
                <a:lnTo>
                  <a:pt x="266700" y="617220"/>
                </a:lnTo>
                <a:lnTo>
                  <a:pt x="282575" y="662939"/>
                </a:lnTo>
                <a:lnTo>
                  <a:pt x="302894" y="704850"/>
                </a:lnTo>
                <a:lnTo>
                  <a:pt x="266064" y="725170"/>
                </a:lnTo>
                <a:lnTo>
                  <a:pt x="227964" y="744220"/>
                </a:lnTo>
                <a:lnTo>
                  <a:pt x="189864" y="760730"/>
                </a:lnTo>
                <a:lnTo>
                  <a:pt x="150494" y="777239"/>
                </a:lnTo>
                <a:lnTo>
                  <a:pt x="139700" y="784860"/>
                </a:lnTo>
                <a:lnTo>
                  <a:pt x="135889" y="797560"/>
                </a:lnTo>
                <a:lnTo>
                  <a:pt x="139064" y="808989"/>
                </a:lnTo>
                <a:lnTo>
                  <a:pt x="150494" y="816610"/>
                </a:lnTo>
                <a:lnTo>
                  <a:pt x="201930" y="828039"/>
                </a:lnTo>
                <a:lnTo>
                  <a:pt x="254000" y="828039"/>
                </a:lnTo>
                <a:lnTo>
                  <a:pt x="305434" y="819150"/>
                </a:lnTo>
                <a:lnTo>
                  <a:pt x="353694" y="800100"/>
                </a:lnTo>
                <a:lnTo>
                  <a:pt x="388619" y="800100"/>
                </a:lnTo>
                <a:lnTo>
                  <a:pt x="391159" y="789939"/>
                </a:lnTo>
                <a:lnTo>
                  <a:pt x="227964" y="789939"/>
                </a:lnTo>
                <a:lnTo>
                  <a:pt x="252094" y="778510"/>
                </a:lnTo>
                <a:lnTo>
                  <a:pt x="300355" y="753110"/>
                </a:lnTo>
                <a:lnTo>
                  <a:pt x="323850" y="740410"/>
                </a:lnTo>
                <a:lnTo>
                  <a:pt x="349884" y="723900"/>
                </a:lnTo>
                <a:lnTo>
                  <a:pt x="358775" y="718820"/>
                </a:lnTo>
                <a:lnTo>
                  <a:pt x="401319" y="690880"/>
                </a:lnTo>
                <a:lnTo>
                  <a:pt x="408387" y="685800"/>
                </a:lnTo>
                <a:lnTo>
                  <a:pt x="338455" y="685800"/>
                </a:lnTo>
                <a:lnTo>
                  <a:pt x="316864" y="638810"/>
                </a:lnTo>
                <a:lnTo>
                  <a:pt x="300355" y="591820"/>
                </a:lnTo>
                <a:lnTo>
                  <a:pt x="288925" y="543560"/>
                </a:lnTo>
                <a:lnTo>
                  <a:pt x="283209" y="494030"/>
                </a:lnTo>
                <a:lnTo>
                  <a:pt x="282688" y="453389"/>
                </a:lnTo>
                <a:lnTo>
                  <a:pt x="282670" y="443230"/>
                </a:lnTo>
                <a:lnTo>
                  <a:pt x="286384" y="393700"/>
                </a:lnTo>
                <a:lnTo>
                  <a:pt x="295909" y="344170"/>
                </a:lnTo>
                <a:lnTo>
                  <a:pt x="294005" y="330200"/>
                </a:lnTo>
                <a:lnTo>
                  <a:pt x="283844" y="323850"/>
                </a:lnTo>
                <a:close/>
                <a:moveTo>
                  <a:pt x="555751" y="759460"/>
                </a:moveTo>
                <a:lnTo>
                  <a:pt x="513714" y="759460"/>
                </a:lnTo>
                <a:lnTo>
                  <a:pt x="527684" y="784860"/>
                </a:lnTo>
                <a:lnTo>
                  <a:pt x="537844" y="802639"/>
                </a:lnTo>
                <a:lnTo>
                  <a:pt x="544321" y="810260"/>
                </a:lnTo>
                <a:lnTo>
                  <a:pt x="552576" y="815339"/>
                </a:lnTo>
                <a:lnTo>
                  <a:pt x="571626" y="816610"/>
                </a:lnTo>
                <a:lnTo>
                  <a:pt x="590041" y="806450"/>
                </a:lnTo>
                <a:lnTo>
                  <a:pt x="606551" y="791210"/>
                </a:lnTo>
                <a:lnTo>
                  <a:pt x="617346" y="777239"/>
                </a:lnTo>
                <a:lnTo>
                  <a:pt x="565276" y="777239"/>
                </a:lnTo>
                <a:lnTo>
                  <a:pt x="560832" y="770889"/>
                </a:lnTo>
                <a:lnTo>
                  <a:pt x="557021" y="763270"/>
                </a:lnTo>
                <a:lnTo>
                  <a:pt x="555751" y="759460"/>
                </a:lnTo>
                <a:close/>
                <a:moveTo>
                  <a:pt x="378459" y="745489"/>
                </a:moveTo>
                <a:lnTo>
                  <a:pt x="375919" y="745489"/>
                </a:lnTo>
                <a:lnTo>
                  <a:pt x="374650" y="746760"/>
                </a:lnTo>
                <a:lnTo>
                  <a:pt x="372109" y="748030"/>
                </a:lnTo>
                <a:lnTo>
                  <a:pt x="365125" y="753110"/>
                </a:lnTo>
                <a:lnTo>
                  <a:pt x="357505" y="758189"/>
                </a:lnTo>
                <a:lnTo>
                  <a:pt x="349250" y="762000"/>
                </a:lnTo>
                <a:lnTo>
                  <a:pt x="341630" y="765810"/>
                </a:lnTo>
                <a:lnTo>
                  <a:pt x="314325" y="777239"/>
                </a:lnTo>
                <a:lnTo>
                  <a:pt x="285750" y="784860"/>
                </a:lnTo>
                <a:lnTo>
                  <a:pt x="257175" y="789939"/>
                </a:lnTo>
                <a:lnTo>
                  <a:pt x="391159" y="789939"/>
                </a:lnTo>
                <a:lnTo>
                  <a:pt x="397509" y="768350"/>
                </a:lnTo>
                <a:lnTo>
                  <a:pt x="396875" y="759460"/>
                </a:lnTo>
                <a:lnTo>
                  <a:pt x="393064" y="751839"/>
                </a:lnTo>
                <a:lnTo>
                  <a:pt x="386080" y="746760"/>
                </a:lnTo>
                <a:lnTo>
                  <a:pt x="378459" y="745489"/>
                </a:lnTo>
                <a:close/>
                <a:moveTo>
                  <a:pt x="664971" y="588010"/>
                </a:moveTo>
                <a:lnTo>
                  <a:pt x="651001" y="593089"/>
                </a:lnTo>
                <a:lnTo>
                  <a:pt x="644651" y="607060"/>
                </a:lnTo>
                <a:lnTo>
                  <a:pt x="642112" y="632460"/>
                </a:lnTo>
                <a:lnTo>
                  <a:pt x="637032" y="656589"/>
                </a:lnTo>
                <a:lnTo>
                  <a:pt x="619887" y="702310"/>
                </a:lnTo>
                <a:lnTo>
                  <a:pt x="595121" y="744220"/>
                </a:lnTo>
                <a:lnTo>
                  <a:pt x="565276" y="777239"/>
                </a:lnTo>
                <a:lnTo>
                  <a:pt x="617346" y="777239"/>
                </a:lnTo>
                <a:lnTo>
                  <a:pt x="645287" y="737870"/>
                </a:lnTo>
                <a:lnTo>
                  <a:pt x="664337" y="695960"/>
                </a:lnTo>
                <a:lnTo>
                  <a:pt x="677037" y="652780"/>
                </a:lnTo>
                <a:lnTo>
                  <a:pt x="682751" y="607060"/>
                </a:lnTo>
                <a:lnTo>
                  <a:pt x="677671" y="593089"/>
                </a:lnTo>
                <a:lnTo>
                  <a:pt x="664971" y="588010"/>
                </a:lnTo>
                <a:close/>
                <a:moveTo>
                  <a:pt x="585596" y="504189"/>
                </a:moveTo>
                <a:lnTo>
                  <a:pt x="575437" y="508000"/>
                </a:lnTo>
                <a:lnTo>
                  <a:pt x="538480" y="541020"/>
                </a:lnTo>
                <a:lnTo>
                  <a:pt x="501014" y="572770"/>
                </a:lnTo>
                <a:lnTo>
                  <a:pt x="462280" y="603250"/>
                </a:lnTo>
                <a:lnTo>
                  <a:pt x="421639" y="632460"/>
                </a:lnTo>
                <a:lnTo>
                  <a:pt x="381000" y="659130"/>
                </a:lnTo>
                <a:lnTo>
                  <a:pt x="338455" y="684530"/>
                </a:lnTo>
                <a:lnTo>
                  <a:pt x="338455" y="685800"/>
                </a:lnTo>
                <a:lnTo>
                  <a:pt x="408387" y="685800"/>
                </a:lnTo>
                <a:lnTo>
                  <a:pt x="441959" y="661670"/>
                </a:lnTo>
                <a:lnTo>
                  <a:pt x="481964" y="629920"/>
                </a:lnTo>
                <a:lnTo>
                  <a:pt x="520700" y="596900"/>
                </a:lnTo>
                <a:lnTo>
                  <a:pt x="558291" y="562610"/>
                </a:lnTo>
                <a:lnTo>
                  <a:pt x="594487" y="527050"/>
                </a:lnTo>
                <a:lnTo>
                  <a:pt x="598296" y="516889"/>
                </a:lnTo>
                <a:lnTo>
                  <a:pt x="594487" y="508000"/>
                </a:lnTo>
                <a:lnTo>
                  <a:pt x="585596" y="504189"/>
                </a:lnTo>
                <a:close/>
                <a:moveTo>
                  <a:pt x="352425" y="26670"/>
                </a:moveTo>
                <a:lnTo>
                  <a:pt x="308609" y="26670"/>
                </a:lnTo>
                <a:lnTo>
                  <a:pt x="327659" y="35560"/>
                </a:lnTo>
                <a:lnTo>
                  <a:pt x="339089" y="50800"/>
                </a:lnTo>
                <a:lnTo>
                  <a:pt x="350519" y="88900"/>
                </a:lnTo>
                <a:lnTo>
                  <a:pt x="355600" y="144780"/>
                </a:lnTo>
                <a:lnTo>
                  <a:pt x="355600" y="163830"/>
                </a:lnTo>
                <a:lnTo>
                  <a:pt x="349250" y="222250"/>
                </a:lnTo>
                <a:lnTo>
                  <a:pt x="339725" y="262889"/>
                </a:lnTo>
                <a:lnTo>
                  <a:pt x="325755" y="300989"/>
                </a:lnTo>
                <a:lnTo>
                  <a:pt x="307339" y="337820"/>
                </a:lnTo>
                <a:lnTo>
                  <a:pt x="306705" y="344170"/>
                </a:lnTo>
                <a:lnTo>
                  <a:pt x="310514" y="349250"/>
                </a:lnTo>
                <a:lnTo>
                  <a:pt x="316230" y="350520"/>
                </a:lnTo>
                <a:lnTo>
                  <a:pt x="321309" y="346710"/>
                </a:lnTo>
                <a:lnTo>
                  <a:pt x="343534" y="302260"/>
                </a:lnTo>
                <a:lnTo>
                  <a:pt x="360680" y="256539"/>
                </a:lnTo>
                <a:lnTo>
                  <a:pt x="372109" y="208280"/>
                </a:lnTo>
                <a:lnTo>
                  <a:pt x="377825" y="158750"/>
                </a:lnTo>
                <a:lnTo>
                  <a:pt x="378459" y="116839"/>
                </a:lnTo>
                <a:lnTo>
                  <a:pt x="373380" y="71120"/>
                </a:lnTo>
                <a:lnTo>
                  <a:pt x="357505" y="30480"/>
                </a:lnTo>
                <a:lnTo>
                  <a:pt x="352425" y="26670"/>
                </a:lnTo>
                <a:close/>
                <a:moveTo>
                  <a:pt x="314992" y="306070"/>
                </a:moveTo>
                <a:lnTo>
                  <a:pt x="278130" y="306070"/>
                </a:lnTo>
                <a:lnTo>
                  <a:pt x="290194" y="321310"/>
                </a:lnTo>
                <a:lnTo>
                  <a:pt x="297814" y="327660"/>
                </a:lnTo>
                <a:lnTo>
                  <a:pt x="306705" y="326389"/>
                </a:lnTo>
                <a:lnTo>
                  <a:pt x="313689" y="320039"/>
                </a:lnTo>
                <a:lnTo>
                  <a:pt x="315594" y="311150"/>
                </a:lnTo>
                <a:lnTo>
                  <a:pt x="315594" y="309880"/>
                </a:lnTo>
                <a:lnTo>
                  <a:pt x="314992" y="306070"/>
                </a:lnTo>
                <a:close/>
                <a:moveTo>
                  <a:pt x="132080" y="198120"/>
                </a:moveTo>
                <a:lnTo>
                  <a:pt x="87630" y="201930"/>
                </a:lnTo>
                <a:lnTo>
                  <a:pt x="45084" y="214630"/>
                </a:lnTo>
                <a:lnTo>
                  <a:pt x="13334" y="236220"/>
                </a:lnTo>
                <a:lnTo>
                  <a:pt x="0" y="270510"/>
                </a:lnTo>
                <a:lnTo>
                  <a:pt x="5080" y="285750"/>
                </a:lnTo>
                <a:lnTo>
                  <a:pt x="44450" y="311150"/>
                </a:lnTo>
                <a:lnTo>
                  <a:pt x="95884" y="317500"/>
                </a:lnTo>
                <a:lnTo>
                  <a:pt x="147319" y="317500"/>
                </a:lnTo>
                <a:lnTo>
                  <a:pt x="210184" y="314960"/>
                </a:lnTo>
                <a:lnTo>
                  <a:pt x="271780" y="309880"/>
                </a:lnTo>
                <a:lnTo>
                  <a:pt x="278130" y="306070"/>
                </a:lnTo>
                <a:lnTo>
                  <a:pt x="314992" y="306070"/>
                </a:lnTo>
                <a:lnTo>
                  <a:pt x="312181" y="288289"/>
                </a:lnTo>
                <a:lnTo>
                  <a:pt x="140969" y="288289"/>
                </a:lnTo>
                <a:lnTo>
                  <a:pt x="97789" y="287020"/>
                </a:lnTo>
                <a:lnTo>
                  <a:pt x="81914" y="287020"/>
                </a:lnTo>
                <a:lnTo>
                  <a:pt x="62230" y="285750"/>
                </a:lnTo>
                <a:lnTo>
                  <a:pt x="43814" y="281939"/>
                </a:lnTo>
                <a:lnTo>
                  <a:pt x="31114" y="271780"/>
                </a:lnTo>
                <a:lnTo>
                  <a:pt x="31750" y="257810"/>
                </a:lnTo>
                <a:lnTo>
                  <a:pt x="46989" y="246380"/>
                </a:lnTo>
                <a:lnTo>
                  <a:pt x="67309" y="237489"/>
                </a:lnTo>
                <a:lnTo>
                  <a:pt x="81914" y="232410"/>
                </a:lnTo>
                <a:lnTo>
                  <a:pt x="130175" y="227330"/>
                </a:lnTo>
                <a:lnTo>
                  <a:pt x="234314" y="227330"/>
                </a:lnTo>
                <a:lnTo>
                  <a:pt x="217805" y="217170"/>
                </a:lnTo>
                <a:lnTo>
                  <a:pt x="175894" y="203200"/>
                </a:lnTo>
                <a:lnTo>
                  <a:pt x="132080" y="198120"/>
                </a:lnTo>
                <a:close/>
                <a:moveTo>
                  <a:pt x="259080" y="242570"/>
                </a:moveTo>
                <a:lnTo>
                  <a:pt x="259080" y="280670"/>
                </a:lnTo>
                <a:lnTo>
                  <a:pt x="228600" y="284480"/>
                </a:lnTo>
                <a:lnTo>
                  <a:pt x="184784" y="287020"/>
                </a:lnTo>
                <a:lnTo>
                  <a:pt x="140969" y="288289"/>
                </a:lnTo>
                <a:lnTo>
                  <a:pt x="312181" y="288289"/>
                </a:lnTo>
                <a:lnTo>
                  <a:pt x="310374" y="276860"/>
                </a:lnTo>
                <a:lnTo>
                  <a:pt x="282575" y="276860"/>
                </a:lnTo>
                <a:lnTo>
                  <a:pt x="280034" y="261620"/>
                </a:lnTo>
                <a:lnTo>
                  <a:pt x="259080" y="242570"/>
                </a:lnTo>
                <a:close/>
                <a:moveTo>
                  <a:pt x="234314" y="227330"/>
                </a:moveTo>
                <a:lnTo>
                  <a:pt x="130175" y="227330"/>
                </a:lnTo>
                <a:lnTo>
                  <a:pt x="178434" y="233680"/>
                </a:lnTo>
                <a:lnTo>
                  <a:pt x="222884" y="252730"/>
                </a:lnTo>
                <a:lnTo>
                  <a:pt x="259080" y="280670"/>
                </a:lnTo>
                <a:lnTo>
                  <a:pt x="259080" y="242570"/>
                </a:lnTo>
                <a:lnTo>
                  <a:pt x="256539" y="240030"/>
                </a:lnTo>
                <a:lnTo>
                  <a:pt x="234314" y="227330"/>
                </a:lnTo>
                <a:close/>
                <a:moveTo>
                  <a:pt x="308609" y="0"/>
                </a:moveTo>
                <a:lnTo>
                  <a:pt x="264794" y="19050"/>
                </a:lnTo>
                <a:lnTo>
                  <a:pt x="251459" y="68580"/>
                </a:lnTo>
                <a:lnTo>
                  <a:pt x="251459" y="71120"/>
                </a:lnTo>
                <a:lnTo>
                  <a:pt x="259080" y="134620"/>
                </a:lnTo>
                <a:lnTo>
                  <a:pt x="266064" y="180339"/>
                </a:lnTo>
                <a:lnTo>
                  <a:pt x="273684" y="226060"/>
                </a:lnTo>
                <a:lnTo>
                  <a:pt x="280034" y="261620"/>
                </a:lnTo>
                <a:lnTo>
                  <a:pt x="282575" y="276860"/>
                </a:lnTo>
                <a:lnTo>
                  <a:pt x="310374" y="276860"/>
                </a:lnTo>
                <a:lnTo>
                  <a:pt x="288289" y="137160"/>
                </a:lnTo>
                <a:lnTo>
                  <a:pt x="281305" y="100330"/>
                </a:lnTo>
                <a:lnTo>
                  <a:pt x="278764" y="81280"/>
                </a:lnTo>
                <a:lnTo>
                  <a:pt x="278764" y="63500"/>
                </a:lnTo>
                <a:lnTo>
                  <a:pt x="282575" y="44450"/>
                </a:lnTo>
                <a:lnTo>
                  <a:pt x="293369" y="30480"/>
                </a:lnTo>
                <a:lnTo>
                  <a:pt x="308609" y="26670"/>
                </a:lnTo>
                <a:lnTo>
                  <a:pt x="352425" y="26670"/>
                </a:lnTo>
                <a:lnTo>
                  <a:pt x="325119" y="3810"/>
                </a:lnTo>
                <a:lnTo>
                  <a:pt x="308609" y="0"/>
                </a:lnTo>
                <a:close/>
                <a:moveTo>
                  <a:pt x="3107520" y="770255"/>
                </a:moveTo>
                <a:lnTo>
                  <a:pt x="3008375" y="770255"/>
                </a:lnTo>
                <a:lnTo>
                  <a:pt x="3004566" y="781050"/>
                </a:lnTo>
                <a:lnTo>
                  <a:pt x="3011550" y="822960"/>
                </a:lnTo>
                <a:lnTo>
                  <a:pt x="3023616" y="862965"/>
                </a:lnTo>
                <a:lnTo>
                  <a:pt x="3039491" y="901700"/>
                </a:lnTo>
                <a:lnTo>
                  <a:pt x="3060446" y="938530"/>
                </a:lnTo>
                <a:lnTo>
                  <a:pt x="3107435" y="976630"/>
                </a:lnTo>
                <a:lnTo>
                  <a:pt x="3135375" y="977265"/>
                </a:lnTo>
                <a:lnTo>
                  <a:pt x="3162046" y="959485"/>
                </a:lnTo>
                <a:lnTo>
                  <a:pt x="3170300" y="944245"/>
                </a:lnTo>
                <a:lnTo>
                  <a:pt x="3122675" y="944245"/>
                </a:lnTo>
                <a:lnTo>
                  <a:pt x="3102991" y="934720"/>
                </a:lnTo>
                <a:lnTo>
                  <a:pt x="3073781" y="890905"/>
                </a:lnTo>
                <a:lnTo>
                  <a:pt x="3052191" y="837565"/>
                </a:lnTo>
                <a:lnTo>
                  <a:pt x="3042666" y="798195"/>
                </a:lnTo>
                <a:lnTo>
                  <a:pt x="3117596" y="798195"/>
                </a:lnTo>
                <a:lnTo>
                  <a:pt x="3106166" y="790575"/>
                </a:lnTo>
                <a:lnTo>
                  <a:pt x="3082035" y="779145"/>
                </a:lnTo>
                <a:lnTo>
                  <a:pt x="3107520" y="770255"/>
                </a:lnTo>
                <a:close/>
                <a:moveTo>
                  <a:pt x="3148710" y="824230"/>
                </a:moveTo>
                <a:lnTo>
                  <a:pt x="3148710" y="904875"/>
                </a:lnTo>
                <a:lnTo>
                  <a:pt x="3142360" y="928370"/>
                </a:lnTo>
                <a:lnTo>
                  <a:pt x="3122675" y="944245"/>
                </a:lnTo>
                <a:lnTo>
                  <a:pt x="3170300" y="944245"/>
                </a:lnTo>
                <a:lnTo>
                  <a:pt x="3177921" y="930910"/>
                </a:lnTo>
                <a:lnTo>
                  <a:pt x="3181731" y="899160"/>
                </a:lnTo>
                <a:lnTo>
                  <a:pt x="3176016" y="867410"/>
                </a:lnTo>
                <a:lnTo>
                  <a:pt x="3162046" y="838835"/>
                </a:lnTo>
                <a:lnTo>
                  <a:pt x="3148710" y="824230"/>
                </a:lnTo>
                <a:close/>
                <a:moveTo>
                  <a:pt x="3117596" y="798195"/>
                </a:moveTo>
                <a:lnTo>
                  <a:pt x="3042666" y="798195"/>
                </a:lnTo>
                <a:lnTo>
                  <a:pt x="3052825" y="801370"/>
                </a:lnTo>
                <a:lnTo>
                  <a:pt x="3076321" y="811530"/>
                </a:lnTo>
                <a:lnTo>
                  <a:pt x="3118866" y="839470"/>
                </a:lnTo>
                <a:lnTo>
                  <a:pt x="3145535" y="880745"/>
                </a:lnTo>
                <a:lnTo>
                  <a:pt x="3148710" y="904875"/>
                </a:lnTo>
                <a:lnTo>
                  <a:pt x="3148710" y="824230"/>
                </a:lnTo>
                <a:lnTo>
                  <a:pt x="3136646" y="810895"/>
                </a:lnTo>
                <a:lnTo>
                  <a:pt x="3117596" y="798195"/>
                </a:lnTo>
                <a:close/>
                <a:moveTo>
                  <a:pt x="3195700" y="599440"/>
                </a:moveTo>
                <a:lnTo>
                  <a:pt x="3130296" y="624205"/>
                </a:lnTo>
                <a:lnTo>
                  <a:pt x="3093466" y="652145"/>
                </a:lnTo>
                <a:lnTo>
                  <a:pt x="3060446" y="684530"/>
                </a:lnTo>
                <a:lnTo>
                  <a:pt x="3028696" y="719455"/>
                </a:lnTo>
                <a:lnTo>
                  <a:pt x="2998216" y="754380"/>
                </a:lnTo>
                <a:lnTo>
                  <a:pt x="2995675" y="761365"/>
                </a:lnTo>
                <a:lnTo>
                  <a:pt x="2998850" y="768350"/>
                </a:lnTo>
                <a:lnTo>
                  <a:pt x="3005835" y="771525"/>
                </a:lnTo>
                <a:lnTo>
                  <a:pt x="3008375" y="770255"/>
                </a:lnTo>
                <a:lnTo>
                  <a:pt x="3107520" y="770255"/>
                </a:lnTo>
                <a:lnTo>
                  <a:pt x="3109341" y="769620"/>
                </a:lnTo>
                <a:lnTo>
                  <a:pt x="3116845" y="766445"/>
                </a:lnTo>
                <a:lnTo>
                  <a:pt x="3015360" y="766445"/>
                </a:lnTo>
                <a:lnTo>
                  <a:pt x="3061716" y="720090"/>
                </a:lnTo>
                <a:lnTo>
                  <a:pt x="3111246" y="673735"/>
                </a:lnTo>
                <a:lnTo>
                  <a:pt x="3149981" y="645795"/>
                </a:lnTo>
                <a:lnTo>
                  <a:pt x="3202685" y="628650"/>
                </a:lnTo>
                <a:lnTo>
                  <a:pt x="3220466" y="628650"/>
                </a:lnTo>
                <a:lnTo>
                  <a:pt x="3220466" y="601980"/>
                </a:lnTo>
                <a:lnTo>
                  <a:pt x="3195700" y="599440"/>
                </a:lnTo>
                <a:close/>
                <a:moveTo>
                  <a:pt x="3020441" y="764540"/>
                </a:moveTo>
                <a:lnTo>
                  <a:pt x="3015360" y="766445"/>
                </a:lnTo>
                <a:lnTo>
                  <a:pt x="3116845" y="766445"/>
                </a:lnTo>
                <a:lnTo>
                  <a:pt x="3118346" y="765810"/>
                </a:lnTo>
                <a:lnTo>
                  <a:pt x="3023616" y="765810"/>
                </a:lnTo>
                <a:lnTo>
                  <a:pt x="3020441" y="764540"/>
                </a:lnTo>
                <a:close/>
                <a:moveTo>
                  <a:pt x="3220466" y="601980"/>
                </a:moveTo>
                <a:lnTo>
                  <a:pt x="3220466" y="650240"/>
                </a:lnTo>
                <a:lnTo>
                  <a:pt x="3207131" y="673735"/>
                </a:lnTo>
                <a:lnTo>
                  <a:pt x="3161410" y="710565"/>
                </a:lnTo>
                <a:lnTo>
                  <a:pt x="3111246" y="735965"/>
                </a:lnTo>
                <a:lnTo>
                  <a:pt x="3028696" y="762635"/>
                </a:lnTo>
                <a:lnTo>
                  <a:pt x="3023616" y="765810"/>
                </a:lnTo>
                <a:lnTo>
                  <a:pt x="3118346" y="765810"/>
                </a:lnTo>
                <a:lnTo>
                  <a:pt x="3144266" y="755015"/>
                </a:lnTo>
                <a:lnTo>
                  <a:pt x="3204591" y="716915"/>
                </a:lnTo>
                <a:lnTo>
                  <a:pt x="3250946" y="659765"/>
                </a:lnTo>
                <a:lnTo>
                  <a:pt x="3251580" y="626745"/>
                </a:lnTo>
                <a:lnTo>
                  <a:pt x="3229356" y="602615"/>
                </a:lnTo>
                <a:lnTo>
                  <a:pt x="3220466" y="601980"/>
                </a:lnTo>
                <a:close/>
                <a:moveTo>
                  <a:pt x="3220466" y="628650"/>
                </a:moveTo>
                <a:lnTo>
                  <a:pt x="3202685" y="628650"/>
                </a:lnTo>
                <a:lnTo>
                  <a:pt x="3218560" y="632460"/>
                </a:lnTo>
                <a:lnTo>
                  <a:pt x="3220466" y="650240"/>
                </a:lnTo>
                <a:lnTo>
                  <a:pt x="3220466" y="628650"/>
                </a:lnTo>
                <a:close/>
              </a:path>
            </a:pathLst>
          </a:custGeom>
          <a:solidFill>
            <a:srgbClr val="f6526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7" name="bg object 23" descr=""/>
          <p:cNvPicPr/>
          <p:nvPr/>
        </p:nvPicPr>
        <p:blipFill>
          <a:blip r:embed="rId5"/>
          <a:stretch/>
        </p:blipFill>
        <p:spPr>
          <a:xfrm>
            <a:off x="3861720" y="5586840"/>
            <a:ext cx="173520" cy="173520"/>
          </a:xfrm>
          <a:prstGeom prst="rect">
            <a:avLst/>
          </a:prstGeom>
          <a:ln w="0">
            <a:noFill/>
          </a:ln>
        </p:spPr>
      </p:pic>
      <p:pic>
        <p:nvPicPr>
          <p:cNvPr id="8" name="bg object 24" descr=""/>
          <p:cNvPicPr/>
          <p:nvPr/>
        </p:nvPicPr>
        <p:blipFill>
          <a:blip r:embed="rId6"/>
          <a:stretch/>
        </p:blipFill>
        <p:spPr>
          <a:xfrm>
            <a:off x="3517560" y="5608440"/>
            <a:ext cx="173520" cy="164160"/>
          </a:xfrm>
          <a:prstGeom prst="rect">
            <a:avLst/>
          </a:prstGeom>
          <a:ln w="0">
            <a:noFill/>
          </a:ln>
        </p:spPr>
      </p:pic>
      <p:pic>
        <p:nvPicPr>
          <p:cNvPr id="9" name="bg object 25" descr=""/>
          <p:cNvPicPr/>
          <p:nvPr/>
        </p:nvPicPr>
        <p:blipFill>
          <a:blip r:embed="rId7"/>
          <a:stretch/>
        </p:blipFill>
        <p:spPr>
          <a:xfrm>
            <a:off x="3669840" y="5352120"/>
            <a:ext cx="179640" cy="158040"/>
          </a:xfrm>
          <a:prstGeom prst="rect">
            <a:avLst/>
          </a:prstGeom>
          <a:ln w="0">
            <a:noFill/>
          </a:ln>
        </p:spPr>
      </p:pic>
      <p:pic>
        <p:nvPicPr>
          <p:cNvPr id="10" name="bg object 26" descr=""/>
          <p:cNvPicPr/>
          <p:nvPr/>
        </p:nvPicPr>
        <p:blipFill>
          <a:blip r:embed="rId8"/>
          <a:stretch/>
        </p:blipFill>
        <p:spPr>
          <a:xfrm>
            <a:off x="1767960" y="7348680"/>
            <a:ext cx="4020120" cy="886680"/>
          </a:xfrm>
          <a:prstGeom prst="rect">
            <a:avLst/>
          </a:prstGeom>
          <a:ln w="0">
            <a:noFill/>
          </a:ln>
        </p:spPr>
      </p:pic>
      <p:sp>
        <p:nvSpPr>
          <p:cNvPr id="11" name="PlaceHolder 1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4C96A2A-4CAF-4D14-AF48-CF6E7BC02F11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9"/>
    <p:sldLayoutId id="2147483650" r:id="rId10"/>
    <p:sldLayoutId id="2147483651" r:id="rId11"/>
    <p:sldLayoutId id="2147483652" r:id="rId12"/>
    <p:sldLayoutId id="2147483653" r:id="rId13"/>
    <p:sldLayoutId id="2147483654" r:id="rId14"/>
    <p:sldLayoutId id="2147483655" r:id="rId15"/>
    <p:sldLayoutId id="2147483656" r:id="rId16"/>
    <p:sldLayoutId id="2147483657" r:id="rId17"/>
    <p:sldLayoutId id="2147483658" r:id="rId18"/>
    <p:sldLayoutId id="2147483659" r:id="rId19"/>
    <p:sldLayoutId id="2147483660" r:id="rId20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object 2"/>
          <p:cNvSpPr/>
          <p:nvPr/>
        </p:nvSpPr>
        <p:spPr>
          <a:xfrm>
            <a:off x="2799000" y="7374960"/>
            <a:ext cx="1959840" cy="1093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3550" spc="-715" strike="noStrike">
                <a:solidFill>
                  <a:srgbClr val="f6667e"/>
                </a:solidFill>
                <a:latin typeface="Arial Narrow"/>
              </a:rPr>
              <a:t>SAN</a:t>
            </a:r>
            <a:r>
              <a:rPr b="0" lang="en-US" sz="3550" spc="-32" strike="noStrike">
                <a:solidFill>
                  <a:srgbClr val="f6667e"/>
                </a:solidFill>
                <a:latin typeface="Arial Narrow"/>
              </a:rPr>
              <a:t> </a:t>
            </a:r>
            <a:r>
              <a:rPr b="0" lang="en-US" sz="3550" spc="-477" strike="noStrike">
                <a:solidFill>
                  <a:srgbClr val="f6667e"/>
                </a:solidFill>
                <a:latin typeface="Arial Narrow"/>
              </a:rPr>
              <a:t>VALENTIN</a:t>
            </a:r>
            <a:endParaRPr b="0" lang="en-US" sz="3550" spc="-1" strike="noStrike">
              <a:latin typeface="Arial"/>
            </a:endParaRPr>
          </a:p>
        </p:txBody>
      </p:sp>
      <p:sp>
        <p:nvSpPr>
          <p:cNvPr id="51" name="object 3"/>
          <p:cNvSpPr/>
          <p:nvPr/>
        </p:nvSpPr>
        <p:spPr>
          <a:xfrm>
            <a:off x="2799000" y="8292600"/>
            <a:ext cx="1960560" cy="370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2350" spc="-12" strike="noStrike">
                <a:solidFill>
                  <a:srgbClr val="f6667e"/>
                </a:solidFill>
                <a:latin typeface="Arial Narrow"/>
              </a:rPr>
              <a:t>@SANVALENTIN</a:t>
            </a:r>
            <a:endParaRPr b="0" lang="en-US" sz="2350" spc="-1" strike="noStrike">
              <a:latin typeface="Arial"/>
            </a:endParaRPr>
          </a:p>
        </p:txBody>
      </p:sp>
      <p:sp>
        <p:nvSpPr>
          <p:cNvPr id="52" name="object 4"/>
          <p:cNvSpPr/>
          <p:nvPr/>
        </p:nvSpPr>
        <p:spPr>
          <a:xfrm>
            <a:off x="1513080" y="3403080"/>
            <a:ext cx="4491720" cy="2327400"/>
          </a:xfrm>
          <a:custGeom>
            <a:avLst/>
            <a:gdLst/>
            <a:ahLst/>
            <a:rect l="l" t="t" r="r" b="b"/>
            <a:pathLst>
              <a:path w="4491990" h="2327910">
                <a:moveTo>
                  <a:pt x="764705" y="2291461"/>
                </a:moveTo>
                <a:lnTo>
                  <a:pt x="302171" y="1146810"/>
                </a:lnTo>
                <a:lnTo>
                  <a:pt x="405803" y="1104900"/>
                </a:lnTo>
                <a:lnTo>
                  <a:pt x="335572" y="931164"/>
                </a:lnTo>
                <a:lnTo>
                  <a:pt x="232067" y="972947"/>
                </a:lnTo>
                <a:lnTo>
                  <a:pt x="182791" y="851281"/>
                </a:lnTo>
                <a:lnTo>
                  <a:pt x="161544" y="795502"/>
                </a:lnTo>
                <a:lnTo>
                  <a:pt x="146380" y="748525"/>
                </a:lnTo>
                <a:lnTo>
                  <a:pt x="137299" y="710399"/>
                </a:lnTo>
                <a:lnTo>
                  <a:pt x="134277" y="681101"/>
                </a:lnTo>
                <a:lnTo>
                  <a:pt x="136791" y="658253"/>
                </a:lnTo>
                <a:lnTo>
                  <a:pt x="156933" y="625157"/>
                </a:lnTo>
                <a:lnTo>
                  <a:pt x="201549" y="607618"/>
                </a:lnTo>
                <a:lnTo>
                  <a:pt x="232575" y="605917"/>
                </a:lnTo>
                <a:lnTo>
                  <a:pt x="167805" y="406908"/>
                </a:lnTo>
                <a:lnTo>
                  <a:pt x="116636" y="406933"/>
                </a:lnTo>
                <a:lnTo>
                  <a:pt x="73952" y="417322"/>
                </a:lnTo>
                <a:lnTo>
                  <a:pt x="32740" y="445884"/>
                </a:lnTo>
                <a:lnTo>
                  <a:pt x="8293" y="491490"/>
                </a:lnTo>
                <a:lnTo>
                  <a:pt x="0" y="553148"/>
                </a:lnTo>
                <a:lnTo>
                  <a:pt x="1790" y="589546"/>
                </a:lnTo>
                <a:lnTo>
                  <a:pt x="7531" y="629666"/>
                </a:lnTo>
                <a:lnTo>
                  <a:pt x="27470" y="708279"/>
                </a:lnTo>
                <a:lnTo>
                  <a:pt x="43129" y="756132"/>
                </a:lnTo>
                <a:lnTo>
                  <a:pt x="62560" y="809688"/>
                </a:lnTo>
                <a:lnTo>
                  <a:pt x="85763" y="868934"/>
                </a:lnTo>
                <a:lnTo>
                  <a:pt x="142405" y="1009142"/>
                </a:lnTo>
                <a:lnTo>
                  <a:pt x="62522" y="1041400"/>
                </a:lnTo>
                <a:lnTo>
                  <a:pt x="132753" y="1215263"/>
                </a:lnTo>
                <a:lnTo>
                  <a:pt x="212636" y="1183005"/>
                </a:lnTo>
                <a:lnTo>
                  <a:pt x="675043" y="2327656"/>
                </a:lnTo>
                <a:lnTo>
                  <a:pt x="764705" y="2291461"/>
                </a:lnTo>
                <a:close/>
                <a:moveTo>
                  <a:pt x="1229525" y="1969516"/>
                </a:moveTo>
                <a:lnTo>
                  <a:pt x="1228674" y="1931885"/>
                </a:lnTo>
                <a:lnTo>
                  <a:pt x="1226324" y="1893570"/>
                </a:lnTo>
                <a:lnTo>
                  <a:pt x="1226159" y="1890864"/>
                </a:lnTo>
                <a:lnTo>
                  <a:pt x="1221955" y="1846465"/>
                </a:lnTo>
                <a:lnTo>
                  <a:pt x="1216075" y="1798688"/>
                </a:lnTo>
                <a:lnTo>
                  <a:pt x="1208519" y="1747532"/>
                </a:lnTo>
                <a:lnTo>
                  <a:pt x="1199235" y="1692757"/>
                </a:lnTo>
                <a:lnTo>
                  <a:pt x="1188377" y="1635086"/>
                </a:lnTo>
                <a:lnTo>
                  <a:pt x="1175816" y="1573796"/>
                </a:lnTo>
                <a:lnTo>
                  <a:pt x="1161580" y="1509141"/>
                </a:lnTo>
                <a:lnTo>
                  <a:pt x="1084745" y="1488059"/>
                </a:lnTo>
                <a:lnTo>
                  <a:pt x="1100645" y="1569123"/>
                </a:lnTo>
                <a:lnTo>
                  <a:pt x="1112824" y="1641170"/>
                </a:lnTo>
                <a:lnTo>
                  <a:pt x="1121257" y="1704225"/>
                </a:lnTo>
                <a:lnTo>
                  <a:pt x="1125956" y="1758442"/>
                </a:lnTo>
                <a:lnTo>
                  <a:pt x="1126909" y="1803323"/>
                </a:lnTo>
                <a:lnTo>
                  <a:pt x="1124115" y="1839379"/>
                </a:lnTo>
                <a:lnTo>
                  <a:pt x="1117574" y="1866442"/>
                </a:lnTo>
                <a:lnTo>
                  <a:pt x="1107287" y="1884502"/>
                </a:lnTo>
                <a:lnTo>
                  <a:pt x="1093254" y="1893570"/>
                </a:lnTo>
                <a:lnTo>
                  <a:pt x="1068514" y="1890001"/>
                </a:lnTo>
                <a:lnTo>
                  <a:pt x="1007224" y="1822462"/>
                </a:lnTo>
                <a:lnTo>
                  <a:pt x="970610" y="1758276"/>
                </a:lnTo>
                <a:lnTo>
                  <a:pt x="939279" y="1692757"/>
                </a:lnTo>
                <a:lnTo>
                  <a:pt x="923112" y="1655114"/>
                </a:lnTo>
                <a:lnTo>
                  <a:pt x="906627" y="1614271"/>
                </a:lnTo>
                <a:lnTo>
                  <a:pt x="889825" y="1570215"/>
                </a:lnTo>
                <a:lnTo>
                  <a:pt x="872718" y="1522958"/>
                </a:lnTo>
                <a:lnTo>
                  <a:pt x="855294" y="1472501"/>
                </a:lnTo>
                <a:lnTo>
                  <a:pt x="837552" y="1418831"/>
                </a:lnTo>
                <a:lnTo>
                  <a:pt x="819505" y="1361960"/>
                </a:lnTo>
                <a:lnTo>
                  <a:pt x="801154" y="1301877"/>
                </a:lnTo>
                <a:lnTo>
                  <a:pt x="1080935" y="1221613"/>
                </a:lnTo>
                <a:lnTo>
                  <a:pt x="1075118" y="1200848"/>
                </a:lnTo>
                <a:lnTo>
                  <a:pt x="1063447" y="1159319"/>
                </a:lnTo>
                <a:lnTo>
                  <a:pt x="1057567" y="1138555"/>
                </a:lnTo>
                <a:lnTo>
                  <a:pt x="1039850" y="1077569"/>
                </a:lnTo>
                <a:lnTo>
                  <a:pt x="1030071" y="1044829"/>
                </a:lnTo>
                <a:lnTo>
                  <a:pt x="1022261" y="1018667"/>
                </a:lnTo>
                <a:lnTo>
                  <a:pt x="1004798" y="961834"/>
                </a:lnTo>
                <a:lnTo>
                  <a:pt x="987463" y="907084"/>
                </a:lnTo>
                <a:lnTo>
                  <a:pt x="970267" y="854405"/>
                </a:lnTo>
                <a:lnTo>
                  <a:pt x="953185" y="803808"/>
                </a:lnTo>
                <a:lnTo>
                  <a:pt x="940854" y="768502"/>
                </a:lnTo>
                <a:lnTo>
                  <a:pt x="940854" y="984885"/>
                </a:lnTo>
                <a:lnTo>
                  <a:pt x="731558" y="1044829"/>
                </a:lnTo>
                <a:lnTo>
                  <a:pt x="715848" y="985545"/>
                </a:lnTo>
                <a:lnTo>
                  <a:pt x="701865" y="929106"/>
                </a:lnTo>
                <a:lnTo>
                  <a:pt x="689610" y="875538"/>
                </a:lnTo>
                <a:lnTo>
                  <a:pt x="679094" y="824826"/>
                </a:lnTo>
                <a:lnTo>
                  <a:pt x="670331" y="776973"/>
                </a:lnTo>
                <a:lnTo>
                  <a:pt x="663295" y="731989"/>
                </a:lnTo>
                <a:lnTo>
                  <a:pt x="657999" y="689876"/>
                </a:lnTo>
                <a:lnTo>
                  <a:pt x="654469" y="650621"/>
                </a:lnTo>
                <a:lnTo>
                  <a:pt x="652386" y="583692"/>
                </a:lnTo>
                <a:lnTo>
                  <a:pt x="657021" y="534136"/>
                </a:lnTo>
                <a:lnTo>
                  <a:pt x="668337" y="501967"/>
                </a:lnTo>
                <a:lnTo>
                  <a:pt x="686346" y="487172"/>
                </a:lnTo>
                <a:lnTo>
                  <a:pt x="712000" y="491401"/>
                </a:lnTo>
                <a:lnTo>
                  <a:pt x="741743" y="517588"/>
                </a:lnTo>
                <a:lnTo>
                  <a:pt x="775525" y="565797"/>
                </a:lnTo>
                <a:lnTo>
                  <a:pt x="813346" y="636016"/>
                </a:lnTo>
                <a:lnTo>
                  <a:pt x="846124" y="709993"/>
                </a:lnTo>
                <a:lnTo>
                  <a:pt x="863600" y="754697"/>
                </a:lnTo>
                <a:lnTo>
                  <a:pt x="881811" y="804545"/>
                </a:lnTo>
                <a:lnTo>
                  <a:pt x="900747" y="859523"/>
                </a:lnTo>
                <a:lnTo>
                  <a:pt x="920432" y="919645"/>
                </a:lnTo>
                <a:lnTo>
                  <a:pt x="940854" y="984885"/>
                </a:lnTo>
                <a:lnTo>
                  <a:pt x="940854" y="768502"/>
                </a:lnTo>
                <a:lnTo>
                  <a:pt x="919416" y="708850"/>
                </a:lnTo>
                <a:lnTo>
                  <a:pt x="902728" y="664476"/>
                </a:lnTo>
                <a:lnTo>
                  <a:pt x="886155" y="622185"/>
                </a:lnTo>
                <a:lnTo>
                  <a:pt x="869721" y="581964"/>
                </a:lnTo>
                <a:lnTo>
                  <a:pt x="853401" y="543826"/>
                </a:lnTo>
                <a:lnTo>
                  <a:pt x="837209" y="507758"/>
                </a:lnTo>
                <a:lnTo>
                  <a:pt x="805218" y="441833"/>
                </a:lnTo>
                <a:lnTo>
                  <a:pt x="766800" y="371690"/>
                </a:lnTo>
                <a:lnTo>
                  <a:pt x="730961" y="315556"/>
                </a:lnTo>
                <a:lnTo>
                  <a:pt x="697687" y="273431"/>
                </a:lnTo>
                <a:lnTo>
                  <a:pt x="666991" y="245325"/>
                </a:lnTo>
                <a:lnTo>
                  <a:pt x="613321" y="231140"/>
                </a:lnTo>
                <a:lnTo>
                  <a:pt x="590638" y="245173"/>
                </a:lnTo>
                <a:lnTo>
                  <a:pt x="573430" y="272643"/>
                </a:lnTo>
                <a:lnTo>
                  <a:pt x="561670" y="313563"/>
                </a:lnTo>
                <a:lnTo>
                  <a:pt x="555371" y="367957"/>
                </a:lnTo>
                <a:lnTo>
                  <a:pt x="554507" y="435813"/>
                </a:lnTo>
                <a:lnTo>
                  <a:pt x="559092" y="517144"/>
                </a:lnTo>
                <a:lnTo>
                  <a:pt x="566966" y="591312"/>
                </a:lnTo>
                <a:lnTo>
                  <a:pt x="572427" y="631215"/>
                </a:lnTo>
                <a:lnTo>
                  <a:pt x="578904" y="672998"/>
                </a:lnTo>
                <a:lnTo>
                  <a:pt x="586397" y="716661"/>
                </a:lnTo>
                <a:lnTo>
                  <a:pt x="594906" y="762203"/>
                </a:lnTo>
                <a:lnTo>
                  <a:pt x="604443" y="809625"/>
                </a:lnTo>
                <a:lnTo>
                  <a:pt x="614984" y="858926"/>
                </a:lnTo>
                <a:lnTo>
                  <a:pt x="626554" y="910107"/>
                </a:lnTo>
                <a:lnTo>
                  <a:pt x="639127" y="963168"/>
                </a:lnTo>
                <a:lnTo>
                  <a:pt x="652729" y="1018108"/>
                </a:lnTo>
                <a:lnTo>
                  <a:pt x="667359" y="1074928"/>
                </a:lnTo>
                <a:lnTo>
                  <a:pt x="682993" y="1133627"/>
                </a:lnTo>
                <a:lnTo>
                  <a:pt x="699655" y="1194206"/>
                </a:lnTo>
                <a:lnTo>
                  <a:pt x="717334" y="1256665"/>
                </a:lnTo>
                <a:lnTo>
                  <a:pt x="736015" y="1320952"/>
                </a:lnTo>
                <a:lnTo>
                  <a:pt x="754583" y="1382890"/>
                </a:lnTo>
                <a:lnTo>
                  <a:pt x="773036" y="1442491"/>
                </a:lnTo>
                <a:lnTo>
                  <a:pt x="791362" y="1499743"/>
                </a:lnTo>
                <a:lnTo>
                  <a:pt x="809561" y="1554670"/>
                </a:lnTo>
                <a:lnTo>
                  <a:pt x="827633" y="1607248"/>
                </a:lnTo>
                <a:lnTo>
                  <a:pt x="845578" y="1657477"/>
                </a:lnTo>
                <a:lnTo>
                  <a:pt x="863409" y="1705381"/>
                </a:lnTo>
                <a:lnTo>
                  <a:pt x="881100" y="1750936"/>
                </a:lnTo>
                <a:lnTo>
                  <a:pt x="898664" y="1794154"/>
                </a:lnTo>
                <a:lnTo>
                  <a:pt x="916114" y="1835023"/>
                </a:lnTo>
                <a:lnTo>
                  <a:pt x="933411" y="1873567"/>
                </a:lnTo>
                <a:lnTo>
                  <a:pt x="950595" y="1909762"/>
                </a:lnTo>
                <a:lnTo>
                  <a:pt x="1006182" y="2012886"/>
                </a:lnTo>
                <a:lnTo>
                  <a:pt x="1042568" y="2068169"/>
                </a:lnTo>
                <a:lnTo>
                  <a:pt x="1076769" y="2109457"/>
                </a:lnTo>
                <a:lnTo>
                  <a:pt x="1108798" y="2136775"/>
                </a:lnTo>
                <a:lnTo>
                  <a:pt x="1138631" y="2150110"/>
                </a:lnTo>
                <a:lnTo>
                  <a:pt x="1166279" y="2149475"/>
                </a:lnTo>
                <a:lnTo>
                  <a:pt x="1193939" y="2131453"/>
                </a:lnTo>
                <a:lnTo>
                  <a:pt x="1213700" y="2095461"/>
                </a:lnTo>
                <a:lnTo>
                  <a:pt x="1225562" y="2041486"/>
                </a:lnTo>
                <a:lnTo>
                  <a:pt x="1229525" y="1969516"/>
                </a:lnTo>
                <a:close/>
                <a:moveTo>
                  <a:pt x="1766366" y="1648079"/>
                </a:moveTo>
                <a:lnTo>
                  <a:pt x="1764220" y="1559267"/>
                </a:lnTo>
                <a:lnTo>
                  <a:pt x="1760804" y="1505673"/>
                </a:lnTo>
                <a:lnTo>
                  <a:pt x="1755851" y="1449552"/>
                </a:lnTo>
                <a:lnTo>
                  <a:pt x="1749374" y="1390916"/>
                </a:lnTo>
                <a:lnTo>
                  <a:pt x="1741360" y="1329753"/>
                </a:lnTo>
                <a:lnTo>
                  <a:pt x="1731810" y="1266063"/>
                </a:lnTo>
                <a:lnTo>
                  <a:pt x="1722272" y="1208659"/>
                </a:lnTo>
                <a:lnTo>
                  <a:pt x="1712163" y="1153604"/>
                </a:lnTo>
                <a:lnTo>
                  <a:pt x="1701469" y="1100886"/>
                </a:lnTo>
                <a:lnTo>
                  <a:pt x="1690192" y="1050505"/>
                </a:lnTo>
                <a:lnTo>
                  <a:pt x="1678279" y="1002195"/>
                </a:lnTo>
                <a:lnTo>
                  <a:pt x="1672958" y="982637"/>
                </a:lnTo>
                <a:lnTo>
                  <a:pt x="1672958" y="1575600"/>
                </a:lnTo>
                <a:lnTo>
                  <a:pt x="1672818" y="1621155"/>
                </a:lnTo>
                <a:lnTo>
                  <a:pt x="1670723" y="1662709"/>
                </a:lnTo>
                <a:lnTo>
                  <a:pt x="1654530" y="1763052"/>
                </a:lnTo>
                <a:lnTo>
                  <a:pt x="1638173" y="1809089"/>
                </a:lnTo>
                <a:lnTo>
                  <a:pt x="1592745" y="1851025"/>
                </a:lnTo>
                <a:lnTo>
                  <a:pt x="1572831" y="1850555"/>
                </a:lnTo>
                <a:lnTo>
                  <a:pt x="1532305" y="1827784"/>
                </a:lnTo>
                <a:lnTo>
                  <a:pt x="1491361" y="1776298"/>
                </a:lnTo>
                <a:lnTo>
                  <a:pt x="1471815" y="1740306"/>
                </a:lnTo>
                <a:lnTo>
                  <a:pt x="1453121" y="1697570"/>
                </a:lnTo>
                <a:lnTo>
                  <a:pt x="1435265" y="1648079"/>
                </a:lnTo>
                <a:lnTo>
                  <a:pt x="1415338" y="1578483"/>
                </a:lnTo>
                <a:lnTo>
                  <a:pt x="1405394" y="1536801"/>
                </a:lnTo>
                <a:lnTo>
                  <a:pt x="1395463" y="1490510"/>
                </a:lnTo>
                <a:lnTo>
                  <a:pt x="1385544" y="1439608"/>
                </a:lnTo>
                <a:lnTo>
                  <a:pt x="1375651" y="1384096"/>
                </a:lnTo>
                <a:lnTo>
                  <a:pt x="1365796" y="1323975"/>
                </a:lnTo>
                <a:lnTo>
                  <a:pt x="1356563" y="1261605"/>
                </a:lnTo>
                <a:lnTo>
                  <a:pt x="1349260" y="1202804"/>
                </a:lnTo>
                <a:lnTo>
                  <a:pt x="1343888" y="1147559"/>
                </a:lnTo>
                <a:lnTo>
                  <a:pt x="1340434" y="1095883"/>
                </a:lnTo>
                <a:lnTo>
                  <a:pt x="1338910" y="1047788"/>
                </a:lnTo>
                <a:lnTo>
                  <a:pt x="1339303" y="1003261"/>
                </a:lnTo>
                <a:lnTo>
                  <a:pt x="1341615" y="962317"/>
                </a:lnTo>
                <a:lnTo>
                  <a:pt x="1358303" y="862152"/>
                </a:lnTo>
                <a:lnTo>
                  <a:pt x="1374889" y="816076"/>
                </a:lnTo>
                <a:lnTo>
                  <a:pt x="1420406" y="774065"/>
                </a:lnTo>
                <a:lnTo>
                  <a:pt x="1449781" y="777760"/>
                </a:lnTo>
                <a:lnTo>
                  <a:pt x="1509407" y="834771"/>
                </a:lnTo>
                <a:lnTo>
                  <a:pt x="1539659" y="888111"/>
                </a:lnTo>
                <a:lnTo>
                  <a:pt x="1568919" y="959396"/>
                </a:lnTo>
                <a:lnTo>
                  <a:pt x="1582839" y="1002461"/>
                </a:lnTo>
                <a:lnTo>
                  <a:pt x="1596110" y="1049782"/>
                </a:lnTo>
                <a:lnTo>
                  <a:pt x="1608912" y="1102169"/>
                </a:lnTo>
                <a:lnTo>
                  <a:pt x="1621193" y="1159332"/>
                </a:lnTo>
                <a:lnTo>
                  <a:pt x="1632953" y="1221282"/>
                </a:lnTo>
                <a:lnTo>
                  <a:pt x="1644180" y="1288034"/>
                </a:lnTo>
                <a:lnTo>
                  <a:pt x="1653857" y="1353527"/>
                </a:lnTo>
                <a:lnTo>
                  <a:pt x="1661579" y="1415034"/>
                </a:lnTo>
                <a:lnTo>
                  <a:pt x="1667332" y="1472539"/>
                </a:lnTo>
                <a:lnTo>
                  <a:pt x="1671129" y="1526070"/>
                </a:lnTo>
                <a:lnTo>
                  <a:pt x="1672958" y="1575600"/>
                </a:lnTo>
                <a:lnTo>
                  <a:pt x="1672958" y="982637"/>
                </a:lnTo>
                <a:lnTo>
                  <a:pt x="1652917" y="913396"/>
                </a:lnTo>
                <a:lnTo>
                  <a:pt x="1639354" y="872363"/>
                </a:lnTo>
                <a:lnTo>
                  <a:pt x="1616900" y="812050"/>
                </a:lnTo>
                <a:lnTo>
                  <a:pt x="1600555" y="774065"/>
                </a:lnTo>
                <a:lnTo>
                  <a:pt x="1570405" y="712165"/>
                </a:lnTo>
                <a:lnTo>
                  <a:pt x="1546390" y="672604"/>
                </a:lnTo>
                <a:lnTo>
                  <a:pt x="1521879" y="639965"/>
                </a:lnTo>
                <a:lnTo>
                  <a:pt x="1490954" y="608647"/>
                </a:lnTo>
                <a:lnTo>
                  <a:pt x="1429893" y="576973"/>
                </a:lnTo>
                <a:lnTo>
                  <a:pt x="1399705" y="576580"/>
                </a:lnTo>
                <a:lnTo>
                  <a:pt x="1379143" y="582866"/>
                </a:lnTo>
                <a:lnTo>
                  <a:pt x="1343850" y="612533"/>
                </a:lnTo>
                <a:lnTo>
                  <a:pt x="1316202" y="665137"/>
                </a:lnTo>
                <a:lnTo>
                  <a:pt x="1296060" y="741286"/>
                </a:lnTo>
                <a:lnTo>
                  <a:pt x="1288834" y="788162"/>
                </a:lnTo>
                <a:lnTo>
                  <a:pt x="1179233" y="96012"/>
                </a:lnTo>
                <a:lnTo>
                  <a:pt x="1091984" y="109855"/>
                </a:lnTo>
                <a:lnTo>
                  <a:pt x="1399324" y="2049907"/>
                </a:lnTo>
                <a:lnTo>
                  <a:pt x="1480096" y="2037080"/>
                </a:lnTo>
                <a:lnTo>
                  <a:pt x="1473060" y="1993074"/>
                </a:lnTo>
                <a:lnTo>
                  <a:pt x="1466075" y="1949069"/>
                </a:lnTo>
                <a:lnTo>
                  <a:pt x="1452156" y="1861058"/>
                </a:lnTo>
                <a:lnTo>
                  <a:pt x="1473415" y="1907387"/>
                </a:lnTo>
                <a:lnTo>
                  <a:pt x="1494904" y="1947100"/>
                </a:lnTo>
                <a:lnTo>
                  <a:pt x="1516608" y="1980260"/>
                </a:lnTo>
                <a:lnTo>
                  <a:pt x="1560563" y="2026818"/>
                </a:lnTo>
                <a:lnTo>
                  <a:pt x="1604949" y="2046541"/>
                </a:lnTo>
                <a:lnTo>
                  <a:pt x="1627289" y="2046351"/>
                </a:lnTo>
                <a:lnTo>
                  <a:pt x="1680832" y="2015794"/>
                </a:lnTo>
                <a:lnTo>
                  <a:pt x="1703184" y="1984654"/>
                </a:lnTo>
                <a:lnTo>
                  <a:pt x="1722577" y="1942934"/>
                </a:lnTo>
                <a:lnTo>
                  <a:pt x="1739023" y="1890649"/>
                </a:lnTo>
                <a:lnTo>
                  <a:pt x="1745361" y="1861058"/>
                </a:lnTo>
                <a:lnTo>
                  <a:pt x="1747520" y="1851025"/>
                </a:lnTo>
                <a:lnTo>
                  <a:pt x="1758289" y="1789353"/>
                </a:lnTo>
                <a:lnTo>
                  <a:pt x="1762531" y="1748396"/>
                </a:lnTo>
                <a:lnTo>
                  <a:pt x="1765249" y="1704911"/>
                </a:lnTo>
                <a:lnTo>
                  <a:pt x="1766341" y="1662709"/>
                </a:lnTo>
                <a:lnTo>
                  <a:pt x="1766366" y="1648079"/>
                </a:lnTo>
                <a:close/>
                <a:moveTo>
                  <a:pt x="2351443" y="103886"/>
                </a:moveTo>
                <a:lnTo>
                  <a:pt x="2311362" y="57962"/>
                </a:lnTo>
                <a:lnTo>
                  <a:pt x="2271915" y="25323"/>
                </a:lnTo>
                <a:lnTo>
                  <a:pt x="2233117" y="6007"/>
                </a:lnTo>
                <a:lnTo>
                  <a:pt x="2194979" y="0"/>
                </a:lnTo>
                <a:lnTo>
                  <a:pt x="2168512" y="4673"/>
                </a:lnTo>
                <a:lnTo>
                  <a:pt x="2120163" y="39103"/>
                </a:lnTo>
                <a:lnTo>
                  <a:pt x="2083917" y="95313"/>
                </a:lnTo>
                <a:lnTo>
                  <a:pt x="2054301" y="171411"/>
                </a:lnTo>
                <a:lnTo>
                  <a:pt x="2038972" y="221030"/>
                </a:lnTo>
                <a:lnTo>
                  <a:pt x="2023287" y="278371"/>
                </a:lnTo>
                <a:lnTo>
                  <a:pt x="2007273" y="343408"/>
                </a:lnTo>
                <a:lnTo>
                  <a:pt x="2002066" y="47498"/>
                </a:lnTo>
                <a:lnTo>
                  <a:pt x="1865795" y="49911"/>
                </a:lnTo>
                <a:lnTo>
                  <a:pt x="1899831" y="2001901"/>
                </a:lnTo>
                <a:lnTo>
                  <a:pt x="2050453" y="1999234"/>
                </a:lnTo>
                <a:lnTo>
                  <a:pt x="2032673" y="977265"/>
                </a:lnTo>
                <a:lnTo>
                  <a:pt x="2032177" y="924344"/>
                </a:lnTo>
                <a:lnTo>
                  <a:pt x="2032596" y="872147"/>
                </a:lnTo>
                <a:lnTo>
                  <a:pt x="2033930" y="820674"/>
                </a:lnTo>
                <a:lnTo>
                  <a:pt x="2036178" y="769924"/>
                </a:lnTo>
                <a:lnTo>
                  <a:pt x="2039327" y="719924"/>
                </a:lnTo>
                <a:lnTo>
                  <a:pt x="2043404" y="670648"/>
                </a:lnTo>
                <a:lnTo>
                  <a:pt x="2048370" y="622109"/>
                </a:lnTo>
                <a:lnTo>
                  <a:pt x="2054263" y="574294"/>
                </a:lnTo>
                <a:lnTo>
                  <a:pt x="2063038" y="522884"/>
                </a:lnTo>
                <a:lnTo>
                  <a:pt x="2074900" y="477418"/>
                </a:lnTo>
                <a:lnTo>
                  <a:pt x="2089797" y="437870"/>
                </a:lnTo>
                <a:lnTo>
                  <a:pt x="2107730" y="404241"/>
                </a:lnTo>
                <a:lnTo>
                  <a:pt x="2148890" y="357936"/>
                </a:lnTo>
                <a:lnTo>
                  <a:pt x="2194725" y="342011"/>
                </a:lnTo>
                <a:lnTo>
                  <a:pt x="2221649" y="346011"/>
                </a:lnTo>
                <a:lnTo>
                  <a:pt x="2249106" y="358965"/>
                </a:lnTo>
                <a:lnTo>
                  <a:pt x="2277084" y="380873"/>
                </a:lnTo>
                <a:lnTo>
                  <a:pt x="2305596" y="411734"/>
                </a:lnTo>
                <a:lnTo>
                  <a:pt x="2351443" y="103886"/>
                </a:lnTo>
                <a:close/>
                <a:moveTo>
                  <a:pt x="3052483" y="47244"/>
                </a:moveTo>
                <a:lnTo>
                  <a:pt x="2634780" y="10795"/>
                </a:lnTo>
                <a:lnTo>
                  <a:pt x="2460663" y="1999615"/>
                </a:lnTo>
                <a:lnTo>
                  <a:pt x="2891828" y="2037334"/>
                </a:lnTo>
                <a:lnTo>
                  <a:pt x="2912402" y="1802638"/>
                </a:lnTo>
                <a:lnTo>
                  <a:pt x="2557691" y="1771523"/>
                </a:lnTo>
                <a:lnTo>
                  <a:pt x="2616873" y="1094613"/>
                </a:lnTo>
                <a:lnTo>
                  <a:pt x="2936532" y="1122553"/>
                </a:lnTo>
                <a:lnTo>
                  <a:pt x="2957106" y="887857"/>
                </a:lnTo>
                <a:lnTo>
                  <a:pt x="2637447" y="859917"/>
                </a:lnTo>
                <a:lnTo>
                  <a:pt x="2690660" y="252095"/>
                </a:lnTo>
                <a:lnTo>
                  <a:pt x="3031909" y="281940"/>
                </a:lnTo>
                <a:lnTo>
                  <a:pt x="3052483" y="47244"/>
                </a:lnTo>
                <a:close/>
                <a:moveTo>
                  <a:pt x="3696525" y="359460"/>
                </a:moveTo>
                <a:lnTo>
                  <a:pt x="3695255" y="333502"/>
                </a:lnTo>
                <a:lnTo>
                  <a:pt x="3694023" y="307975"/>
                </a:lnTo>
                <a:lnTo>
                  <a:pt x="3688016" y="263969"/>
                </a:lnTo>
                <a:lnTo>
                  <a:pt x="3664293" y="200710"/>
                </a:lnTo>
                <a:lnTo>
                  <a:pt x="3617379" y="162229"/>
                </a:lnTo>
                <a:lnTo>
                  <a:pt x="3608247" y="159308"/>
                </a:lnTo>
                <a:lnTo>
                  <a:pt x="3608247" y="508660"/>
                </a:lnTo>
                <a:lnTo>
                  <a:pt x="3607231" y="551751"/>
                </a:lnTo>
                <a:lnTo>
                  <a:pt x="3602901" y="599427"/>
                </a:lnTo>
                <a:lnTo>
                  <a:pt x="3595281" y="651700"/>
                </a:lnTo>
                <a:lnTo>
                  <a:pt x="3584359" y="708545"/>
                </a:lnTo>
                <a:lnTo>
                  <a:pt x="3572903" y="758075"/>
                </a:lnTo>
                <a:lnTo>
                  <a:pt x="3560292" y="804024"/>
                </a:lnTo>
                <a:lnTo>
                  <a:pt x="3546525" y="846429"/>
                </a:lnTo>
                <a:lnTo>
                  <a:pt x="3531654" y="885317"/>
                </a:lnTo>
                <a:lnTo>
                  <a:pt x="3500285" y="948588"/>
                </a:lnTo>
                <a:lnTo>
                  <a:pt x="3468154" y="990219"/>
                </a:lnTo>
                <a:lnTo>
                  <a:pt x="3431870" y="1010691"/>
                </a:lnTo>
                <a:lnTo>
                  <a:pt x="3410839" y="1013244"/>
                </a:lnTo>
                <a:lnTo>
                  <a:pt x="3387890" y="1010666"/>
                </a:lnTo>
                <a:lnTo>
                  <a:pt x="3241713" y="979551"/>
                </a:lnTo>
                <a:lnTo>
                  <a:pt x="3379000" y="333502"/>
                </a:lnTo>
                <a:lnTo>
                  <a:pt x="3541433" y="368046"/>
                </a:lnTo>
                <a:lnTo>
                  <a:pt x="3584930" y="399389"/>
                </a:lnTo>
                <a:lnTo>
                  <a:pt x="3605949" y="470154"/>
                </a:lnTo>
                <a:lnTo>
                  <a:pt x="3608247" y="508660"/>
                </a:lnTo>
                <a:lnTo>
                  <a:pt x="3608247" y="159308"/>
                </a:lnTo>
                <a:lnTo>
                  <a:pt x="3584740" y="151765"/>
                </a:lnTo>
                <a:lnTo>
                  <a:pt x="3356902" y="103251"/>
                </a:lnTo>
                <a:lnTo>
                  <a:pt x="2941739" y="2056130"/>
                </a:lnTo>
                <a:lnTo>
                  <a:pt x="3009811" y="2070608"/>
                </a:lnTo>
                <a:lnTo>
                  <a:pt x="3194088" y="1203325"/>
                </a:lnTo>
                <a:lnTo>
                  <a:pt x="3272701" y="1220089"/>
                </a:lnTo>
                <a:lnTo>
                  <a:pt x="3311944" y="1245311"/>
                </a:lnTo>
                <a:lnTo>
                  <a:pt x="3330067" y="1306410"/>
                </a:lnTo>
                <a:lnTo>
                  <a:pt x="3335312" y="1379855"/>
                </a:lnTo>
                <a:lnTo>
                  <a:pt x="3335832" y="1407998"/>
                </a:lnTo>
                <a:lnTo>
                  <a:pt x="3335794" y="1442643"/>
                </a:lnTo>
                <a:lnTo>
                  <a:pt x="3335185" y="1483804"/>
                </a:lnTo>
                <a:lnTo>
                  <a:pt x="3334016" y="1531480"/>
                </a:lnTo>
                <a:lnTo>
                  <a:pt x="3332289" y="1585683"/>
                </a:lnTo>
                <a:lnTo>
                  <a:pt x="3330003" y="1646389"/>
                </a:lnTo>
                <a:lnTo>
                  <a:pt x="3320554" y="1871357"/>
                </a:lnTo>
                <a:lnTo>
                  <a:pt x="3309404" y="2134235"/>
                </a:lnTo>
                <a:lnTo>
                  <a:pt x="3395002" y="2152396"/>
                </a:lnTo>
                <a:lnTo>
                  <a:pt x="3418116" y="1601851"/>
                </a:lnTo>
                <a:lnTo>
                  <a:pt x="3420046" y="1545958"/>
                </a:lnTo>
                <a:lnTo>
                  <a:pt x="3420973" y="1491957"/>
                </a:lnTo>
                <a:lnTo>
                  <a:pt x="3420897" y="1439849"/>
                </a:lnTo>
                <a:lnTo>
                  <a:pt x="3419818" y="1389659"/>
                </a:lnTo>
                <a:lnTo>
                  <a:pt x="3417735" y="1341374"/>
                </a:lnTo>
                <a:lnTo>
                  <a:pt x="3410877" y="1282877"/>
                </a:lnTo>
                <a:lnTo>
                  <a:pt x="3397161" y="1223518"/>
                </a:lnTo>
                <a:lnTo>
                  <a:pt x="3435616" y="1205712"/>
                </a:lnTo>
                <a:lnTo>
                  <a:pt x="3438423" y="1203325"/>
                </a:lnTo>
                <a:lnTo>
                  <a:pt x="3472510" y="1174534"/>
                </a:lnTo>
                <a:lnTo>
                  <a:pt x="3507867" y="1129982"/>
                </a:lnTo>
                <a:lnTo>
                  <a:pt x="3541687" y="1072007"/>
                </a:lnTo>
                <a:lnTo>
                  <a:pt x="3560178" y="1033233"/>
                </a:lnTo>
                <a:lnTo>
                  <a:pt x="3568496" y="1013244"/>
                </a:lnTo>
                <a:lnTo>
                  <a:pt x="3577894" y="990688"/>
                </a:lnTo>
                <a:lnTo>
                  <a:pt x="3594836" y="944384"/>
                </a:lnTo>
                <a:lnTo>
                  <a:pt x="3611003" y="894346"/>
                </a:lnTo>
                <a:lnTo>
                  <a:pt x="3626396" y="840549"/>
                </a:lnTo>
                <a:lnTo>
                  <a:pt x="3641001" y="783018"/>
                </a:lnTo>
                <a:lnTo>
                  <a:pt x="3654844" y="721741"/>
                </a:lnTo>
                <a:lnTo>
                  <a:pt x="3665867" y="666864"/>
                </a:lnTo>
                <a:lnTo>
                  <a:pt x="3675202" y="613968"/>
                </a:lnTo>
                <a:lnTo>
                  <a:pt x="3682860" y="563067"/>
                </a:lnTo>
                <a:lnTo>
                  <a:pt x="3688829" y="514146"/>
                </a:lnTo>
                <a:lnTo>
                  <a:pt x="3693122" y="467220"/>
                </a:lnTo>
                <a:lnTo>
                  <a:pt x="3695738" y="422275"/>
                </a:lnTo>
                <a:lnTo>
                  <a:pt x="3696487" y="368046"/>
                </a:lnTo>
                <a:lnTo>
                  <a:pt x="3696525" y="359460"/>
                </a:lnTo>
                <a:close/>
                <a:moveTo>
                  <a:pt x="4491698" y="637857"/>
                </a:moveTo>
                <a:lnTo>
                  <a:pt x="4490923" y="594258"/>
                </a:lnTo>
                <a:lnTo>
                  <a:pt x="4490859" y="593572"/>
                </a:lnTo>
                <a:lnTo>
                  <a:pt x="4487583" y="554355"/>
                </a:lnTo>
                <a:lnTo>
                  <a:pt x="4476026" y="494474"/>
                </a:lnTo>
                <a:lnTo>
                  <a:pt x="4457585" y="447776"/>
                </a:lnTo>
                <a:lnTo>
                  <a:pt x="4432262" y="414274"/>
                </a:lnTo>
                <a:lnTo>
                  <a:pt x="4384687" y="390791"/>
                </a:lnTo>
                <a:lnTo>
                  <a:pt x="4384687" y="759955"/>
                </a:lnTo>
                <a:lnTo>
                  <a:pt x="4383557" y="805903"/>
                </a:lnTo>
                <a:lnTo>
                  <a:pt x="4379023" y="855662"/>
                </a:lnTo>
                <a:lnTo>
                  <a:pt x="4371073" y="909218"/>
                </a:lnTo>
                <a:lnTo>
                  <a:pt x="4359694" y="966597"/>
                </a:lnTo>
                <a:lnTo>
                  <a:pt x="4349547" y="1010132"/>
                </a:lnTo>
                <a:lnTo>
                  <a:pt x="4338282" y="1054608"/>
                </a:lnTo>
                <a:lnTo>
                  <a:pt x="4325861" y="1100048"/>
                </a:lnTo>
                <a:lnTo>
                  <a:pt x="4312310" y="1146429"/>
                </a:lnTo>
                <a:lnTo>
                  <a:pt x="4297616" y="1193761"/>
                </a:lnTo>
                <a:lnTo>
                  <a:pt x="4281792" y="1242060"/>
                </a:lnTo>
                <a:lnTo>
                  <a:pt x="4264825" y="1291310"/>
                </a:lnTo>
                <a:lnTo>
                  <a:pt x="4246689" y="1341615"/>
                </a:lnTo>
                <a:lnTo>
                  <a:pt x="4227487" y="1392682"/>
                </a:lnTo>
                <a:lnTo>
                  <a:pt x="4204525" y="1451381"/>
                </a:lnTo>
                <a:lnTo>
                  <a:pt x="4181716" y="1507451"/>
                </a:lnTo>
                <a:lnTo>
                  <a:pt x="4159186" y="1560639"/>
                </a:lnTo>
                <a:lnTo>
                  <a:pt x="4136809" y="1611210"/>
                </a:lnTo>
                <a:lnTo>
                  <a:pt x="4114622" y="1659077"/>
                </a:lnTo>
                <a:lnTo>
                  <a:pt x="4092625" y="1704238"/>
                </a:lnTo>
                <a:lnTo>
                  <a:pt x="4070820" y="1746694"/>
                </a:lnTo>
                <a:lnTo>
                  <a:pt x="4049204" y="1786432"/>
                </a:lnTo>
                <a:lnTo>
                  <a:pt x="4027792" y="1823478"/>
                </a:lnTo>
                <a:lnTo>
                  <a:pt x="4006570" y="1857806"/>
                </a:lnTo>
                <a:lnTo>
                  <a:pt x="3964724" y="1918335"/>
                </a:lnTo>
                <a:lnTo>
                  <a:pt x="3916870" y="1976653"/>
                </a:lnTo>
                <a:lnTo>
                  <a:pt x="3872674" y="2019312"/>
                </a:lnTo>
                <a:lnTo>
                  <a:pt x="3832136" y="2046325"/>
                </a:lnTo>
                <a:lnTo>
                  <a:pt x="3795255" y="2057704"/>
                </a:lnTo>
                <a:lnTo>
                  <a:pt x="3762032" y="2053463"/>
                </a:lnTo>
                <a:lnTo>
                  <a:pt x="3735146" y="2034743"/>
                </a:lnTo>
                <a:lnTo>
                  <a:pt x="3715753" y="2002015"/>
                </a:lnTo>
                <a:lnTo>
                  <a:pt x="3703840" y="1955279"/>
                </a:lnTo>
                <a:lnTo>
                  <a:pt x="3699421" y="1894547"/>
                </a:lnTo>
                <a:lnTo>
                  <a:pt x="3702469" y="1819783"/>
                </a:lnTo>
                <a:lnTo>
                  <a:pt x="3706495" y="1781556"/>
                </a:lnTo>
                <a:lnTo>
                  <a:pt x="3712349" y="1741208"/>
                </a:lnTo>
                <a:lnTo>
                  <a:pt x="3720033" y="1698713"/>
                </a:lnTo>
                <a:lnTo>
                  <a:pt x="3729558" y="1654098"/>
                </a:lnTo>
                <a:lnTo>
                  <a:pt x="3740899" y="1607350"/>
                </a:lnTo>
                <a:lnTo>
                  <a:pt x="3754082" y="1558467"/>
                </a:lnTo>
                <a:lnTo>
                  <a:pt x="3769118" y="1507363"/>
                </a:lnTo>
                <a:lnTo>
                  <a:pt x="3785933" y="1454302"/>
                </a:lnTo>
                <a:lnTo>
                  <a:pt x="3804628" y="1399032"/>
                </a:lnTo>
                <a:lnTo>
                  <a:pt x="3825176" y="1341526"/>
                </a:lnTo>
                <a:lnTo>
                  <a:pt x="3847503" y="1282065"/>
                </a:lnTo>
                <a:lnTo>
                  <a:pt x="3872026" y="1219288"/>
                </a:lnTo>
                <a:lnTo>
                  <a:pt x="3896195" y="1159573"/>
                </a:lnTo>
                <a:lnTo>
                  <a:pt x="3920032" y="1102931"/>
                </a:lnTo>
                <a:lnTo>
                  <a:pt x="3943502" y="1049375"/>
                </a:lnTo>
                <a:lnTo>
                  <a:pt x="3966629" y="998880"/>
                </a:lnTo>
                <a:lnTo>
                  <a:pt x="3989400" y="951471"/>
                </a:lnTo>
                <a:lnTo>
                  <a:pt x="4011828" y="907148"/>
                </a:lnTo>
                <a:lnTo>
                  <a:pt x="4033901" y="865886"/>
                </a:lnTo>
                <a:lnTo>
                  <a:pt x="4055618" y="827709"/>
                </a:lnTo>
                <a:lnTo>
                  <a:pt x="4076979" y="792607"/>
                </a:lnTo>
                <a:lnTo>
                  <a:pt x="4097985" y="760590"/>
                </a:lnTo>
                <a:lnTo>
                  <a:pt x="4166158" y="673646"/>
                </a:lnTo>
                <a:lnTo>
                  <a:pt x="4210278" y="631304"/>
                </a:lnTo>
                <a:lnTo>
                  <a:pt x="4250982" y="604621"/>
                </a:lnTo>
                <a:lnTo>
                  <a:pt x="4288294" y="593572"/>
                </a:lnTo>
                <a:lnTo>
                  <a:pt x="4322229" y="598170"/>
                </a:lnTo>
                <a:lnTo>
                  <a:pt x="4362424" y="637705"/>
                </a:lnTo>
                <a:lnTo>
                  <a:pt x="4382427" y="717816"/>
                </a:lnTo>
                <a:lnTo>
                  <a:pt x="4384687" y="759955"/>
                </a:lnTo>
                <a:lnTo>
                  <a:pt x="4384687" y="390791"/>
                </a:lnTo>
                <a:lnTo>
                  <a:pt x="4332338" y="391160"/>
                </a:lnTo>
                <a:lnTo>
                  <a:pt x="4294873" y="405765"/>
                </a:lnTo>
                <a:lnTo>
                  <a:pt x="4254995" y="431050"/>
                </a:lnTo>
                <a:lnTo>
                  <a:pt x="4212742" y="466991"/>
                </a:lnTo>
                <a:lnTo>
                  <a:pt x="4168089" y="513600"/>
                </a:lnTo>
                <a:lnTo>
                  <a:pt x="4121061" y="570865"/>
                </a:lnTo>
                <a:lnTo>
                  <a:pt x="4075849" y="633641"/>
                </a:lnTo>
                <a:lnTo>
                  <a:pt x="4053141" y="668235"/>
                </a:lnTo>
                <a:lnTo>
                  <a:pt x="4030370" y="704989"/>
                </a:lnTo>
                <a:lnTo>
                  <a:pt x="4007523" y="743877"/>
                </a:lnTo>
                <a:lnTo>
                  <a:pt x="3984599" y="784923"/>
                </a:lnTo>
                <a:lnTo>
                  <a:pt x="3961612" y="828116"/>
                </a:lnTo>
                <a:lnTo>
                  <a:pt x="3938562" y="873442"/>
                </a:lnTo>
                <a:lnTo>
                  <a:pt x="3915435" y="920927"/>
                </a:lnTo>
                <a:lnTo>
                  <a:pt x="3892232" y="970546"/>
                </a:lnTo>
                <a:lnTo>
                  <a:pt x="3868978" y="1022311"/>
                </a:lnTo>
                <a:lnTo>
                  <a:pt x="3845636" y="1076223"/>
                </a:lnTo>
                <a:lnTo>
                  <a:pt x="3822242" y="1132281"/>
                </a:lnTo>
                <a:lnTo>
                  <a:pt x="3798773" y="1190485"/>
                </a:lnTo>
                <a:lnTo>
                  <a:pt x="3775240" y="1250823"/>
                </a:lnTo>
                <a:lnTo>
                  <a:pt x="3754323" y="1306499"/>
                </a:lnTo>
                <a:lnTo>
                  <a:pt x="3734676" y="1361198"/>
                </a:lnTo>
                <a:lnTo>
                  <a:pt x="3716286" y="1414932"/>
                </a:lnTo>
                <a:lnTo>
                  <a:pt x="3699167" y="1467688"/>
                </a:lnTo>
                <a:lnTo>
                  <a:pt x="3683304" y="1519491"/>
                </a:lnTo>
                <a:lnTo>
                  <a:pt x="3668712" y="1570316"/>
                </a:lnTo>
                <a:lnTo>
                  <a:pt x="3655377" y="1620177"/>
                </a:lnTo>
                <a:lnTo>
                  <a:pt x="3643299" y="1669072"/>
                </a:lnTo>
                <a:lnTo>
                  <a:pt x="3632492" y="1716989"/>
                </a:lnTo>
                <a:lnTo>
                  <a:pt x="3622941" y="1763953"/>
                </a:lnTo>
                <a:lnTo>
                  <a:pt x="3614661" y="1809940"/>
                </a:lnTo>
                <a:lnTo>
                  <a:pt x="3607638" y="1854974"/>
                </a:lnTo>
                <a:lnTo>
                  <a:pt x="3601885" y="1899031"/>
                </a:lnTo>
                <a:lnTo>
                  <a:pt x="3595116" y="1973072"/>
                </a:lnTo>
                <a:lnTo>
                  <a:pt x="3593236" y="2038769"/>
                </a:lnTo>
                <a:lnTo>
                  <a:pt x="3596221" y="2096122"/>
                </a:lnTo>
                <a:lnTo>
                  <a:pt x="3604069" y="2145131"/>
                </a:lnTo>
                <a:lnTo>
                  <a:pt x="3616795" y="2185797"/>
                </a:lnTo>
                <a:lnTo>
                  <a:pt x="3656838" y="2242070"/>
                </a:lnTo>
                <a:lnTo>
                  <a:pt x="3714712" y="2264410"/>
                </a:lnTo>
                <a:lnTo>
                  <a:pt x="3747160" y="2261920"/>
                </a:lnTo>
                <a:lnTo>
                  <a:pt x="3817797" y="2229281"/>
                </a:lnTo>
                <a:lnTo>
                  <a:pt x="3855986" y="2199132"/>
                </a:lnTo>
                <a:lnTo>
                  <a:pt x="3896080" y="2159762"/>
                </a:lnTo>
                <a:lnTo>
                  <a:pt x="3938079" y="2111159"/>
                </a:lnTo>
                <a:lnTo>
                  <a:pt x="3978681" y="2057704"/>
                </a:lnTo>
                <a:lnTo>
                  <a:pt x="4005237" y="2020125"/>
                </a:lnTo>
                <a:lnTo>
                  <a:pt x="4028389" y="1985124"/>
                </a:lnTo>
                <a:lnTo>
                  <a:pt x="4051439" y="1948345"/>
                </a:lnTo>
                <a:lnTo>
                  <a:pt x="4074401" y="1909775"/>
                </a:lnTo>
                <a:lnTo>
                  <a:pt x="4097261" y="1869440"/>
                </a:lnTo>
                <a:lnTo>
                  <a:pt x="4120019" y="1827326"/>
                </a:lnTo>
                <a:lnTo>
                  <a:pt x="4142689" y="1783435"/>
                </a:lnTo>
                <a:lnTo>
                  <a:pt x="4165269" y="1737766"/>
                </a:lnTo>
                <a:lnTo>
                  <a:pt x="4187748" y="1690319"/>
                </a:lnTo>
                <a:lnTo>
                  <a:pt x="4210126" y="1641094"/>
                </a:lnTo>
                <a:lnTo>
                  <a:pt x="4232414" y="1590103"/>
                </a:lnTo>
                <a:lnTo>
                  <a:pt x="4254614" y="1537335"/>
                </a:lnTo>
                <a:lnTo>
                  <a:pt x="4276725" y="1482788"/>
                </a:lnTo>
                <a:lnTo>
                  <a:pt x="4298734" y="1426464"/>
                </a:lnTo>
                <a:lnTo>
                  <a:pt x="4318520" y="1374063"/>
                </a:lnTo>
                <a:lnTo>
                  <a:pt x="4337240" y="1322781"/>
                </a:lnTo>
                <a:lnTo>
                  <a:pt x="4354868" y="1272603"/>
                </a:lnTo>
                <a:lnTo>
                  <a:pt x="4371429" y="1223556"/>
                </a:lnTo>
                <a:lnTo>
                  <a:pt x="4386910" y="1175613"/>
                </a:lnTo>
                <a:lnTo>
                  <a:pt x="4401312" y="1128776"/>
                </a:lnTo>
                <a:lnTo>
                  <a:pt x="4414634" y="1083068"/>
                </a:lnTo>
                <a:lnTo>
                  <a:pt x="4426877" y="1038466"/>
                </a:lnTo>
                <a:lnTo>
                  <a:pt x="4438027" y="994981"/>
                </a:lnTo>
                <a:lnTo>
                  <a:pt x="4448099" y="952614"/>
                </a:lnTo>
                <a:lnTo>
                  <a:pt x="4457103" y="911352"/>
                </a:lnTo>
                <a:lnTo>
                  <a:pt x="4469142" y="849249"/>
                </a:lnTo>
                <a:lnTo>
                  <a:pt x="4478629" y="790854"/>
                </a:lnTo>
                <a:lnTo>
                  <a:pt x="4485551" y="736155"/>
                </a:lnTo>
                <a:lnTo>
                  <a:pt x="4489907" y="685152"/>
                </a:lnTo>
                <a:lnTo>
                  <a:pt x="4491698" y="637857"/>
                </a:lnTo>
                <a:close/>
              </a:path>
            </a:pathLst>
          </a:custGeom>
          <a:solidFill>
            <a:srgbClr val="ff94a8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2022-07-29T04:58:37Z</dcterms:created>
  <dc:creator/>
  <dc:description/>
  <dc:language>en-US</dc:language>
  <cp:lastModifiedBy/>
  <dcterms:modified xsi:type="dcterms:W3CDTF">2022-07-29T04:58:37Z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