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A77D0F-DA94-4E1A-BA14-489FC284901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D19B96-3669-400A-A629-0E1C2DCF4A7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EAD746-B689-4B8A-94F3-DE112EFE41E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846A01-6CFA-4827-A6C1-5393A836970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52B5F3-01B1-4241-A360-AD9CACE3D53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B17ED4-A3B1-435F-9476-3F18A96716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1C1E39-9C27-4D11-8CF4-B1492437B2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13BD05-B4C3-4D88-ACC5-46DD8327BF8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32000" y="4438800"/>
            <a:ext cx="4892040" cy="803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358F14-EF4B-4257-AE32-1282239237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0C7FE5-A702-48F3-A43C-22D4C08A6A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DECC0E-D2EC-4067-ADC4-6041FDE352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056359-FDAD-47A1-8474-BDC4F9DDFD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92040" cy="173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1200" spc="-1" strike="noStrike">
                <a:latin typeface="Calibri"/>
              </a:rPr>
              <a:t>Click to edit the title text format</a:t>
            </a:r>
            <a:endParaRPr b="0" lang="en-US" sz="11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04A4A94-5C0B-4CFF-B107-12847B22039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32000" y="4438800"/>
            <a:ext cx="483948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i="1" lang="en-US" sz="11200" spc="-361" strike="noStrike">
                <a:solidFill>
                  <a:srgbClr val="ffffff"/>
                </a:solidFill>
                <a:latin typeface="Lucida Sans"/>
              </a:rPr>
              <a:t>febrero</a:t>
            </a:r>
            <a:endParaRPr b="0" lang="en-US" sz="112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2022-07-29T05:14:07Z</dcterms:created>
  <dc:creator/>
  <dc:description/>
  <dc:language>en-US</dc:language>
  <cp:lastModifiedBy/>
  <dcterms:modified xsi:type="dcterms:W3CDTF">2022-07-29T05:14:07Z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