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85F9B4-3AA7-4F14-985B-54F5742F721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F0535F-5095-425F-8781-C5657930D4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109C26-8B2C-4959-83EC-58716089F86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69EA97-9B27-456D-A0AA-08F9A043E8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1D587F-A41F-46F8-99B0-EC69280878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066D3E-04A0-490B-94D5-5428E95BBB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557349-C78A-4C1E-B8BE-55CDC33483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83AA07-3926-46E7-9193-E25EAF8BF2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039400" y="4529880"/>
            <a:ext cx="3477240" cy="1046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EF0D1E-EE0C-441E-BC64-DBF9B5824B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E23F41-81D4-4CED-B69A-18257EB319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538E13-2467-47C0-8138-40FDDFC3DC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4DDF4C-1123-4071-AD8B-15F6857E11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5549400" y="3029760"/>
            <a:ext cx="805320" cy="1019520"/>
          </a:xfrm>
          <a:custGeom>
            <a:avLst/>
            <a:gdLst/>
            <a:ahLst/>
            <a:rect l="l" t="t" r="r" b="b"/>
            <a:pathLst>
              <a:path w="805814" h="1019810">
                <a:moveTo>
                  <a:pt x="26670" y="38100"/>
                </a:moveTo>
                <a:lnTo>
                  <a:pt x="15239" y="41909"/>
                </a:lnTo>
                <a:lnTo>
                  <a:pt x="6985" y="50165"/>
                </a:lnTo>
                <a:lnTo>
                  <a:pt x="3810" y="60959"/>
                </a:lnTo>
                <a:lnTo>
                  <a:pt x="3810" y="66675"/>
                </a:lnTo>
                <a:lnTo>
                  <a:pt x="3175" y="70484"/>
                </a:lnTo>
                <a:lnTo>
                  <a:pt x="2539" y="75565"/>
                </a:lnTo>
                <a:lnTo>
                  <a:pt x="0" y="99695"/>
                </a:lnTo>
                <a:lnTo>
                  <a:pt x="1905" y="123190"/>
                </a:lnTo>
                <a:lnTo>
                  <a:pt x="15239" y="168275"/>
                </a:lnTo>
                <a:lnTo>
                  <a:pt x="34925" y="209550"/>
                </a:lnTo>
                <a:lnTo>
                  <a:pt x="46989" y="230504"/>
                </a:lnTo>
                <a:lnTo>
                  <a:pt x="58420" y="251459"/>
                </a:lnTo>
                <a:lnTo>
                  <a:pt x="82550" y="292100"/>
                </a:lnTo>
                <a:lnTo>
                  <a:pt x="93980" y="308609"/>
                </a:lnTo>
                <a:lnTo>
                  <a:pt x="105410" y="324484"/>
                </a:lnTo>
                <a:lnTo>
                  <a:pt x="117475" y="339725"/>
                </a:lnTo>
                <a:lnTo>
                  <a:pt x="141605" y="371475"/>
                </a:lnTo>
                <a:lnTo>
                  <a:pt x="154305" y="386715"/>
                </a:lnTo>
                <a:lnTo>
                  <a:pt x="166370" y="402590"/>
                </a:lnTo>
                <a:lnTo>
                  <a:pt x="179070" y="417829"/>
                </a:lnTo>
                <a:lnTo>
                  <a:pt x="182880" y="422909"/>
                </a:lnTo>
                <a:lnTo>
                  <a:pt x="187325" y="427354"/>
                </a:lnTo>
                <a:lnTo>
                  <a:pt x="191770" y="432434"/>
                </a:lnTo>
                <a:lnTo>
                  <a:pt x="200660" y="441959"/>
                </a:lnTo>
                <a:lnTo>
                  <a:pt x="206375" y="441959"/>
                </a:lnTo>
                <a:lnTo>
                  <a:pt x="210185" y="436245"/>
                </a:lnTo>
                <a:lnTo>
                  <a:pt x="212089" y="433070"/>
                </a:lnTo>
                <a:lnTo>
                  <a:pt x="213360" y="429259"/>
                </a:lnTo>
                <a:lnTo>
                  <a:pt x="213360" y="425450"/>
                </a:lnTo>
                <a:lnTo>
                  <a:pt x="213995" y="417829"/>
                </a:lnTo>
                <a:lnTo>
                  <a:pt x="213360" y="410209"/>
                </a:lnTo>
                <a:lnTo>
                  <a:pt x="213995" y="402590"/>
                </a:lnTo>
                <a:lnTo>
                  <a:pt x="213995" y="397509"/>
                </a:lnTo>
                <a:lnTo>
                  <a:pt x="216535" y="392429"/>
                </a:lnTo>
                <a:lnTo>
                  <a:pt x="215264" y="388620"/>
                </a:lnTo>
                <a:lnTo>
                  <a:pt x="213360" y="381634"/>
                </a:lnTo>
                <a:lnTo>
                  <a:pt x="213360" y="374650"/>
                </a:lnTo>
                <a:lnTo>
                  <a:pt x="213995" y="367665"/>
                </a:lnTo>
                <a:lnTo>
                  <a:pt x="215264" y="357504"/>
                </a:lnTo>
                <a:lnTo>
                  <a:pt x="196850" y="357504"/>
                </a:lnTo>
                <a:lnTo>
                  <a:pt x="189864" y="355600"/>
                </a:lnTo>
                <a:lnTo>
                  <a:pt x="184785" y="352425"/>
                </a:lnTo>
                <a:lnTo>
                  <a:pt x="180975" y="347345"/>
                </a:lnTo>
                <a:lnTo>
                  <a:pt x="151764" y="312420"/>
                </a:lnTo>
                <a:lnTo>
                  <a:pt x="123825" y="276859"/>
                </a:lnTo>
                <a:lnTo>
                  <a:pt x="114935" y="263525"/>
                </a:lnTo>
                <a:lnTo>
                  <a:pt x="106045" y="249554"/>
                </a:lnTo>
                <a:lnTo>
                  <a:pt x="97155" y="236220"/>
                </a:lnTo>
                <a:lnTo>
                  <a:pt x="78105" y="206375"/>
                </a:lnTo>
                <a:lnTo>
                  <a:pt x="68580" y="190500"/>
                </a:lnTo>
                <a:lnTo>
                  <a:pt x="60325" y="173990"/>
                </a:lnTo>
                <a:lnTo>
                  <a:pt x="51435" y="157479"/>
                </a:lnTo>
                <a:lnTo>
                  <a:pt x="37464" y="129540"/>
                </a:lnTo>
                <a:lnTo>
                  <a:pt x="31750" y="115570"/>
                </a:lnTo>
                <a:lnTo>
                  <a:pt x="26670" y="100965"/>
                </a:lnTo>
                <a:lnTo>
                  <a:pt x="33655" y="96520"/>
                </a:lnTo>
                <a:lnTo>
                  <a:pt x="102870" y="96520"/>
                </a:lnTo>
                <a:lnTo>
                  <a:pt x="100964" y="95250"/>
                </a:lnTo>
                <a:lnTo>
                  <a:pt x="91439" y="83184"/>
                </a:lnTo>
                <a:lnTo>
                  <a:pt x="86360" y="77470"/>
                </a:lnTo>
                <a:lnTo>
                  <a:pt x="78739" y="72390"/>
                </a:lnTo>
                <a:lnTo>
                  <a:pt x="74295" y="66040"/>
                </a:lnTo>
                <a:lnTo>
                  <a:pt x="67310" y="57784"/>
                </a:lnTo>
                <a:lnTo>
                  <a:pt x="59055" y="50800"/>
                </a:lnTo>
                <a:lnTo>
                  <a:pt x="50164" y="45084"/>
                </a:lnTo>
                <a:lnTo>
                  <a:pt x="40639" y="40640"/>
                </a:lnTo>
                <a:lnTo>
                  <a:pt x="26670" y="38100"/>
                </a:lnTo>
                <a:close/>
                <a:moveTo>
                  <a:pt x="236855" y="5079"/>
                </a:moveTo>
                <a:lnTo>
                  <a:pt x="236855" y="109854"/>
                </a:lnTo>
                <a:lnTo>
                  <a:pt x="235585" y="121920"/>
                </a:lnTo>
                <a:lnTo>
                  <a:pt x="229235" y="155575"/>
                </a:lnTo>
                <a:lnTo>
                  <a:pt x="226695" y="172720"/>
                </a:lnTo>
                <a:lnTo>
                  <a:pt x="215900" y="227329"/>
                </a:lnTo>
                <a:lnTo>
                  <a:pt x="209550" y="265429"/>
                </a:lnTo>
                <a:lnTo>
                  <a:pt x="199389" y="341629"/>
                </a:lnTo>
                <a:lnTo>
                  <a:pt x="198120" y="351790"/>
                </a:lnTo>
                <a:lnTo>
                  <a:pt x="196850" y="357504"/>
                </a:lnTo>
                <a:lnTo>
                  <a:pt x="215264" y="357504"/>
                </a:lnTo>
                <a:lnTo>
                  <a:pt x="219710" y="325754"/>
                </a:lnTo>
                <a:lnTo>
                  <a:pt x="225425" y="290195"/>
                </a:lnTo>
                <a:lnTo>
                  <a:pt x="230505" y="255270"/>
                </a:lnTo>
                <a:lnTo>
                  <a:pt x="235585" y="220979"/>
                </a:lnTo>
                <a:lnTo>
                  <a:pt x="240664" y="192404"/>
                </a:lnTo>
                <a:lnTo>
                  <a:pt x="254000" y="108584"/>
                </a:lnTo>
                <a:lnTo>
                  <a:pt x="255905" y="90170"/>
                </a:lnTo>
                <a:lnTo>
                  <a:pt x="255905" y="70484"/>
                </a:lnTo>
                <a:lnTo>
                  <a:pt x="255375" y="60959"/>
                </a:lnTo>
                <a:lnTo>
                  <a:pt x="255270" y="53975"/>
                </a:lnTo>
                <a:lnTo>
                  <a:pt x="251460" y="36195"/>
                </a:lnTo>
                <a:lnTo>
                  <a:pt x="248920" y="29209"/>
                </a:lnTo>
                <a:lnTo>
                  <a:pt x="246380" y="22859"/>
                </a:lnTo>
                <a:lnTo>
                  <a:pt x="243205" y="16509"/>
                </a:lnTo>
                <a:lnTo>
                  <a:pt x="236855" y="5079"/>
                </a:lnTo>
                <a:close/>
                <a:moveTo>
                  <a:pt x="102870" y="96520"/>
                </a:moveTo>
                <a:lnTo>
                  <a:pt x="33655" y="96520"/>
                </a:lnTo>
                <a:lnTo>
                  <a:pt x="38735" y="97154"/>
                </a:lnTo>
                <a:lnTo>
                  <a:pt x="55245" y="111759"/>
                </a:lnTo>
                <a:lnTo>
                  <a:pt x="74295" y="132079"/>
                </a:lnTo>
                <a:lnTo>
                  <a:pt x="83185" y="142875"/>
                </a:lnTo>
                <a:lnTo>
                  <a:pt x="113664" y="182879"/>
                </a:lnTo>
                <a:lnTo>
                  <a:pt x="123189" y="196850"/>
                </a:lnTo>
                <a:lnTo>
                  <a:pt x="127635" y="203200"/>
                </a:lnTo>
                <a:lnTo>
                  <a:pt x="130810" y="209550"/>
                </a:lnTo>
                <a:lnTo>
                  <a:pt x="134620" y="216534"/>
                </a:lnTo>
                <a:lnTo>
                  <a:pt x="138430" y="224154"/>
                </a:lnTo>
                <a:lnTo>
                  <a:pt x="151764" y="220979"/>
                </a:lnTo>
                <a:lnTo>
                  <a:pt x="152400" y="209550"/>
                </a:lnTo>
                <a:lnTo>
                  <a:pt x="153035" y="200025"/>
                </a:lnTo>
                <a:lnTo>
                  <a:pt x="154939" y="182879"/>
                </a:lnTo>
                <a:lnTo>
                  <a:pt x="155575" y="173990"/>
                </a:lnTo>
                <a:lnTo>
                  <a:pt x="155575" y="170815"/>
                </a:lnTo>
                <a:lnTo>
                  <a:pt x="154939" y="168275"/>
                </a:lnTo>
                <a:lnTo>
                  <a:pt x="154939" y="165734"/>
                </a:lnTo>
                <a:lnTo>
                  <a:pt x="153035" y="145415"/>
                </a:lnTo>
                <a:lnTo>
                  <a:pt x="154305" y="132715"/>
                </a:lnTo>
                <a:lnTo>
                  <a:pt x="131445" y="132715"/>
                </a:lnTo>
                <a:lnTo>
                  <a:pt x="111125" y="106679"/>
                </a:lnTo>
                <a:lnTo>
                  <a:pt x="102870" y="96520"/>
                </a:lnTo>
                <a:close/>
                <a:moveTo>
                  <a:pt x="228600" y="0"/>
                </a:moveTo>
                <a:lnTo>
                  <a:pt x="182245" y="15875"/>
                </a:lnTo>
                <a:lnTo>
                  <a:pt x="147320" y="62865"/>
                </a:lnTo>
                <a:lnTo>
                  <a:pt x="135889" y="106045"/>
                </a:lnTo>
                <a:lnTo>
                  <a:pt x="134620" y="111759"/>
                </a:lnTo>
                <a:lnTo>
                  <a:pt x="133985" y="118745"/>
                </a:lnTo>
                <a:lnTo>
                  <a:pt x="131445" y="132715"/>
                </a:lnTo>
                <a:lnTo>
                  <a:pt x="154305" y="132715"/>
                </a:lnTo>
                <a:lnTo>
                  <a:pt x="173355" y="90170"/>
                </a:lnTo>
                <a:lnTo>
                  <a:pt x="209550" y="60959"/>
                </a:lnTo>
                <a:lnTo>
                  <a:pt x="217805" y="59054"/>
                </a:lnTo>
                <a:lnTo>
                  <a:pt x="236855" y="59054"/>
                </a:lnTo>
                <a:lnTo>
                  <a:pt x="236855" y="5079"/>
                </a:lnTo>
                <a:lnTo>
                  <a:pt x="235585" y="3175"/>
                </a:lnTo>
                <a:lnTo>
                  <a:pt x="228600" y="0"/>
                </a:lnTo>
                <a:close/>
                <a:moveTo>
                  <a:pt x="236855" y="59054"/>
                </a:moveTo>
                <a:lnTo>
                  <a:pt x="217805" y="59054"/>
                </a:lnTo>
                <a:lnTo>
                  <a:pt x="224155" y="60325"/>
                </a:lnTo>
                <a:lnTo>
                  <a:pt x="228600" y="64134"/>
                </a:lnTo>
                <a:lnTo>
                  <a:pt x="232410" y="71754"/>
                </a:lnTo>
                <a:lnTo>
                  <a:pt x="235585" y="84454"/>
                </a:lnTo>
                <a:lnTo>
                  <a:pt x="236855" y="96520"/>
                </a:lnTo>
                <a:lnTo>
                  <a:pt x="236855" y="59054"/>
                </a:lnTo>
                <a:close/>
                <a:moveTo>
                  <a:pt x="377825" y="144145"/>
                </a:moveTo>
                <a:lnTo>
                  <a:pt x="353060" y="144779"/>
                </a:lnTo>
                <a:lnTo>
                  <a:pt x="332105" y="154940"/>
                </a:lnTo>
                <a:lnTo>
                  <a:pt x="319405" y="173990"/>
                </a:lnTo>
                <a:lnTo>
                  <a:pt x="317500" y="180975"/>
                </a:lnTo>
                <a:lnTo>
                  <a:pt x="314325" y="187325"/>
                </a:lnTo>
                <a:lnTo>
                  <a:pt x="311785" y="193675"/>
                </a:lnTo>
                <a:lnTo>
                  <a:pt x="307975" y="200025"/>
                </a:lnTo>
                <a:lnTo>
                  <a:pt x="288289" y="243840"/>
                </a:lnTo>
                <a:lnTo>
                  <a:pt x="277495" y="289559"/>
                </a:lnTo>
                <a:lnTo>
                  <a:pt x="273050" y="335279"/>
                </a:lnTo>
                <a:lnTo>
                  <a:pt x="273050" y="341629"/>
                </a:lnTo>
                <a:lnTo>
                  <a:pt x="274320" y="384809"/>
                </a:lnTo>
                <a:lnTo>
                  <a:pt x="278764" y="430529"/>
                </a:lnTo>
                <a:lnTo>
                  <a:pt x="286385" y="475615"/>
                </a:lnTo>
                <a:lnTo>
                  <a:pt x="294639" y="520700"/>
                </a:lnTo>
                <a:lnTo>
                  <a:pt x="304164" y="568959"/>
                </a:lnTo>
                <a:lnTo>
                  <a:pt x="313689" y="615950"/>
                </a:lnTo>
                <a:lnTo>
                  <a:pt x="325120" y="662304"/>
                </a:lnTo>
                <a:lnTo>
                  <a:pt x="335280" y="699770"/>
                </a:lnTo>
                <a:lnTo>
                  <a:pt x="347980" y="737234"/>
                </a:lnTo>
                <a:lnTo>
                  <a:pt x="360680" y="774065"/>
                </a:lnTo>
                <a:lnTo>
                  <a:pt x="373380" y="811529"/>
                </a:lnTo>
                <a:lnTo>
                  <a:pt x="401320" y="886459"/>
                </a:lnTo>
                <a:lnTo>
                  <a:pt x="415289" y="923290"/>
                </a:lnTo>
                <a:lnTo>
                  <a:pt x="429260" y="960754"/>
                </a:lnTo>
                <a:lnTo>
                  <a:pt x="433705" y="972820"/>
                </a:lnTo>
                <a:lnTo>
                  <a:pt x="438785" y="984250"/>
                </a:lnTo>
                <a:lnTo>
                  <a:pt x="443864" y="996315"/>
                </a:lnTo>
                <a:lnTo>
                  <a:pt x="449580" y="1007745"/>
                </a:lnTo>
                <a:lnTo>
                  <a:pt x="454660" y="1015365"/>
                </a:lnTo>
                <a:lnTo>
                  <a:pt x="461010" y="1019175"/>
                </a:lnTo>
                <a:lnTo>
                  <a:pt x="468630" y="1019809"/>
                </a:lnTo>
                <a:lnTo>
                  <a:pt x="476250" y="1015365"/>
                </a:lnTo>
                <a:lnTo>
                  <a:pt x="481964" y="1010920"/>
                </a:lnTo>
                <a:lnTo>
                  <a:pt x="486410" y="1004570"/>
                </a:lnTo>
                <a:lnTo>
                  <a:pt x="488950" y="997584"/>
                </a:lnTo>
                <a:lnTo>
                  <a:pt x="493395" y="986154"/>
                </a:lnTo>
                <a:lnTo>
                  <a:pt x="497205" y="975359"/>
                </a:lnTo>
                <a:lnTo>
                  <a:pt x="501014" y="963929"/>
                </a:lnTo>
                <a:lnTo>
                  <a:pt x="505460" y="953134"/>
                </a:lnTo>
                <a:lnTo>
                  <a:pt x="508000" y="946784"/>
                </a:lnTo>
                <a:lnTo>
                  <a:pt x="511810" y="940434"/>
                </a:lnTo>
                <a:lnTo>
                  <a:pt x="514985" y="934084"/>
                </a:lnTo>
                <a:lnTo>
                  <a:pt x="516255" y="927734"/>
                </a:lnTo>
                <a:lnTo>
                  <a:pt x="517525" y="913765"/>
                </a:lnTo>
                <a:lnTo>
                  <a:pt x="521335" y="899795"/>
                </a:lnTo>
                <a:lnTo>
                  <a:pt x="526414" y="887095"/>
                </a:lnTo>
                <a:lnTo>
                  <a:pt x="532764" y="875029"/>
                </a:lnTo>
                <a:lnTo>
                  <a:pt x="541655" y="857250"/>
                </a:lnTo>
                <a:lnTo>
                  <a:pt x="501014" y="857250"/>
                </a:lnTo>
                <a:lnTo>
                  <a:pt x="492760" y="850900"/>
                </a:lnTo>
                <a:lnTo>
                  <a:pt x="443864" y="743584"/>
                </a:lnTo>
                <a:lnTo>
                  <a:pt x="427989" y="701675"/>
                </a:lnTo>
                <a:lnTo>
                  <a:pt x="412750" y="659129"/>
                </a:lnTo>
                <a:lnTo>
                  <a:pt x="394970" y="595629"/>
                </a:lnTo>
                <a:lnTo>
                  <a:pt x="387350" y="563879"/>
                </a:lnTo>
                <a:lnTo>
                  <a:pt x="378460" y="532765"/>
                </a:lnTo>
                <a:lnTo>
                  <a:pt x="361950" y="459740"/>
                </a:lnTo>
                <a:lnTo>
                  <a:pt x="344805" y="355600"/>
                </a:lnTo>
                <a:lnTo>
                  <a:pt x="338455" y="294004"/>
                </a:lnTo>
                <a:lnTo>
                  <a:pt x="337820" y="262890"/>
                </a:lnTo>
                <a:lnTo>
                  <a:pt x="348614" y="262254"/>
                </a:lnTo>
                <a:lnTo>
                  <a:pt x="467995" y="262254"/>
                </a:lnTo>
                <a:lnTo>
                  <a:pt x="466725" y="259715"/>
                </a:lnTo>
                <a:lnTo>
                  <a:pt x="460375" y="248920"/>
                </a:lnTo>
                <a:lnTo>
                  <a:pt x="454660" y="238125"/>
                </a:lnTo>
                <a:lnTo>
                  <a:pt x="450214" y="227329"/>
                </a:lnTo>
                <a:lnTo>
                  <a:pt x="441960" y="207009"/>
                </a:lnTo>
                <a:lnTo>
                  <a:pt x="431164" y="188595"/>
                </a:lnTo>
                <a:lnTo>
                  <a:pt x="417830" y="172084"/>
                </a:lnTo>
                <a:lnTo>
                  <a:pt x="401955" y="156845"/>
                </a:lnTo>
                <a:lnTo>
                  <a:pt x="377825" y="144145"/>
                </a:lnTo>
                <a:close/>
                <a:moveTo>
                  <a:pt x="746760" y="189865"/>
                </a:moveTo>
                <a:lnTo>
                  <a:pt x="746760" y="337184"/>
                </a:lnTo>
                <a:lnTo>
                  <a:pt x="744855" y="362584"/>
                </a:lnTo>
                <a:lnTo>
                  <a:pt x="732155" y="411479"/>
                </a:lnTo>
                <a:lnTo>
                  <a:pt x="688975" y="494665"/>
                </a:lnTo>
                <a:lnTo>
                  <a:pt x="630555" y="599440"/>
                </a:lnTo>
                <a:lnTo>
                  <a:pt x="606425" y="644525"/>
                </a:lnTo>
                <a:lnTo>
                  <a:pt x="582930" y="690245"/>
                </a:lnTo>
                <a:lnTo>
                  <a:pt x="560070" y="735965"/>
                </a:lnTo>
                <a:lnTo>
                  <a:pt x="537210" y="782320"/>
                </a:lnTo>
                <a:lnTo>
                  <a:pt x="515620" y="828675"/>
                </a:lnTo>
                <a:lnTo>
                  <a:pt x="511810" y="835659"/>
                </a:lnTo>
                <a:lnTo>
                  <a:pt x="508635" y="842645"/>
                </a:lnTo>
                <a:lnTo>
                  <a:pt x="504825" y="849629"/>
                </a:lnTo>
                <a:lnTo>
                  <a:pt x="501014" y="857250"/>
                </a:lnTo>
                <a:lnTo>
                  <a:pt x="541655" y="857250"/>
                </a:lnTo>
                <a:lnTo>
                  <a:pt x="555625" y="828675"/>
                </a:lnTo>
                <a:lnTo>
                  <a:pt x="617855" y="705484"/>
                </a:lnTo>
                <a:lnTo>
                  <a:pt x="661035" y="621029"/>
                </a:lnTo>
                <a:lnTo>
                  <a:pt x="713105" y="520700"/>
                </a:lnTo>
                <a:lnTo>
                  <a:pt x="739775" y="470534"/>
                </a:lnTo>
                <a:lnTo>
                  <a:pt x="765175" y="420370"/>
                </a:lnTo>
                <a:lnTo>
                  <a:pt x="779780" y="386715"/>
                </a:lnTo>
                <a:lnTo>
                  <a:pt x="792480" y="352425"/>
                </a:lnTo>
                <a:lnTo>
                  <a:pt x="801370" y="317500"/>
                </a:lnTo>
                <a:lnTo>
                  <a:pt x="802639" y="302895"/>
                </a:lnTo>
                <a:lnTo>
                  <a:pt x="805814" y="280670"/>
                </a:lnTo>
                <a:lnTo>
                  <a:pt x="805180" y="270509"/>
                </a:lnTo>
                <a:lnTo>
                  <a:pt x="805089" y="264159"/>
                </a:lnTo>
                <a:lnTo>
                  <a:pt x="804545" y="252729"/>
                </a:lnTo>
                <a:lnTo>
                  <a:pt x="795655" y="213995"/>
                </a:lnTo>
                <a:lnTo>
                  <a:pt x="768350" y="193675"/>
                </a:lnTo>
                <a:lnTo>
                  <a:pt x="746760" y="189865"/>
                </a:lnTo>
                <a:close/>
                <a:moveTo>
                  <a:pt x="467995" y="262254"/>
                </a:moveTo>
                <a:lnTo>
                  <a:pt x="348614" y="262254"/>
                </a:lnTo>
                <a:lnTo>
                  <a:pt x="357505" y="264159"/>
                </a:lnTo>
                <a:lnTo>
                  <a:pt x="364489" y="269240"/>
                </a:lnTo>
                <a:lnTo>
                  <a:pt x="384810" y="301625"/>
                </a:lnTo>
                <a:lnTo>
                  <a:pt x="408939" y="353059"/>
                </a:lnTo>
                <a:lnTo>
                  <a:pt x="430530" y="410845"/>
                </a:lnTo>
                <a:lnTo>
                  <a:pt x="441325" y="442595"/>
                </a:lnTo>
                <a:lnTo>
                  <a:pt x="452120" y="473709"/>
                </a:lnTo>
                <a:lnTo>
                  <a:pt x="462280" y="506095"/>
                </a:lnTo>
                <a:lnTo>
                  <a:pt x="468630" y="535304"/>
                </a:lnTo>
                <a:lnTo>
                  <a:pt x="470535" y="551179"/>
                </a:lnTo>
                <a:lnTo>
                  <a:pt x="473075" y="567054"/>
                </a:lnTo>
                <a:lnTo>
                  <a:pt x="488950" y="568325"/>
                </a:lnTo>
                <a:lnTo>
                  <a:pt x="497839" y="566420"/>
                </a:lnTo>
                <a:lnTo>
                  <a:pt x="503555" y="560070"/>
                </a:lnTo>
                <a:lnTo>
                  <a:pt x="509270" y="546734"/>
                </a:lnTo>
                <a:lnTo>
                  <a:pt x="516255" y="530859"/>
                </a:lnTo>
                <a:lnTo>
                  <a:pt x="537210" y="481965"/>
                </a:lnTo>
                <a:lnTo>
                  <a:pt x="541020" y="466090"/>
                </a:lnTo>
                <a:lnTo>
                  <a:pt x="549910" y="426720"/>
                </a:lnTo>
                <a:lnTo>
                  <a:pt x="567055" y="391795"/>
                </a:lnTo>
                <a:lnTo>
                  <a:pt x="568960" y="389254"/>
                </a:lnTo>
                <a:lnTo>
                  <a:pt x="517525" y="389254"/>
                </a:lnTo>
                <a:lnTo>
                  <a:pt x="494664" y="327659"/>
                </a:lnTo>
                <a:lnTo>
                  <a:pt x="471805" y="270509"/>
                </a:lnTo>
                <a:lnTo>
                  <a:pt x="467995" y="262254"/>
                </a:lnTo>
                <a:close/>
                <a:moveTo>
                  <a:pt x="739775" y="189229"/>
                </a:moveTo>
                <a:lnTo>
                  <a:pt x="687070" y="199390"/>
                </a:lnTo>
                <a:lnTo>
                  <a:pt x="623570" y="235584"/>
                </a:lnTo>
                <a:lnTo>
                  <a:pt x="591185" y="266065"/>
                </a:lnTo>
                <a:lnTo>
                  <a:pt x="563880" y="301625"/>
                </a:lnTo>
                <a:lnTo>
                  <a:pt x="541655" y="341629"/>
                </a:lnTo>
                <a:lnTo>
                  <a:pt x="536575" y="353059"/>
                </a:lnTo>
                <a:lnTo>
                  <a:pt x="530225" y="363854"/>
                </a:lnTo>
                <a:lnTo>
                  <a:pt x="517525" y="389254"/>
                </a:lnTo>
                <a:lnTo>
                  <a:pt x="568960" y="389254"/>
                </a:lnTo>
                <a:lnTo>
                  <a:pt x="591820" y="361315"/>
                </a:lnTo>
                <a:lnTo>
                  <a:pt x="623570" y="335279"/>
                </a:lnTo>
                <a:lnTo>
                  <a:pt x="643255" y="322579"/>
                </a:lnTo>
                <a:lnTo>
                  <a:pt x="664845" y="312420"/>
                </a:lnTo>
                <a:lnTo>
                  <a:pt x="687070" y="305434"/>
                </a:lnTo>
                <a:lnTo>
                  <a:pt x="710564" y="302895"/>
                </a:lnTo>
                <a:lnTo>
                  <a:pt x="746760" y="302895"/>
                </a:lnTo>
                <a:lnTo>
                  <a:pt x="746760" y="189865"/>
                </a:lnTo>
                <a:lnTo>
                  <a:pt x="739775" y="189229"/>
                </a:lnTo>
                <a:close/>
                <a:moveTo>
                  <a:pt x="746760" y="302895"/>
                </a:moveTo>
                <a:lnTo>
                  <a:pt x="710564" y="302895"/>
                </a:lnTo>
                <a:lnTo>
                  <a:pt x="727710" y="303529"/>
                </a:lnTo>
                <a:lnTo>
                  <a:pt x="738505" y="309245"/>
                </a:lnTo>
                <a:lnTo>
                  <a:pt x="744855" y="320675"/>
                </a:lnTo>
                <a:lnTo>
                  <a:pt x="746760" y="337184"/>
                </a:lnTo>
                <a:lnTo>
                  <a:pt x="746760" y="302895"/>
                </a:lnTo>
                <a:close/>
              </a:path>
            </a:pathLst>
          </a:custGeom>
          <a:solidFill>
            <a:srgbClr val="cf2c5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3895200" y="6982200"/>
            <a:ext cx="1718640" cy="441000"/>
          </a:xfrm>
          <a:custGeom>
            <a:avLst/>
            <a:gdLst/>
            <a:ahLst/>
            <a:rect l="l" t="t" r="r" b="b"/>
            <a:pathLst>
              <a:path w="1718945" h="441325">
                <a:moveTo>
                  <a:pt x="279654" y="93472"/>
                </a:moveTo>
                <a:lnTo>
                  <a:pt x="259080" y="86741"/>
                </a:lnTo>
                <a:lnTo>
                  <a:pt x="247904" y="98933"/>
                </a:lnTo>
                <a:lnTo>
                  <a:pt x="243027" y="94272"/>
                </a:lnTo>
                <a:lnTo>
                  <a:pt x="206895" y="71196"/>
                </a:lnTo>
                <a:lnTo>
                  <a:pt x="169367" y="59499"/>
                </a:lnTo>
                <a:lnTo>
                  <a:pt x="149618" y="57823"/>
                </a:lnTo>
                <a:lnTo>
                  <a:pt x="131127" y="59817"/>
                </a:lnTo>
                <a:lnTo>
                  <a:pt x="86360" y="85090"/>
                </a:lnTo>
                <a:lnTo>
                  <a:pt x="67373" y="123164"/>
                </a:lnTo>
                <a:lnTo>
                  <a:pt x="65951" y="140982"/>
                </a:lnTo>
                <a:lnTo>
                  <a:pt x="67056" y="149479"/>
                </a:lnTo>
                <a:lnTo>
                  <a:pt x="84620" y="186296"/>
                </a:lnTo>
                <a:lnTo>
                  <a:pt x="116738" y="216128"/>
                </a:lnTo>
                <a:lnTo>
                  <a:pt x="143827" y="235445"/>
                </a:lnTo>
                <a:lnTo>
                  <a:pt x="156718" y="245110"/>
                </a:lnTo>
                <a:lnTo>
                  <a:pt x="184150" y="276860"/>
                </a:lnTo>
                <a:lnTo>
                  <a:pt x="186690" y="290322"/>
                </a:lnTo>
                <a:lnTo>
                  <a:pt x="185928" y="297307"/>
                </a:lnTo>
                <a:lnTo>
                  <a:pt x="166039" y="330187"/>
                </a:lnTo>
                <a:lnTo>
                  <a:pt x="136372" y="337997"/>
                </a:lnTo>
                <a:lnTo>
                  <a:pt x="124294" y="336588"/>
                </a:lnTo>
                <a:lnTo>
                  <a:pt x="85686" y="319786"/>
                </a:lnTo>
                <a:lnTo>
                  <a:pt x="58674" y="284353"/>
                </a:lnTo>
                <a:lnTo>
                  <a:pt x="48069" y="244487"/>
                </a:lnTo>
                <a:lnTo>
                  <a:pt x="47193" y="230225"/>
                </a:lnTo>
                <a:lnTo>
                  <a:pt x="47625" y="224028"/>
                </a:lnTo>
                <a:lnTo>
                  <a:pt x="27940" y="217551"/>
                </a:lnTo>
                <a:lnTo>
                  <a:pt x="0" y="313182"/>
                </a:lnTo>
                <a:lnTo>
                  <a:pt x="21463" y="320167"/>
                </a:lnTo>
                <a:lnTo>
                  <a:pt x="33020" y="304038"/>
                </a:lnTo>
                <a:lnTo>
                  <a:pt x="37045" y="309384"/>
                </a:lnTo>
                <a:lnTo>
                  <a:pt x="66903" y="336740"/>
                </a:lnTo>
                <a:lnTo>
                  <a:pt x="122745" y="358470"/>
                </a:lnTo>
                <a:lnTo>
                  <a:pt x="144297" y="360540"/>
                </a:lnTo>
                <a:lnTo>
                  <a:pt x="164668" y="358876"/>
                </a:lnTo>
                <a:lnTo>
                  <a:pt x="200774" y="344614"/>
                </a:lnTo>
                <a:lnTo>
                  <a:pt x="233172" y="301117"/>
                </a:lnTo>
                <a:lnTo>
                  <a:pt x="237680" y="275043"/>
                </a:lnTo>
                <a:lnTo>
                  <a:pt x="237109" y="267335"/>
                </a:lnTo>
                <a:lnTo>
                  <a:pt x="222364" y="232016"/>
                </a:lnTo>
                <a:lnTo>
                  <a:pt x="189750" y="199567"/>
                </a:lnTo>
                <a:lnTo>
                  <a:pt x="157645" y="175793"/>
                </a:lnTo>
                <a:lnTo>
                  <a:pt x="137033" y="159893"/>
                </a:lnTo>
                <a:lnTo>
                  <a:pt x="130937" y="154178"/>
                </a:lnTo>
                <a:lnTo>
                  <a:pt x="121793" y="142748"/>
                </a:lnTo>
                <a:lnTo>
                  <a:pt x="118872" y="136779"/>
                </a:lnTo>
                <a:lnTo>
                  <a:pt x="116586" y="123698"/>
                </a:lnTo>
                <a:lnTo>
                  <a:pt x="117348" y="116332"/>
                </a:lnTo>
                <a:lnTo>
                  <a:pt x="142494" y="84836"/>
                </a:lnTo>
                <a:lnTo>
                  <a:pt x="161036" y="81495"/>
                </a:lnTo>
                <a:lnTo>
                  <a:pt x="171602" y="82575"/>
                </a:lnTo>
                <a:lnTo>
                  <a:pt x="208051" y="98615"/>
                </a:lnTo>
                <a:lnTo>
                  <a:pt x="231355" y="132740"/>
                </a:lnTo>
                <a:lnTo>
                  <a:pt x="236512" y="160718"/>
                </a:lnTo>
                <a:lnTo>
                  <a:pt x="235839" y="175895"/>
                </a:lnTo>
                <a:lnTo>
                  <a:pt x="255524" y="182372"/>
                </a:lnTo>
                <a:lnTo>
                  <a:pt x="279654" y="93472"/>
                </a:lnTo>
                <a:close/>
                <a:moveTo>
                  <a:pt x="573278" y="24003"/>
                </a:moveTo>
                <a:lnTo>
                  <a:pt x="543052" y="0"/>
                </a:lnTo>
                <a:lnTo>
                  <a:pt x="535432" y="127"/>
                </a:lnTo>
                <a:lnTo>
                  <a:pt x="497230" y="26009"/>
                </a:lnTo>
                <a:lnTo>
                  <a:pt x="474218" y="47117"/>
                </a:lnTo>
                <a:lnTo>
                  <a:pt x="465480" y="54914"/>
                </a:lnTo>
                <a:lnTo>
                  <a:pt x="439826" y="77165"/>
                </a:lnTo>
                <a:lnTo>
                  <a:pt x="423037" y="91948"/>
                </a:lnTo>
                <a:lnTo>
                  <a:pt x="426339" y="95885"/>
                </a:lnTo>
                <a:lnTo>
                  <a:pt x="429768" y="99695"/>
                </a:lnTo>
                <a:lnTo>
                  <a:pt x="433070" y="103632"/>
                </a:lnTo>
                <a:lnTo>
                  <a:pt x="449681" y="96456"/>
                </a:lnTo>
                <a:lnTo>
                  <a:pt x="533755" y="61125"/>
                </a:lnTo>
                <a:lnTo>
                  <a:pt x="551815" y="53086"/>
                </a:lnTo>
                <a:lnTo>
                  <a:pt x="558292" y="49530"/>
                </a:lnTo>
                <a:lnTo>
                  <a:pt x="562991" y="45847"/>
                </a:lnTo>
                <a:lnTo>
                  <a:pt x="567436" y="41910"/>
                </a:lnTo>
                <a:lnTo>
                  <a:pt x="570611" y="36449"/>
                </a:lnTo>
                <a:lnTo>
                  <a:pt x="573278" y="24003"/>
                </a:lnTo>
                <a:close/>
                <a:moveTo>
                  <a:pt x="574573" y="250634"/>
                </a:moveTo>
                <a:lnTo>
                  <a:pt x="565099" y="206502"/>
                </a:lnTo>
                <a:lnTo>
                  <a:pt x="536536" y="169799"/>
                </a:lnTo>
                <a:lnTo>
                  <a:pt x="521944" y="159448"/>
                </a:lnTo>
                <a:lnTo>
                  <a:pt x="514311" y="154940"/>
                </a:lnTo>
                <a:lnTo>
                  <a:pt x="514032" y="154825"/>
                </a:lnTo>
                <a:lnTo>
                  <a:pt x="514032" y="225310"/>
                </a:lnTo>
                <a:lnTo>
                  <a:pt x="513969" y="234442"/>
                </a:lnTo>
                <a:lnTo>
                  <a:pt x="513346" y="243649"/>
                </a:lnTo>
                <a:lnTo>
                  <a:pt x="512419" y="252412"/>
                </a:lnTo>
                <a:lnTo>
                  <a:pt x="511200" y="260807"/>
                </a:lnTo>
                <a:lnTo>
                  <a:pt x="509651" y="268859"/>
                </a:lnTo>
                <a:lnTo>
                  <a:pt x="477342" y="262001"/>
                </a:lnTo>
                <a:lnTo>
                  <a:pt x="365506" y="238252"/>
                </a:lnTo>
                <a:lnTo>
                  <a:pt x="372135" y="217932"/>
                </a:lnTo>
                <a:lnTo>
                  <a:pt x="404241" y="174371"/>
                </a:lnTo>
                <a:lnTo>
                  <a:pt x="448221" y="159448"/>
                </a:lnTo>
                <a:lnTo>
                  <a:pt x="464439" y="161290"/>
                </a:lnTo>
                <a:lnTo>
                  <a:pt x="500405" y="182181"/>
                </a:lnTo>
                <a:lnTo>
                  <a:pt x="514032" y="225310"/>
                </a:lnTo>
                <a:lnTo>
                  <a:pt x="514032" y="154825"/>
                </a:lnTo>
                <a:lnTo>
                  <a:pt x="469646" y="139827"/>
                </a:lnTo>
                <a:lnTo>
                  <a:pt x="437464" y="136118"/>
                </a:lnTo>
                <a:lnTo>
                  <a:pt x="422109" y="136867"/>
                </a:lnTo>
                <a:lnTo>
                  <a:pt x="379514" y="148513"/>
                </a:lnTo>
                <a:lnTo>
                  <a:pt x="344525" y="171488"/>
                </a:lnTo>
                <a:lnTo>
                  <a:pt x="317373" y="203581"/>
                </a:lnTo>
                <a:lnTo>
                  <a:pt x="299631" y="241719"/>
                </a:lnTo>
                <a:lnTo>
                  <a:pt x="292188" y="285229"/>
                </a:lnTo>
                <a:lnTo>
                  <a:pt x="292100" y="301421"/>
                </a:lnTo>
                <a:lnTo>
                  <a:pt x="292989" y="314833"/>
                </a:lnTo>
                <a:lnTo>
                  <a:pt x="303822" y="355777"/>
                </a:lnTo>
                <a:lnTo>
                  <a:pt x="327113" y="390969"/>
                </a:lnTo>
                <a:lnTo>
                  <a:pt x="363499" y="418985"/>
                </a:lnTo>
                <a:lnTo>
                  <a:pt x="413258" y="436511"/>
                </a:lnTo>
                <a:lnTo>
                  <a:pt x="454609" y="440169"/>
                </a:lnTo>
                <a:lnTo>
                  <a:pt x="474205" y="437883"/>
                </a:lnTo>
                <a:lnTo>
                  <a:pt x="510921" y="425069"/>
                </a:lnTo>
                <a:lnTo>
                  <a:pt x="542975" y="404101"/>
                </a:lnTo>
                <a:lnTo>
                  <a:pt x="556895" y="390398"/>
                </a:lnTo>
                <a:lnTo>
                  <a:pt x="542213" y="377774"/>
                </a:lnTo>
                <a:lnTo>
                  <a:pt x="537337" y="373507"/>
                </a:lnTo>
                <a:lnTo>
                  <a:pt x="500659" y="402907"/>
                </a:lnTo>
                <a:lnTo>
                  <a:pt x="464769" y="412000"/>
                </a:lnTo>
                <a:lnTo>
                  <a:pt x="451624" y="411480"/>
                </a:lnTo>
                <a:lnTo>
                  <a:pt x="412686" y="401574"/>
                </a:lnTo>
                <a:lnTo>
                  <a:pt x="376809" y="374688"/>
                </a:lnTo>
                <a:lnTo>
                  <a:pt x="358648" y="336219"/>
                </a:lnTo>
                <a:lnTo>
                  <a:pt x="355638" y="305943"/>
                </a:lnTo>
                <a:lnTo>
                  <a:pt x="355676" y="299720"/>
                </a:lnTo>
                <a:lnTo>
                  <a:pt x="356311" y="288785"/>
                </a:lnTo>
                <a:lnTo>
                  <a:pt x="357911" y="275653"/>
                </a:lnTo>
                <a:lnTo>
                  <a:pt x="360426" y="262001"/>
                </a:lnTo>
                <a:lnTo>
                  <a:pt x="566928" y="305943"/>
                </a:lnTo>
                <a:lnTo>
                  <a:pt x="568198" y="299720"/>
                </a:lnTo>
                <a:lnTo>
                  <a:pt x="569595" y="293497"/>
                </a:lnTo>
                <a:lnTo>
                  <a:pt x="570865" y="287147"/>
                </a:lnTo>
                <a:lnTo>
                  <a:pt x="573049" y="274777"/>
                </a:lnTo>
                <a:lnTo>
                  <a:pt x="573646" y="268859"/>
                </a:lnTo>
                <a:lnTo>
                  <a:pt x="574294" y="262597"/>
                </a:lnTo>
                <a:lnTo>
                  <a:pt x="574573" y="250634"/>
                </a:lnTo>
                <a:close/>
                <a:moveTo>
                  <a:pt x="1718945" y="338328"/>
                </a:moveTo>
                <a:lnTo>
                  <a:pt x="1700237" y="332498"/>
                </a:lnTo>
                <a:lnTo>
                  <a:pt x="1694053" y="330454"/>
                </a:lnTo>
                <a:lnTo>
                  <a:pt x="1687182" y="346735"/>
                </a:lnTo>
                <a:lnTo>
                  <a:pt x="1662430" y="381000"/>
                </a:lnTo>
                <a:lnTo>
                  <a:pt x="1628825" y="399186"/>
                </a:lnTo>
                <a:lnTo>
                  <a:pt x="1588617" y="405257"/>
                </a:lnTo>
                <a:lnTo>
                  <a:pt x="1576438" y="404495"/>
                </a:lnTo>
                <a:lnTo>
                  <a:pt x="1535404" y="389318"/>
                </a:lnTo>
                <a:lnTo>
                  <a:pt x="1506308" y="357060"/>
                </a:lnTo>
                <a:lnTo>
                  <a:pt x="1487932" y="311010"/>
                </a:lnTo>
                <a:lnTo>
                  <a:pt x="1484884" y="297561"/>
                </a:lnTo>
                <a:lnTo>
                  <a:pt x="1608226" y="273558"/>
                </a:lnTo>
                <a:lnTo>
                  <a:pt x="1694942" y="256667"/>
                </a:lnTo>
                <a:lnTo>
                  <a:pt x="1693799" y="250444"/>
                </a:lnTo>
                <a:lnTo>
                  <a:pt x="1692529" y="244094"/>
                </a:lnTo>
                <a:lnTo>
                  <a:pt x="1691386" y="237871"/>
                </a:lnTo>
                <a:lnTo>
                  <a:pt x="1675130" y="192278"/>
                </a:lnTo>
                <a:lnTo>
                  <a:pt x="1649895" y="162420"/>
                </a:lnTo>
                <a:lnTo>
                  <a:pt x="1626997" y="148475"/>
                </a:lnTo>
                <a:lnTo>
                  <a:pt x="1626997" y="245110"/>
                </a:lnTo>
                <a:lnTo>
                  <a:pt x="1480312" y="273558"/>
                </a:lnTo>
                <a:lnTo>
                  <a:pt x="1478495" y="252323"/>
                </a:lnTo>
                <a:lnTo>
                  <a:pt x="1479715" y="232943"/>
                </a:lnTo>
                <a:lnTo>
                  <a:pt x="1483969" y="215392"/>
                </a:lnTo>
                <a:lnTo>
                  <a:pt x="1512671" y="176098"/>
                </a:lnTo>
                <a:lnTo>
                  <a:pt x="1552155" y="162585"/>
                </a:lnTo>
                <a:lnTo>
                  <a:pt x="1561185" y="162420"/>
                </a:lnTo>
                <a:lnTo>
                  <a:pt x="1569542" y="163487"/>
                </a:lnTo>
                <a:lnTo>
                  <a:pt x="1606003" y="189103"/>
                </a:lnTo>
                <a:lnTo>
                  <a:pt x="1623085" y="228942"/>
                </a:lnTo>
                <a:lnTo>
                  <a:pt x="1626997" y="245110"/>
                </a:lnTo>
                <a:lnTo>
                  <a:pt x="1626997" y="148475"/>
                </a:lnTo>
                <a:lnTo>
                  <a:pt x="1586407" y="138493"/>
                </a:lnTo>
                <a:lnTo>
                  <a:pt x="1571574" y="138226"/>
                </a:lnTo>
                <a:lnTo>
                  <a:pt x="1555711" y="139471"/>
                </a:lnTo>
                <a:lnTo>
                  <a:pt x="1507312" y="151371"/>
                </a:lnTo>
                <a:lnTo>
                  <a:pt x="1468602" y="175564"/>
                </a:lnTo>
                <a:lnTo>
                  <a:pt x="1441069" y="207899"/>
                </a:lnTo>
                <a:lnTo>
                  <a:pt x="1424546" y="246926"/>
                </a:lnTo>
                <a:lnTo>
                  <a:pt x="1419364" y="288950"/>
                </a:lnTo>
                <a:lnTo>
                  <a:pt x="1420114" y="302793"/>
                </a:lnTo>
                <a:lnTo>
                  <a:pt x="1430337" y="345681"/>
                </a:lnTo>
                <a:lnTo>
                  <a:pt x="1450378" y="384771"/>
                </a:lnTo>
                <a:lnTo>
                  <a:pt x="1479677" y="415036"/>
                </a:lnTo>
                <a:lnTo>
                  <a:pt x="1518551" y="434378"/>
                </a:lnTo>
                <a:lnTo>
                  <a:pt x="1566392" y="441236"/>
                </a:lnTo>
                <a:lnTo>
                  <a:pt x="1584210" y="440029"/>
                </a:lnTo>
                <a:lnTo>
                  <a:pt x="1623758" y="431863"/>
                </a:lnTo>
                <a:lnTo>
                  <a:pt x="1660347" y="414553"/>
                </a:lnTo>
                <a:lnTo>
                  <a:pt x="1672170" y="405257"/>
                </a:lnTo>
                <a:lnTo>
                  <a:pt x="1675892" y="402336"/>
                </a:lnTo>
                <a:lnTo>
                  <a:pt x="1689595" y="388327"/>
                </a:lnTo>
                <a:lnTo>
                  <a:pt x="1701457" y="373049"/>
                </a:lnTo>
                <a:lnTo>
                  <a:pt x="1711299" y="356425"/>
                </a:lnTo>
                <a:lnTo>
                  <a:pt x="1718945" y="33832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7240" cy="22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650" spc="-1" strike="noStrike">
                <a:latin typeface="Calibri"/>
              </a:rPr>
              <a:t>Click to edit the title text format</a:t>
            </a:r>
            <a:endParaRPr b="0" lang="en-US" sz="146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E78B185-3B0E-4115-AF93-61C8617C5A6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039400" y="4529880"/>
            <a:ext cx="3474360" cy="44773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4650" spc="-12" strike="noStrike">
                <a:solidFill>
                  <a:srgbClr val="000000"/>
                </a:solidFill>
                <a:latin typeface="Perpetua"/>
              </a:rPr>
              <a:t>Abril</a:t>
            </a:r>
            <a:endParaRPr b="0" lang="en-US" sz="146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1074600" y="3106800"/>
            <a:ext cx="5188320" cy="4374000"/>
          </a:xfrm>
          <a:custGeom>
            <a:avLst/>
            <a:gdLst/>
            <a:ahLst/>
            <a:rect l="l" t="t" r="r" b="b"/>
            <a:pathLst>
              <a:path w="5188585" h="4374515">
                <a:moveTo>
                  <a:pt x="400354" y="383374"/>
                </a:moveTo>
                <a:lnTo>
                  <a:pt x="380504" y="345681"/>
                </a:lnTo>
                <a:lnTo>
                  <a:pt x="361988" y="339509"/>
                </a:lnTo>
                <a:lnTo>
                  <a:pt x="355917" y="340398"/>
                </a:lnTo>
                <a:lnTo>
                  <a:pt x="337045" y="370078"/>
                </a:lnTo>
                <a:lnTo>
                  <a:pt x="337743" y="377304"/>
                </a:lnTo>
                <a:lnTo>
                  <a:pt x="363181" y="410972"/>
                </a:lnTo>
                <a:lnTo>
                  <a:pt x="379818" y="415671"/>
                </a:lnTo>
                <a:lnTo>
                  <a:pt x="386803" y="411861"/>
                </a:lnTo>
                <a:lnTo>
                  <a:pt x="394423" y="407924"/>
                </a:lnTo>
                <a:lnTo>
                  <a:pt x="398995" y="400939"/>
                </a:lnTo>
                <a:lnTo>
                  <a:pt x="400011" y="390779"/>
                </a:lnTo>
                <a:lnTo>
                  <a:pt x="400354" y="383374"/>
                </a:lnTo>
                <a:close/>
                <a:moveTo>
                  <a:pt x="447294" y="731596"/>
                </a:moveTo>
                <a:lnTo>
                  <a:pt x="436892" y="683209"/>
                </a:lnTo>
                <a:lnTo>
                  <a:pt x="413283" y="650900"/>
                </a:lnTo>
                <a:lnTo>
                  <a:pt x="389128" y="634822"/>
                </a:lnTo>
                <a:lnTo>
                  <a:pt x="389128" y="756894"/>
                </a:lnTo>
                <a:lnTo>
                  <a:pt x="388835" y="773938"/>
                </a:lnTo>
                <a:lnTo>
                  <a:pt x="365010" y="817740"/>
                </a:lnTo>
                <a:lnTo>
                  <a:pt x="329399" y="839952"/>
                </a:lnTo>
                <a:lnTo>
                  <a:pt x="311492" y="843280"/>
                </a:lnTo>
                <a:lnTo>
                  <a:pt x="303441" y="842264"/>
                </a:lnTo>
                <a:lnTo>
                  <a:pt x="296265" y="839368"/>
                </a:lnTo>
                <a:lnTo>
                  <a:pt x="289966" y="834593"/>
                </a:lnTo>
                <a:lnTo>
                  <a:pt x="284568" y="827913"/>
                </a:lnTo>
                <a:lnTo>
                  <a:pt x="205574" y="706120"/>
                </a:lnTo>
                <a:lnTo>
                  <a:pt x="208876" y="703707"/>
                </a:lnTo>
                <a:lnTo>
                  <a:pt x="245452" y="678942"/>
                </a:lnTo>
                <a:lnTo>
                  <a:pt x="280949" y="662787"/>
                </a:lnTo>
                <a:lnTo>
                  <a:pt x="297954" y="660476"/>
                </a:lnTo>
                <a:lnTo>
                  <a:pt x="314540" y="662051"/>
                </a:lnTo>
                <a:lnTo>
                  <a:pt x="356019" y="685952"/>
                </a:lnTo>
                <a:lnTo>
                  <a:pt x="378155" y="719836"/>
                </a:lnTo>
                <a:lnTo>
                  <a:pt x="389128" y="756894"/>
                </a:lnTo>
                <a:lnTo>
                  <a:pt x="389128" y="634822"/>
                </a:lnTo>
                <a:lnTo>
                  <a:pt x="342696" y="625716"/>
                </a:lnTo>
                <a:lnTo>
                  <a:pt x="332359" y="626364"/>
                </a:lnTo>
                <a:lnTo>
                  <a:pt x="291579" y="636524"/>
                </a:lnTo>
                <a:lnTo>
                  <a:pt x="274662" y="643636"/>
                </a:lnTo>
                <a:lnTo>
                  <a:pt x="274281" y="642874"/>
                </a:lnTo>
                <a:lnTo>
                  <a:pt x="273265" y="641350"/>
                </a:lnTo>
                <a:lnTo>
                  <a:pt x="279869" y="634225"/>
                </a:lnTo>
                <a:lnTo>
                  <a:pt x="285978" y="626910"/>
                </a:lnTo>
                <a:lnTo>
                  <a:pt x="307860" y="587603"/>
                </a:lnTo>
                <a:lnTo>
                  <a:pt x="313182" y="561365"/>
                </a:lnTo>
                <a:lnTo>
                  <a:pt x="313143" y="552297"/>
                </a:lnTo>
                <a:lnTo>
                  <a:pt x="300113" y="511416"/>
                </a:lnTo>
                <a:lnTo>
                  <a:pt x="297395" y="506730"/>
                </a:lnTo>
                <a:lnTo>
                  <a:pt x="265391" y="477012"/>
                </a:lnTo>
                <a:lnTo>
                  <a:pt x="263245" y="476110"/>
                </a:lnTo>
                <a:lnTo>
                  <a:pt x="263245" y="603669"/>
                </a:lnTo>
                <a:lnTo>
                  <a:pt x="262851" y="610489"/>
                </a:lnTo>
                <a:lnTo>
                  <a:pt x="245211" y="646950"/>
                </a:lnTo>
                <a:lnTo>
                  <a:pt x="214109" y="671258"/>
                </a:lnTo>
                <a:lnTo>
                  <a:pt x="192100" y="685419"/>
                </a:lnTo>
                <a:lnTo>
                  <a:pt x="135318" y="598043"/>
                </a:lnTo>
                <a:lnTo>
                  <a:pt x="105803" y="552577"/>
                </a:lnTo>
                <a:lnTo>
                  <a:pt x="110528" y="549148"/>
                </a:lnTo>
                <a:lnTo>
                  <a:pt x="142621" y="527304"/>
                </a:lnTo>
                <a:lnTo>
                  <a:pt x="187032" y="511416"/>
                </a:lnTo>
                <a:lnTo>
                  <a:pt x="200240" y="513080"/>
                </a:lnTo>
                <a:lnTo>
                  <a:pt x="234505" y="535317"/>
                </a:lnTo>
                <a:lnTo>
                  <a:pt x="257225" y="572350"/>
                </a:lnTo>
                <a:lnTo>
                  <a:pt x="263245" y="603669"/>
                </a:lnTo>
                <a:lnTo>
                  <a:pt x="263245" y="476110"/>
                </a:lnTo>
                <a:lnTo>
                  <a:pt x="256209" y="473100"/>
                </a:lnTo>
                <a:lnTo>
                  <a:pt x="246824" y="470433"/>
                </a:lnTo>
                <a:lnTo>
                  <a:pt x="237324" y="468922"/>
                </a:lnTo>
                <a:lnTo>
                  <a:pt x="227799" y="468503"/>
                </a:lnTo>
                <a:lnTo>
                  <a:pt x="217627" y="469023"/>
                </a:lnTo>
                <a:lnTo>
                  <a:pt x="179438" y="479285"/>
                </a:lnTo>
                <a:lnTo>
                  <a:pt x="0" y="592963"/>
                </a:lnTo>
                <a:lnTo>
                  <a:pt x="7493" y="604393"/>
                </a:lnTo>
                <a:lnTo>
                  <a:pt x="11226" y="610235"/>
                </a:lnTo>
                <a:lnTo>
                  <a:pt x="53543" y="598043"/>
                </a:lnTo>
                <a:lnTo>
                  <a:pt x="59270" y="599059"/>
                </a:lnTo>
                <a:lnTo>
                  <a:pt x="237070" y="863219"/>
                </a:lnTo>
                <a:lnTo>
                  <a:pt x="243547" y="879729"/>
                </a:lnTo>
                <a:lnTo>
                  <a:pt x="244055" y="885063"/>
                </a:lnTo>
                <a:lnTo>
                  <a:pt x="242658" y="890270"/>
                </a:lnTo>
                <a:lnTo>
                  <a:pt x="239229" y="895731"/>
                </a:lnTo>
                <a:lnTo>
                  <a:pt x="237197" y="899160"/>
                </a:lnTo>
                <a:lnTo>
                  <a:pt x="232879" y="903605"/>
                </a:lnTo>
                <a:lnTo>
                  <a:pt x="226275" y="909320"/>
                </a:lnTo>
                <a:lnTo>
                  <a:pt x="219925" y="915289"/>
                </a:lnTo>
                <a:lnTo>
                  <a:pt x="214972" y="919353"/>
                </a:lnTo>
                <a:lnTo>
                  <a:pt x="211416" y="922020"/>
                </a:lnTo>
                <a:lnTo>
                  <a:pt x="215226" y="927862"/>
                </a:lnTo>
                <a:lnTo>
                  <a:pt x="218909" y="933577"/>
                </a:lnTo>
                <a:lnTo>
                  <a:pt x="222719" y="939292"/>
                </a:lnTo>
                <a:lnTo>
                  <a:pt x="339928" y="863180"/>
                </a:lnTo>
                <a:lnTo>
                  <a:pt x="370624" y="843280"/>
                </a:lnTo>
                <a:lnTo>
                  <a:pt x="407593" y="814641"/>
                </a:lnTo>
                <a:lnTo>
                  <a:pt x="435419" y="776224"/>
                </a:lnTo>
                <a:lnTo>
                  <a:pt x="446138" y="743254"/>
                </a:lnTo>
                <a:lnTo>
                  <a:pt x="447294" y="731596"/>
                </a:lnTo>
                <a:close/>
                <a:moveTo>
                  <a:pt x="608799" y="703072"/>
                </a:moveTo>
                <a:lnTo>
                  <a:pt x="605878" y="697484"/>
                </a:lnTo>
                <a:lnTo>
                  <a:pt x="602221" y="690626"/>
                </a:lnTo>
                <a:lnTo>
                  <a:pt x="599909" y="686181"/>
                </a:lnTo>
                <a:lnTo>
                  <a:pt x="596226" y="687705"/>
                </a:lnTo>
                <a:lnTo>
                  <a:pt x="592543" y="688721"/>
                </a:lnTo>
                <a:lnTo>
                  <a:pt x="589102" y="689229"/>
                </a:lnTo>
                <a:lnTo>
                  <a:pt x="585812" y="689991"/>
                </a:lnTo>
                <a:lnTo>
                  <a:pt x="582256" y="690245"/>
                </a:lnTo>
                <a:lnTo>
                  <a:pt x="578319" y="690372"/>
                </a:lnTo>
                <a:lnTo>
                  <a:pt x="573493" y="690626"/>
                </a:lnTo>
                <a:lnTo>
                  <a:pt x="568909" y="689102"/>
                </a:lnTo>
                <a:lnTo>
                  <a:pt x="565111" y="686181"/>
                </a:lnTo>
                <a:lnTo>
                  <a:pt x="561174" y="683387"/>
                </a:lnTo>
                <a:lnTo>
                  <a:pt x="557618" y="678688"/>
                </a:lnTo>
                <a:lnTo>
                  <a:pt x="554558" y="672846"/>
                </a:lnTo>
                <a:lnTo>
                  <a:pt x="472922" y="519303"/>
                </a:lnTo>
                <a:lnTo>
                  <a:pt x="444969" y="466725"/>
                </a:lnTo>
                <a:lnTo>
                  <a:pt x="443445" y="466090"/>
                </a:lnTo>
                <a:lnTo>
                  <a:pt x="441794" y="465455"/>
                </a:lnTo>
                <a:lnTo>
                  <a:pt x="440143" y="464693"/>
                </a:lnTo>
                <a:lnTo>
                  <a:pt x="371690" y="508381"/>
                </a:lnTo>
                <a:lnTo>
                  <a:pt x="374611" y="514096"/>
                </a:lnTo>
                <a:lnTo>
                  <a:pt x="377659" y="519684"/>
                </a:lnTo>
                <a:lnTo>
                  <a:pt x="380580" y="525272"/>
                </a:lnTo>
                <a:lnTo>
                  <a:pt x="405980" y="519303"/>
                </a:lnTo>
                <a:lnTo>
                  <a:pt x="409790" y="520065"/>
                </a:lnTo>
                <a:lnTo>
                  <a:pt x="435063" y="540385"/>
                </a:lnTo>
                <a:lnTo>
                  <a:pt x="518121" y="696468"/>
                </a:lnTo>
                <a:lnTo>
                  <a:pt x="521296" y="702564"/>
                </a:lnTo>
                <a:lnTo>
                  <a:pt x="523074" y="707898"/>
                </a:lnTo>
                <a:lnTo>
                  <a:pt x="523582" y="717550"/>
                </a:lnTo>
                <a:lnTo>
                  <a:pt x="522058" y="721868"/>
                </a:lnTo>
                <a:lnTo>
                  <a:pt x="507961" y="734060"/>
                </a:lnTo>
                <a:lnTo>
                  <a:pt x="504913" y="736346"/>
                </a:lnTo>
                <a:lnTo>
                  <a:pt x="501992" y="738124"/>
                </a:lnTo>
                <a:lnTo>
                  <a:pt x="505040" y="743839"/>
                </a:lnTo>
                <a:lnTo>
                  <a:pt x="507961" y="749427"/>
                </a:lnTo>
                <a:lnTo>
                  <a:pt x="511009" y="755142"/>
                </a:lnTo>
                <a:lnTo>
                  <a:pt x="608799" y="703072"/>
                </a:lnTo>
                <a:close/>
                <a:moveTo>
                  <a:pt x="861021" y="516128"/>
                </a:moveTo>
                <a:lnTo>
                  <a:pt x="834732" y="513715"/>
                </a:lnTo>
                <a:lnTo>
                  <a:pt x="831303" y="531139"/>
                </a:lnTo>
                <a:lnTo>
                  <a:pt x="826630" y="546277"/>
                </a:lnTo>
                <a:lnTo>
                  <a:pt x="805573" y="579297"/>
                </a:lnTo>
                <a:lnTo>
                  <a:pt x="771486" y="601218"/>
                </a:lnTo>
                <a:lnTo>
                  <a:pt x="733513" y="611327"/>
                </a:lnTo>
                <a:lnTo>
                  <a:pt x="721702" y="611505"/>
                </a:lnTo>
                <a:lnTo>
                  <a:pt x="710526" y="610590"/>
                </a:lnTo>
                <a:lnTo>
                  <a:pt x="671004" y="594575"/>
                </a:lnTo>
                <a:lnTo>
                  <a:pt x="639572" y="561060"/>
                </a:lnTo>
                <a:lnTo>
                  <a:pt x="620864" y="526034"/>
                </a:lnTo>
                <a:lnTo>
                  <a:pt x="673849" y="503555"/>
                </a:lnTo>
                <a:lnTo>
                  <a:pt x="820635" y="441325"/>
                </a:lnTo>
                <a:lnTo>
                  <a:pt x="818095" y="435356"/>
                </a:lnTo>
                <a:lnTo>
                  <a:pt x="815517" y="429463"/>
                </a:lnTo>
                <a:lnTo>
                  <a:pt x="813142" y="423672"/>
                </a:lnTo>
                <a:lnTo>
                  <a:pt x="807758" y="412242"/>
                </a:lnTo>
                <a:lnTo>
                  <a:pt x="801712" y="401561"/>
                </a:lnTo>
                <a:lnTo>
                  <a:pt x="794994" y="391617"/>
                </a:lnTo>
                <a:lnTo>
                  <a:pt x="787615" y="382397"/>
                </a:lnTo>
                <a:lnTo>
                  <a:pt x="782116" y="376809"/>
                </a:lnTo>
                <a:lnTo>
                  <a:pt x="779564" y="374205"/>
                </a:lnTo>
                <a:lnTo>
                  <a:pt x="770864" y="367118"/>
                </a:lnTo>
                <a:lnTo>
                  <a:pt x="761517" y="361099"/>
                </a:lnTo>
                <a:lnTo>
                  <a:pt x="751547" y="356108"/>
                </a:lnTo>
                <a:lnTo>
                  <a:pt x="750785" y="355828"/>
                </a:lnTo>
                <a:lnTo>
                  <a:pt x="750785" y="444373"/>
                </a:lnTo>
                <a:lnTo>
                  <a:pt x="611339" y="503555"/>
                </a:lnTo>
                <a:lnTo>
                  <a:pt x="605155" y="483171"/>
                </a:lnTo>
                <a:lnTo>
                  <a:pt x="602411" y="463931"/>
                </a:lnTo>
                <a:lnTo>
                  <a:pt x="603046" y="445833"/>
                </a:lnTo>
                <a:lnTo>
                  <a:pt x="623379" y="401243"/>
                </a:lnTo>
                <a:lnTo>
                  <a:pt x="659777" y="379615"/>
                </a:lnTo>
                <a:lnTo>
                  <a:pt x="677164" y="376809"/>
                </a:lnTo>
                <a:lnTo>
                  <a:pt x="685126" y="377444"/>
                </a:lnTo>
                <a:lnTo>
                  <a:pt x="723925" y="399796"/>
                </a:lnTo>
                <a:lnTo>
                  <a:pt x="747420" y="436994"/>
                </a:lnTo>
                <a:lnTo>
                  <a:pt x="750785" y="444373"/>
                </a:lnTo>
                <a:lnTo>
                  <a:pt x="750785" y="355828"/>
                </a:lnTo>
                <a:lnTo>
                  <a:pt x="740549" y="352044"/>
                </a:lnTo>
                <a:lnTo>
                  <a:pt x="728726" y="349313"/>
                </a:lnTo>
                <a:lnTo>
                  <a:pt x="716127" y="347827"/>
                </a:lnTo>
                <a:lnTo>
                  <a:pt x="702779" y="347472"/>
                </a:lnTo>
                <a:lnTo>
                  <a:pt x="688771" y="348653"/>
                </a:lnTo>
                <a:lnTo>
                  <a:pt x="642327" y="362458"/>
                </a:lnTo>
                <a:lnTo>
                  <a:pt x="600532" y="387794"/>
                </a:lnTo>
                <a:lnTo>
                  <a:pt x="571296" y="422198"/>
                </a:lnTo>
                <a:lnTo>
                  <a:pt x="555002" y="461416"/>
                </a:lnTo>
                <a:lnTo>
                  <a:pt x="550633" y="503555"/>
                </a:lnTo>
                <a:lnTo>
                  <a:pt x="551802" y="517804"/>
                </a:lnTo>
                <a:lnTo>
                  <a:pt x="562559" y="558038"/>
                </a:lnTo>
                <a:lnTo>
                  <a:pt x="585139" y="597090"/>
                </a:lnTo>
                <a:lnTo>
                  <a:pt x="615556" y="627875"/>
                </a:lnTo>
                <a:lnTo>
                  <a:pt x="653249" y="647344"/>
                </a:lnTo>
                <a:lnTo>
                  <a:pt x="698080" y="653415"/>
                </a:lnTo>
                <a:lnTo>
                  <a:pt x="714298" y="652411"/>
                </a:lnTo>
                <a:lnTo>
                  <a:pt x="766406" y="637667"/>
                </a:lnTo>
                <a:lnTo>
                  <a:pt x="803503" y="616559"/>
                </a:lnTo>
                <a:lnTo>
                  <a:pt x="809269" y="611505"/>
                </a:lnTo>
                <a:lnTo>
                  <a:pt x="818705" y="603237"/>
                </a:lnTo>
                <a:lnTo>
                  <a:pt x="831557" y="588010"/>
                </a:lnTo>
                <a:lnTo>
                  <a:pt x="842276" y="571360"/>
                </a:lnTo>
                <a:lnTo>
                  <a:pt x="850900" y="553885"/>
                </a:lnTo>
                <a:lnTo>
                  <a:pt x="857211" y="535508"/>
                </a:lnTo>
                <a:lnTo>
                  <a:pt x="861021" y="516128"/>
                </a:lnTo>
                <a:close/>
                <a:moveTo>
                  <a:pt x="1200873" y="482219"/>
                </a:moveTo>
                <a:lnTo>
                  <a:pt x="1195539" y="463804"/>
                </a:lnTo>
                <a:lnTo>
                  <a:pt x="1189443" y="465201"/>
                </a:lnTo>
                <a:lnTo>
                  <a:pt x="1184744" y="465963"/>
                </a:lnTo>
                <a:lnTo>
                  <a:pt x="1173441" y="466217"/>
                </a:lnTo>
                <a:lnTo>
                  <a:pt x="1162265" y="464820"/>
                </a:lnTo>
                <a:lnTo>
                  <a:pt x="1157439" y="462915"/>
                </a:lnTo>
                <a:lnTo>
                  <a:pt x="1154010" y="459359"/>
                </a:lnTo>
                <a:lnTo>
                  <a:pt x="1150581" y="456184"/>
                </a:lnTo>
                <a:lnTo>
                  <a:pt x="1147914" y="451231"/>
                </a:lnTo>
                <a:lnTo>
                  <a:pt x="1104988" y="301625"/>
                </a:lnTo>
                <a:lnTo>
                  <a:pt x="1098194" y="282524"/>
                </a:lnTo>
                <a:lnTo>
                  <a:pt x="1066761" y="241300"/>
                </a:lnTo>
                <a:lnTo>
                  <a:pt x="1036751" y="229971"/>
                </a:lnTo>
                <a:lnTo>
                  <a:pt x="1019111" y="230124"/>
                </a:lnTo>
                <a:lnTo>
                  <a:pt x="975220" y="243713"/>
                </a:lnTo>
                <a:lnTo>
                  <a:pt x="942809" y="270675"/>
                </a:lnTo>
                <a:lnTo>
                  <a:pt x="926553" y="295275"/>
                </a:lnTo>
                <a:lnTo>
                  <a:pt x="922235" y="302133"/>
                </a:lnTo>
                <a:lnTo>
                  <a:pt x="919060" y="307848"/>
                </a:lnTo>
                <a:lnTo>
                  <a:pt x="917536" y="308356"/>
                </a:lnTo>
                <a:lnTo>
                  <a:pt x="906487" y="269494"/>
                </a:lnTo>
                <a:lnTo>
                  <a:pt x="901407" y="266827"/>
                </a:lnTo>
                <a:lnTo>
                  <a:pt x="809840" y="299720"/>
                </a:lnTo>
                <a:lnTo>
                  <a:pt x="815047" y="318135"/>
                </a:lnTo>
                <a:lnTo>
                  <a:pt x="820889" y="316738"/>
                </a:lnTo>
                <a:lnTo>
                  <a:pt x="831557" y="315468"/>
                </a:lnTo>
                <a:lnTo>
                  <a:pt x="868387" y="336296"/>
                </a:lnTo>
                <a:lnTo>
                  <a:pt x="920838" y="519303"/>
                </a:lnTo>
                <a:lnTo>
                  <a:pt x="921219" y="524891"/>
                </a:lnTo>
                <a:lnTo>
                  <a:pt x="918552" y="534797"/>
                </a:lnTo>
                <a:lnTo>
                  <a:pt x="915377" y="538988"/>
                </a:lnTo>
                <a:lnTo>
                  <a:pt x="910424" y="542163"/>
                </a:lnTo>
                <a:lnTo>
                  <a:pt x="903566" y="545973"/>
                </a:lnTo>
                <a:lnTo>
                  <a:pt x="894295" y="549275"/>
                </a:lnTo>
                <a:lnTo>
                  <a:pt x="889850" y="551180"/>
                </a:lnTo>
                <a:lnTo>
                  <a:pt x="885659" y="552577"/>
                </a:lnTo>
                <a:lnTo>
                  <a:pt x="890993" y="570992"/>
                </a:lnTo>
                <a:lnTo>
                  <a:pt x="1028407" y="531622"/>
                </a:lnTo>
                <a:lnTo>
                  <a:pt x="1023200" y="513207"/>
                </a:lnTo>
                <a:lnTo>
                  <a:pt x="1018247" y="514350"/>
                </a:lnTo>
                <a:lnTo>
                  <a:pt x="1003261" y="515874"/>
                </a:lnTo>
                <a:lnTo>
                  <a:pt x="925537" y="336169"/>
                </a:lnTo>
                <a:lnTo>
                  <a:pt x="926426" y="332613"/>
                </a:lnTo>
                <a:lnTo>
                  <a:pt x="945400" y="299224"/>
                </a:lnTo>
                <a:lnTo>
                  <a:pt x="979246" y="276148"/>
                </a:lnTo>
                <a:lnTo>
                  <a:pt x="996480" y="271970"/>
                </a:lnTo>
                <a:lnTo>
                  <a:pt x="1006373" y="272326"/>
                </a:lnTo>
                <a:lnTo>
                  <a:pt x="1041590" y="296024"/>
                </a:lnTo>
                <a:lnTo>
                  <a:pt x="1095082" y="469011"/>
                </a:lnTo>
                <a:lnTo>
                  <a:pt x="1095463" y="474599"/>
                </a:lnTo>
                <a:lnTo>
                  <a:pt x="1092796" y="484505"/>
                </a:lnTo>
                <a:lnTo>
                  <a:pt x="1089621" y="488696"/>
                </a:lnTo>
                <a:lnTo>
                  <a:pt x="1081747" y="494030"/>
                </a:lnTo>
                <a:lnTo>
                  <a:pt x="1077683" y="496062"/>
                </a:lnTo>
                <a:lnTo>
                  <a:pt x="1067269" y="499618"/>
                </a:lnTo>
                <a:lnTo>
                  <a:pt x="1062570" y="501650"/>
                </a:lnTo>
                <a:lnTo>
                  <a:pt x="1058379" y="503174"/>
                </a:lnTo>
                <a:lnTo>
                  <a:pt x="1063713" y="521462"/>
                </a:lnTo>
                <a:lnTo>
                  <a:pt x="1200873" y="482219"/>
                </a:lnTo>
                <a:close/>
                <a:moveTo>
                  <a:pt x="1438998" y="164846"/>
                </a:moveTo>
                <a:lnTo>
                  <a:pt x="1435950" y="147447"/>
                </a:lnTo>
                <a:lnTo>
                  <a:pt x="1329524" y="166243"/>
                </a:lnTo>
                <a:lnTo>
                  <a:pt x="1332699" y="184531"/>
                </a:lnTo>
                <a:lnTo>
                  <a:pt x="1335239" y="184277"/>
                </a:lnTo>
                <a:lnTo>
                  <a:pt x="1347558" y="184785"/>
                </a:lnTo>
                <a:lnTo>
                  <a:pt x="1375879" y="203962"/>
                </a:lnTo>
                <a:lnTo>
                  <a:pt x="1375879" y="208661"/>
                </a:lnTo>
                <a:lnTo>
                  <a:pt x="1367396" y="252412"/>
                </a:lnTo>
                <a:lnTo>
                  <a:pt x="1353654" y="316357"/>
                </a:lnTo>
                <a:lnTo>
                  <a:pt x="1338795" y="382016"/>
                </a:lnTo>
                <a:lnTo>
                  <a:pt x="1317053" y="347624"/>
                </a:lnTo>
                <a:lnTo>
                  <a:pt x="1289900" y="303784"/>
                </a:lnTo>
                <a:lnTo>
                  <a:pt x="1242783" y="228092"/>
                </a:lnTo>
                <a:lnTo>
                  <a:pt x="1241386" y="225044"/>
                </a:lnTo>
                <a:lnTo>
                  <a:pt x="1236433" y="216789"/>
                </a:lnTo>
                <a:lnTo>
                  <a:pt x="1235671" y="212471"/>
                </a:lnTo>
                <a:lnTo>
                  <a:pt x="1239354" y="208661"/>
                </a:lnTo>
                <a:lnTo>
                  <a:pt x="1255483" y="201295"/>
                </a:lnTo>
                <a:lnTo>
                  <a:pt x="1262341" y="199009"/>
                </a:lnTo>
                <a:lnTo>
                  <a:pt x="1267929" y="197612"/>
                </a:lnTo>
                <a:lnTo>
                  <a:pt x="1264373" y="177673"/>
                </a:lnTo>
                <a:lnTo>
                  <a:pt x="1135976" y="200279"/>
                </a:lnTo>
                <a:lnTo>
                  <a:pt x="1139278" y="219202"/>
                </a:lnTo>
                <a:lnTo>
                  <a:pt x="1145895" y="219443"/>
                </a:lnTo>
                <a:lnTo>
                  <a:pt x="1152613" y="220218"/>
                </a:lnTo>
                <a:lnTo>
                  <a:pt x="1187919" y="241300"/>
                </a:lnTo>
                <a:lnTo>
                  <a:pt x="1238402" y="320332"/>
                </a:lnTo>
                <a:lnTo>
                  <a:pt x="1306753" y="429488"/>
                </a:lnTo>
                <a:lnTo>
                  <a:pt x="1325587" y="460121"/>
                </a:lnTo>
                <a:lnTo>
                  <a:pt x="1347558" y="456184"/>
                </a:lnTo>
                <a:lnTo>
                  <a:pt x="1356448" y="401739"/>
                </a:lnTo>
                <a:lnTo>
                  <a:pt x="1364970" y="361975"/>
                </a:lnTo>
                <a:lnTo>
                  <a:pt x="1401279" y="206629"/>
                </a:lnTo>
                <a:lnTo>
                  <a:pt x="1421815" y="173990"/>
                </a:lnTo>
                <a:lnTo>
                  <a:pt x="1432966" y="167322"/>
                </a:lnTo>
                <a:lnTo>
                  <a:pt x="1438998" y="164846"/>
                </a:lnTo>
                <a:close/>
                <a:moveTo>
                  <a:pt x="1759292" y="341884"/>
                </a:moveTo>
                <a:lnTo>
                  <a:pt x="1753450" y="339166"/>
                </a:lnTo>
                <a:lnTo>
                  <a:pt x="1735797" y="331089"/>
                </a:lnTo>
                <a:lnTo>
                  <a:pt x="1727174" y="346392"/>
                </a:lnTo>
                <a:lnTo>
                  <a:pt x="1718119" y="359156"/>
                </a:lnTo>
                <a:lnTo>
                  <a:pt x="1688325" y="383425"/>
                </a:lnTo>
                <a:lnTo>
                  <a:pt x="1650072" y="392938"/>
                </a:lnTo>
                <a:lnTo>
                  <a:pt x="1636496" y="393293"/>
                </a:lnTo>
                <a:lnTo>
                  <a:pt x="1623796" y="392366"/>
                </a:lnTo>
                <a:lnTo>
                  <a:pt x="1581835" y="376415"/>
                </a:lnTo>
                <a:lnTo>
                  <a:pt x="1553806" y="344487"/>
                </a:lnTo>
                <a:lnTo>
                  <a:pt x="1538465" y="299453"/>
                </a:lnTo>
                <a:lnTo>
                  <a:pt x="1535010" y="272669"/>
                </a:lnTo>
                <a:lnTo>
                  <a:pt x="1745576" y="257937"/>
                </a:lnTo>
                <a:lnTo>
                  <a:pt x="1745195" y="251587"/>
                </a:lnTo>
                <a:lnTo>
                  <a:pt x="1744929" y="248285"/>
                </a:lnTo>
                <a:lnTo>
                  <a:pt x="1744687" y="245237"/>
                </a:lnTo>
                <a:lnTo>
                  <a:pt x="1744306" y="238887"/>
                </a:lnTo>
                <a:lnTo>
                  <a:pt x="1742998" y="226288"/>
                </a:lnTo>
                <a:lnTo>
                  <a:pt x="1729016" y="181114"/>
                </a:lnTo>
                <a:lnTo>
                  <a:pt x="1700047" y="147459"/>
                </a:lnTo>
                <a:lnTo>
                  <a:pt x="1699374" y="147027"/>
                </a:lnTo>
                <a:lnTo>
                  <a:pt x="1690027" y="140970"/>
                </a:lnTo>
                <a:lnTo>
                  <a:pt x="1680425" y="136220"/>
                </a:lnTo>
                <a:lnTo>
                  <a:pt x="1680425" y="238125"/>
                </a:lnTo>
                <a:lnTo>
                  <a:pt x="1533359" y="248285"/>
                </a:lnTo>
                <a:lnTo>
                  <a:pt x="1537652" y="207949"/>
                </a:lnTo>
                <a:lnTo>
                  <a:pt x="1563903" y="164401"/>
                </a:lnTo>
                <a:lnTo>
                  <a:pt x="1607273" y="147193"/>
                </a:lnTo>
                <a:lnTo>
                  <a:pt x="1617014" y="147027"/>
                </a:lnTo>
                <a:lnTo>
                  <a:pt x="1625879" y="148005"/>
                </a:lnTo>
                <a:lnTo>
                  <a:pt x="1662899" y="173482"/>
                </a:lnTo>
                <a:lnTo>
                  <a:pt x="1676996" y="212877"/>
                </a:lnTo>
                <a:lnTo>
                  <a:pt x="1680425" y="238125"/>
                </a:lnTo>
                <a:lnTo>
                  <a:pt x="1680425" y="136220"/>
                </a:lnTo>
                <a:lnTo>
                  <a:pt x="1638922" y="125247"/>
                </a:lnTo>
                <a:lnTo>
                  <a:pt x="1623237" y="124510"/>
                </a:lnTo>
                <a:lnTo>
                  <a:pt x="1606384" y="125095"/>
                </a:lnTo>
                <a:lnTo>
                  <a:pt x="1559852" y="135356"/>
                </a:lnTo>
                <a:lnTo>
                  <a:pt x="1522120" y="158280"/>
                </a:lnTo>
                <a:lnTo>
                  <a:pt x="1494802" y="190030"/>
                </a:lnTo>
                <a:lnTo>
                  <a:pt x="1477479" y="228346"/>
                </a:lnTo>
                <a:lnTo>
                  <a:pt x="1471053" y="268986"/>
                </a:lnTo>
                <a:lnTo>
                  <a:pt x="1471066" y="272669"/>
                </a:lnTo>
                <a:lnTo>
                  <a:pt x="1475867" y="313778"/>
                </a:lnTo>
                <a:lnTo>
                  <a:pt x="1490865" y="355015"/>
                </a:lnTo>
                <a:lnTo>
                  <a:pt x="1515960" y="388620"/>
                </a:lnTo>
                <a:lnTo>
                  <a:pt x="1551635" y="412610"/>
                </a:lnTo>
                <a:lnTo>
                  <a:pt x="1597723" y="425259"/>
                </a:lnTo>
                <a:lnTo>
                  <a:pt x="1615300" y="426275"/>
                </a:lnTo>
                <a:lnTo>
                  <a:pt x="1633943" y="425704"/>
                </a:lnTo>
                <a:lnTo>
                  <a:pt x="1674672" y="417880"/>
                </a:lnTo>
                <a:lnTo>
                  <a:pt x="1709508" y="400050"/>
                </a:lnTo>
                <a:lnTo>
                  <a:pt x="1738058" y="374256"/>
                </a:lnTo>
                <a:lnTo>
                  <a:pt x="1749666" y="358965"/>
                </a:lnTo>
                <a:lnTo>
                  <a:pt x="1759292" y="341884"/>
                </a:lnTo>
                <a:close/>
                <a:moveTo>
                  <a:pt x="2099652" y="403606"/>
                </a:moveTo>
                <a:lnTo>
                  <a:pt x="2059393" y="382524"/>
                </a:lnTo>
                <a:lnTo>
                  <a:pt x="2058377" y="376936"/>
                </a:lnTo>
                <a:lnTo>
                  <a:pt x="2063838" y="221488"/>
                </a:lnTo>
                <a:lnTo>
                  <a:pt x="2063203" y="201180"/>
                </a:lnTo>
                <a:lnTo>
                  <a:pt x="2046185" y="152400"/>
                </a:lnTo>
                <a:lnTo>
                  <a:pt x="2004402" y="126923"/>
                </a:lnTo>
                <a:lnTo>
                  <a:pt x="1975573" y="124625"/>
                </a:lnTo>
                <a:lnTo>
                  <a:pt x="1966823" y="125145"/>
                </a:lnTo>
                <a:lnTo>
                  <a:pt x="1924392" y="138811"/>
                </a:lnTo>
                <a:lnTo>
                  <a:pt x="1896579" y="160274"/>
                </a:lnTo>
                <a:lnTo>
                  <a:pt x="1890356" y="165481"/>
                </a:lnTo>
                <a:lnTo>
                  <a:pt x="1885530" y="169926"/>
                </a:lnTo>
                <a:lnTo>
                  <a:pt x="1884133" y="169926"/>
                </a:lnTo>
                <a:lnTo>
                  <a:pt x="1885530" y="129540"/>
                </a:lnTo>
                <a:lnTo>
                  <a:pt x="1881466" y="125349"/>
                </a:lnTo>
                <a:lnTo>
                  <a:pt x="1784565" y="128397"/>
                </a:lnTo>
                <a:lnTo>
                  <a:pt x="1783930" y="147574"/>
                </a:lnTo>
                <a:lnTo>
                  <a:pt x="1789772" y="148082"/>
                </a:lnTo>
                <a:lnTo>
                  <a:pt x="1800313" y="150114"/>
                </a:lnTo>
                <a:lnTo>
                  <a:pt x="1828761" y="181356"/>
                </a:lnTo>
                <a:lnTo>
                  <a:pt x="1822157" y="371602"/>
                </a:lnTo>
                <a:lnTo>
                  <a:pt x="1778596" y="392430"/>
                </a:lnTo>
                <a:lnTo>
                  <a:pt x="1777961" y="411607"/>
                </a:lnTo>
                <a:lnTo>
                  <a:pt x="1920328" y="416560"/>
                </a:lnTo>
                <a:lnTo>
                  <a:pt x="1920963" y="397383"/>
                </a:lnTo>
                <a:lnTo>
                  <a:pt x="1916010" y="397002"/>
                </a:lnTo>
                <a:lnTo>
                  <a:pt x="1901405" y="393827"/>
                </a:lnTo>
                <a:lnTo>
                  <a:pt x="1896960" y="392303"/>
                </a:lnTo>
                <a:lnTo>
                  <a:pt x="1892896" y="390017"/>
                </a:lnTo>
                <a:lnTo>
                  <a:pt x="1887435" y="387477"/>
                </a:lnTo>
                <a:lnTo>
                  <a:pt x="1883371" y="384175"/>
                </a:lnTo>
                <a:lnTo>
                  <a:pt x="1878418" y="375285"/>
                </a:lnTo>
                <a:lnTo>
                  <a:pt x="1877148" y="370078"/>
                </a:lnTo>
                <a:lnTo>
                  <a:pt x="1883117" y="198882"/>
                </a:lnTo>
                <a:lnTo>
                  <a:pt x="1913204" y="169913"/>
                </a:lnTo>
                <a:lnTo>
                  <a:pt x="1952396" y="158356"/>
                </a:lnTo>
                <a:lnTo>
                  <a:pt x="1960079" y="158369"/>
                </a:lnTo>
                <a:lnTo>
                  <a:pt x="1995131" y="176149"/>
                </a:lnTo>
                <a:lnTo>
                  <a:pt x="2008212" y="223647"/>
                </a:lnTo>
                <a:lnTo>
                  <a:pt x="2002878" y="377571"/>
                </a:lnTo>
                <a:lnTo>
                  <a:pt x="1977986" y="398018"/>
                </a:lnTo>
                <a:lnTo>
                  <a:pt x="1972652" y="398018"/>
                </a:lnTo>
                <a:lnTo>
                  <a:pt x="1957539" y="398653"/>
                </a:lnTo>
                <a:lnTo>
                  <a:pt x="1956904" y="417830"/>
                </a:lnTo>
                <a:lnTo>
                  <a:pt x="2099017" y="422783"/>
                </a:lnTo>
                <a:lnTo>
                  <a:pt x="2099652" y="403606"/>
                </a:lnTo>
                <a:close/>
                <a:moveTo>
                  <a:pt x="2222970" y="425831"/>
                </a:moveTo>
                <a:lnTo>
                  <a:pt x="2218893" y="425069"/>
                </a:lnTo>
                <a:lnTo>
                  <a:pt x="2215223" y="423672"/>
                </a:lnTo>
                <a:lnTo>
                  <a:pt x="2212048" y="422148"/>
                </a:lnTo>
                <a:lnTo>
                  <a:pt x="2208873" y="420878"/>
                </a:lnTo>
                <a:lnTo>
                  <a:pt x="2205698" y="419100"/>
                </a:lnTo>
                <a:lnTo>
                  <a:pt x="2202256" y="416814"/>
                </a:lnTo>
                <a:lnTo>
                  <a:pt x="2198078" y="414274"/>
                </a:lnTo>
                <a:lnTo>
                  <a:pt x="2196617" y="412369"/>
                </a:lnTo>
                <a:lnTo>
                  <a:pt x="2195157" y="410464"/>
                </a:lnTo>
                <a:lnTo>
                  <a:pt x="2193493" y="405765"/>
                </a:lnTo>
                <a:lnTo>
                  <a:pt x="2191982" y="401193"/>
                </a:lnTo>
                <a:lnTo>
                  <a:pt x="2191728" y="395351"/>
                </a:lnTo>
                <a:lnTo>
                  <a:pt x="2192490" y="388747"/>
                </a:lnTo>
                <a:lnTo>
                  <a:pt x="2209596" y="249770"/>
                </a:lnTo>
                <a:lnTo>
                  <a:pt x="2220938" y="157099"/>
                </a:lnTo>
                <a:lnTo>
                  <a:pt x="2220049" y="155702"/>
                </a:lnTo>
                <a:lnTo>
                  <a:pt x="2219033" y="154178"/>
                </a:lnTo>
                <a:lnTo>
                  <a:pt x="2218131" y="152654"/>
                </a:lnTo>
                <a:lnTo>
                  <a:pt x="2134705" y="148844"/>
                </a:lnTo>
                <a:lnTo>
                  <a:pt x="2132419" y="167894"/>
                </a:lnTo>
                <a:lnTo>
                  <a:pt x="2137118" y="168783"/>
                </a:lnTo>
                <a:lnTo>
                  <a:pt x="2142198" y="170561"/>
                </a:lnTo>
                <a:lnTo>
                  <a:pt x="2169630" y="199644"/>
                </a:lnTo>
                <a:lnTo>
                  <a:pt x="2170138" y="205613"/>
                </a:lnTo>
                <a:lnTo>
                  <a:pt x="2169503" y="211582"/>
                </a:lnTo>
                <a:lnTo>
                  <a:pt x="2164067" y="255473"/>
                </a:lnTo>
                <a:lnTo>
                  <a:pt x="2153259" y="343217"/>
                </a:lnTo>
                <a:lnTo>
                  <a:pt x="2147913" y="387096"/>
                </a:lnTo>
                <a:lnTo>
                  <a:pt x="2147024" y="393954"/>
                </a:lnTo>
                <a:lnTo>
                  <a:pt x="2145373" y="399288"/>
                </a:lnTo>
                <a:lnTo>
                  <a:pt x="2142706" y="403352"/>
                </a:lnTo>
                <a:lnTo>
                  <a:pt x="2140166" y="407416"/>
                </a:lnTo>
                <a:lnTo>
                  <a:pt x="2136356" y="410210"/>
                </a:lnTo>
                <a:lnTo>
                  <a:pt x="2131657" y="411353"/>
                </a:lnTo>
                <a:lnTo>
                  <a:pt x="2128736" y="411861"/>
                </a:lnTo>
                <a:lnTo>
                  <a:pt x="2125307" y="412369"/>
                </a:lnTo>
                <a:lnTo>
                  <a:pt x="2121497" y="412115"/>
                </a:lnTo>
                <a:lnTo>
                  <a:pt x="2117433" y="411988"/>
                </a:lnTo>
                <a:lnTo>
                  <a:pt x="2113496" y="412115"/>
                </a:lnTo>
                <a:lnTo>
                  <a:pt x="2109940" y="411988"/>
                </a:lnTo>
                <a:lnTo>
                  <a:pt x="2109178" y="418211"/>
                </a:lnTo>
                <a:lnTo>
                  <a:pt x="2108136" y="425831"/>
                </a:lnTo>
                <a:lnTo>
                  <a:pt x="2107527" y="430911"/>
                </a:lnTo>
                <a:lnTo>
                  <a:pt x="2220557" y="444754"/>
                </a:lnTo>
                <a:lnTo>
                  <a:pt x="2222068" y="432181"/>
                </a:lnTo>
                <a:lnTo>
                  <a:pt x="2222970" y="425831"/>
                </a:lnTo>
                <a:close/>
                <a:moveTo>
                  <a:pt x="2240267" y="34467"/>
                </a:moveTo>
                <a:lnTo>
                  <a:pt x="2213572" y="1016"/>
                </a:lnTo>
                <a:lnTo>
                  <a:pt x="2205571" y="0"/>
                </a:lnTo>
                <a:lnTo>
                  <a:pt x="2180412" y="29184"/>
                </a:lnTo>
                <a:lnTo>
                  <a:pt x="2178570" y="44183"/>
                </a:lnTo>
                <a:lnTo>
                  <a:pt x="2179472" y="51181"/>
                </a:lnTo>
                <a:lnTo>
                  <a:pt x="2210460" y="78803"/>
                </a:lnTo>
                <a:lnTo>
                  <a:pt x="2216569" y="77254"/>
                </a:lnTo>
                <a:lnTo>
                  <a:pt x="2239988" y="41656"/>
                </a:lnTo>
                <a:lnTo>
                  <a:pt x="2240267" y="34467"/>
                </a:lnTo>
                <a:close/>
                <a:moveTo>
                  <a:pt x="2590000" y="68199"/>
                </a:moveTo>
                <a:lnTo>
                  <a:pt x="2586190" y="62865"/>
                </a:lnTo>
                <a:lnTo>
                  <a:pt x="2466302" y="43942"/>
                </a:lnTo>
                <a:lnTo>
                  <a:pt x="2465032" y="49784"/>
                </a:lnTo>
                <a:lnTo>
                  <a:pt x="2463889" y="55626"/>
                </a:lnTo>
                <a:lnTo>
                  <a:pt x="2462619" y="61595"/>
                </a:lnTo>
                <a:lnTo>
                  <a:pt x="2500846" y="75311"/>
                </a:lnTo>
                <a:lnTo>
                  <a:pt x="2520785" y="101473"/>
                </a:lnTo>
                <a:lnTo>
                  <a:pt x="2522055" y="108585"/>
                </a:lnTo>
                <a:lnTo>
                  <a:pt x="2521928" y="116332"/>
                </a:lnTo>
                <a:lnTo>
                  <a:pt x="2520277" y="124206"/>
                </a:lnTo>
                <a:lnTo>
                  <a:pt x="2515108" y="148577"/>
                </a:lnTo>
                <a:lnTo>
                  <a:pt x="2499576" y="221615"/>
                </a:lnTo>
                <a:lnTo>
                  <a:pt x="2492984" y="216331"/>
                </a:lnTo>
                <a:lnTo>
                  <a:pt x="2488527" y="213283"/>
                </a:lnTo>
                <a:lnTo>
                  <a:pt x="2488527" y="273558"/>
                </a:lnTo>
                <a:lnTo>
                  <a:pt x="2453729" y="437388"/>
                </a:lnTo>
                <a:lnTo>
                  <a:pt x="2414066" y="456298"/>
                </a:lnTo>
                <a:lnTo>
                  <a:pt x="2404084" y="457428"/>
                </a:lnTo>
                <a:lnTo>
                  <a:pt x="2393365" y="457073"/>
                </a:lnTo>
                <a:lnTo>
                  <a:pt x="2353424" y="443725"/>
                </a:lnTo>
                <a:lnTo>
                  <a:pt x="2324951" y="406400"/>
                </a:lnTo>
                <a:lnTo>
                  <a:pt x="2317077" y="366776"/>
                </a:lnTo>
                <a:lnTo>
                  <a:pt x="2317140" y="356450"/>
                </a:lnTo>
                <a:lnTo>
                  <a:pt x="2325116" y="308127"/>
                </a:lnTo>
                <a:lnTo>
                  <a:pt x="2339302" y="269494"/>
                </a:lnTo>
                <a:lnTo>
                  <a:pt x="2364956" y="232791"/>
                </a:lnTo>
                <a:lnTo>
                  <a:pt x="2405126" y="210794"/>
                </a:lnTo>
                <a:lnTo>
                  <a:pt x="2413635" y="209727"/>
                </a:lnTo>
                <a:lnTo>
                  <a:pt x="2422309" y="209880"/>
                </a:lnTo>
                <a:lnTo>
                  <a:pt x="2463825" y="226250"/>
                </a:lnTo>
                <a:lnTo>
                  <a:pt x="2484209" y="256032"/>
                </a:lnTo>
                <a:lnTo>
                  <a:pt x="2486495" y="262509"/>
                </a:lnTo>
                <a:lnTo>
                  <a:pt x="2488146" y="268478"/>
                </a:lnTo>
                <a:lnTo>
                  <a:pt x="2488527" y="273558"/>
                </a:lnTo>
                <a:lnTo>
                  <a:pt x="2488527" y="213283"/>
                </a:lnTo>
                <a:lnTo>
                  <a:pt x="2449639" y="193865"/>
                </a:lnTo>
                <a:lnTo>
                  <a:pt x="2402459" y="185458"/>
                </a:lnTo>
                <a:lnTo>
                  <a:pt x="2388514" y="186207"/>
                </a:lnTo>
                <a:lnTo>
                  <a:pt x="2347506" y="196621"/>
                </a:lnTo>
                <a:lnTo>
                  <a:pt x="2312606" y="218262"/>
                </a:lnTo>
                <a:lnTo>
                  <a:pt x="2283930" y="250825"/>
                </a:lnTo>
                <a:lnTo>
                  <a:pt x="2264689" y="291388"/>
                </a:lnTo>
                <a:lnTo>
                  <a:pt x="2256586" y="338442"/>
                </a:lnTo>
                <a:lnTo>
                  <a:pt x="2256561" y="353936"/>
                </a:lnTo>
                <a:lnTo>
                  <a:pt x="2257895" y="369062"/>
                </a:lnTo>
                <a:lnTo>
                  <a:pt x="2269375" y="409968"/>
                </a:lnTo>
                <a:lnTo>
                  <a:pt x="2290241" y="442963"/>
                </a:lnTo>
                <a:lnTo>
                  <a:pt x="2319769" y="467652"/>
                </a:lnTo>
                <a:lnTo>
                  <a:pt x="2366632" y="483133"/>
                </a:lnTo>
                <a:lnTo>
                  <a:pt x="2378748" y="483717"/>
                </a:lnTo>
                <a:lnTo>
                  <a:pt x="2390965" y="482917"/>
                </a:lnTo>
                <a:lnTo>
                  <a:pt x="2436965" y="467855"/>
                </a:lnTo>
                <a:lnTo>
                  <a:pt x="2446744" y="461645"/>
                </a:lnTo>
                <a:lnTo>
                  <a:pt x="2447506" y="462026"/>
                </a:lnTo>
                <a:lnTo>
                  <a:pt x="2448141" y="462407"/>
                </a:lnTo>
                <a:lnTo>
                  <a:pt x="2448903" y="462788"/>
                </a:lnTo>
                <a:lnTo>
                  <a:pt x="2443442" y="488823"/>
                </a:lnTo>
                <a:lnTo>
                  <a:pt x="2445728" y="492125"/>
                </a:lnTo>
                <a:lnTo>
                  <a:pt x="2446998" y="493776"/>
                </a:lnTo>
                <a:lnTo>
                  <a:pt x="2549741" y="509143"/>
                </a:lnTo>
                <a:lnTo>
                  <a:pt x="2551138" y="502920"/>
                </a:lnTo>
                <a:lnTo>
                  <a:pt x="2552408" y="496570"/>
                </a:lnTo>
                <a:lnTo>
                  <a:pt x="2553805" y="490347"/>
                </a:lnTo>
                <a:lnTo>
                  <a:pt x="2514943" y="473456"/>
                </a:lnTo>
                <a:lnTo>
                  <a:pt x="2510371" y="463296"/>
                </a:lnTo>
                <a:lnTo>
                  <a:pt x="2509824" y="461645"/>
                </a:lnTo>
                <a:lnTo>
                  <a:pt x="2508720" y="458216"/>
                </a:lnTo>
                <a:lnTo>
                  <a:pt x="2508669" y="457428"/>
                </a:lnTo>
                <a:lnTo>
                  <a:pt x="2508427" y="453644"/>
                </a:lnTo>
                <a:lnTo>
                  <a:pt x="2508364" y="452081"/>
                </a:lnTo>
                <a:lnTo>
                  <a:pt x="2557373" y="221615"/>
                </a:lnTo>
                <a:lnTo>
                  <a:pt x="2590000" y="68199"/>
                </a:lnTo>
                <a:close/>
                <a:moveTo>
                  <a:pt x="2905112" y="426554"/>
                </a:moveTo>
                <a:lnTo>
                  <a:pt x="2890482" y="370840"/>
                </a:lnTo>
                <a:lnTo>
                  <a:pt x="2854363" y="325310"/>
                </a:lnTo>
                <a:lnTo>
                  <a:pt x="2844139" y="318350"/>
                </a:lnTo>
                <a:lnTo>
                  <a:pt x="2844139" y="400291"/>
                </a:lnTo>
                <a:lnTo>
                  <a:pt x="2843860" y="408012"/>
                </a:lnTo>
                <a:lnTo>
                  <a:pt x="2834894" y="454355"/>
                </a:lnTo>
                <a:lnTo>
                  <a:pt x="2820035" y="491769"/>
                </a:lnTo>
                <a:lnTo>
                  <a:pt x="2792361" y="533222"/>
                </a:lnTo>
                <a:lnTo>
                  <a:pt x="2758605" y="557949"/>
                </a:lnTo>
                <a:lnTo>
                  <a:pt x="2722207" y="563257"/>
                </a:lnTo>
                <a:lnTo>
                  <a:pt x="2703411" y="558673"/>
                </a:lnTo>
                <a:lnTo>
                  <a:pt x="2668359" y="534543"/>
                </a:lnTo>
                <a:lnTo>
                  <a:pt x="2652103" y="497713"/>
                </a:lnTo>
                <a:lnTo>
                  <a:pt x="2649944" y="475830"/>
                </a:lnTo>
                <a:lnTo>
                  <a:pt x="2650274" y="464375"/>
                </a:lnTo>
                <a:lnTo>
                  <a:pt x="2659913" y="415378"/>
                </a:lnTo>
                <a:lnTo>
                  <a:pt x="2677617" y="372630"/>
                </a:lnTo>
                <a:lnTo>
                  <a:pt x="2703182" y="336854"/>
                </a:lnTo>
                <a:lnTo>
                  <a:pt x="2738183" y="314071"/>
                </a:lnTo>
                <a:lnTo>
                  <a:pt x="2758490" y="309905"/>
                </a:lnTo>
                <a:lnTo>
                  <a:pt x="2769222" y="310134"/>
                </a:lnTo>
                <a:lnTo>
                  <a:pt x="2812123" y="325628"/>
                </a:lnTo>
                <a:lnTo>
                  <a:pt x="2836976" y="356908"/>
                </a:lnTo>
                <a:lnTo>
                  <a:pt x="2844139" y="400291"/>
                </a:lnTo>
                <a:lnTo>
                  <a:pt x="2844139" y="318350"/>
                </a:lnTo>
                <a:lnTo>
                  <a:pt x="2831757" y="309905"/>
                </a:lnTo>
                <a:lnTo>
                  <a:pt x="2829420" y="308305"/>
                </a:lnTo>
                <a:lnTo>
                  <a:pt x="2800058" y="295021"/>
                </a:lnTo>
                <a:lnTo>
                  <a:pt x="2767520" y="285953"/>
                </a:lnTo>
                <a:lnTo>
                  <a:pt x="2736278" y="283006"/>
                </a:lnTo>
                <a:lnTo>
                  <a:pt x="2706446" y="286334"/>
                </a:lnTo>
                <a:lnTo>
                  <a:pt x="2652395" y="311137"/>
                </a:lnTo>
                <a:lnTo>
                  <a:pt x="2613037" y="355028"/>
                </a:lnTo>
                <a:lnTo>
                  <a:pt x="2594445" y="400291"/>
                </a:lnTo>
                <a:lnTo>
                  <a:pt x="2589707" y="431914"/>
                </a:lnTo>
                <a:lnTo>
                  <a:pt x="2590000" y="447294"/>
                </a:lnTo>
                <a:lnTo>
                  <a:pt x="2599296" y="490435"/>
                </a:lnTo>
                <a:lnTo>
                  <a:pt x="2620632" y="527646"/>
                </a:lnTo>
                <a:lnTo>
                  <a:pt x="2652445" y="557504"/>
                </a:lnTo>
                <a:lnTo>
                  <a:pt x="2691854" y="577977"/>
                </a:lnTo>
                <a:lnTo>
                  <a:pt x="2741892" y="589508"/>
                </a:lnTo>
                <a:lnTo>
                  <a:pt x="2757894" y="590042"/>
                </a:lnTo>
                <a:lnTo>
                  <a:pt x="2773603" y="588873"/>
                </a:lnTo>
                <a:lnTo>
                  <a:pt x="2818473" y="575310"/>
                </a:lnTo>
                <a:lnTo>
                  <a:pt x="2838221" y="563257"/>
                </a:lnTo>
                <a:lnTo>
                  <a:pt x="2842793" y="560044"/>
                </a:lnTo>
                <a:lnTo>
                  <a:pt x="2873794" y="527075"/>
                </a:lnTo>
                <a:lnTo>
                  <a:pt x="2894800" y="487299"/>
                </a:lnTo>
                <a:lnTo>
                  <a:pt x="2903118" y="456272"/>
                </a:lnTo>
                <a:lnTo>
                  <a:pt x="2905112" y="426554"/>
                </a:lnTo>
                <a:close/>
                <a:moveTo>
                  <a:pt x="3865588" y="4225163"/>
                </a:moveTo>
                <a:lnTo>
                  <a:pt x="3857980" y="4164203"/>
                </a:lnTo>
                <a:lnTo>
                  <a:pt x="3831044" y="4115054"/>
                </a:lnTo>
                <a:lnTo>
                  <a:pt x="3799903" y="4088739"/>
                </a:lnTo>
                <a:lnTo>
                  <a:pt x="3799903" y="4225163"/>
                </a:lnTo>
                <a:lnTo>
                  <a:pt x="3797427" y="4253027"/>
                </a:lnTo>
                <a:lnTo>
                  <a:pt x="3783977" y="4299356"/>
                </a:lnTo>
                <a:lnTo>
                  <a:pt x="3760000" y="4332440"/>
                </a:lnTo>
                <a:lnTo>
                  <a:pt x="3710140" y="4349877"/>
                </a:lnTo>
                <a:lnTo>
                  <a:pt x="3701808" y="4349229"/>
                </a:lnTo>
                <a:lnTo>
                  <a:pt x="3660229" y="4329811"/>
                </a:lnTo>
                <a:lnTo>
                  <a:pt x="3646132" y="4311662"/>
                </a:lnTo>
                <a:lnTo>
                  <a:pt x="3642703" y="4305312"/>
                </a:lnTo>
                <a:lnTo>
                  <a:pt x="3640290" y="4299712"/>
                </a:lnTo>
                <a:lnTo>
                  <a:pt x="3639147" y="4295152"/>
                </a:lnTo>
                <a:lnTo>
                  <a:pt x="3640658" y="4253027"/>
                </a:lnTo>
                <a:lnTo>
                  <a:pt x="3642791" y="4192105"/>
                </a:lnTo>
                <a:lnTo>
                  <a:pt x="3644989" y="4128643"/>
                </a:lnTo>
                <a:lnTo>
                  <a:pt x="3683114" y="4105148"/>
                </a:lnTo>
                <a:lnTo>
                  <a:pt x="3714077" y="4101338"/>
                </a:lnTo>
                <a:lnTo>
                  <a:pt x="3725646" y="4102417"/>
                </a:lnTo>
                <a:lnTo>
                  <a:pt x="3763137" y="4119219"/>
                </a:lnTo>
                <a:lnTo>
                  <a:pt x="3786809" y="4150360"/>
                </a:lnTo>
                <a:lnTo>
                  <a:pt x="3798278" y="4192105"/>
                </a:lnTo>
                <a:lnTo>
                  <a:pt x="3799903" y="4225163"/>
                </a:lnTo>
                <a:lnTo>
                  <a:pt x="3799903" y="4088739"/>
                </a:lnTo>
                <a:lnTo>
                  <a:pt x="3789299" y="4082135"/>
                </a:lnTo>
                <a:lnTo>
                  <a:pt x="3764470" y="4073487"/>
                </a:lnTo>
                <a:lnTo>
                  <a:pt x="3737191" y="4069969"/>
                </a:lnTo>
                <a:lnTo>
                  <a:pt x="3726040" y="4070172"/>
                </a:lnTo>
                <a:lnTo>
                  <a:pt x="3680155" y="4082986"/>
                </a:lnTo>
                <a:lnTo>
                  <a:pt x="3648037" y="4105148"/>
                </a:lnTo>
                <a:lnTo>
                  <a:pt x="3647275" y="4105021"/>
                </a:lnTo>
                <a:lnTo>
                  <a:pt x="3646424" y="4104741"/>
                </a:lnTo>
                <a:lnTo>
                  <a:pt x="3645878" y="4104513"/>
                </a:lnTo>
                <a:lnTo>
                  <a:pt x="3647490" y="4057396"/>
                </a:lnTo>
                <a:lnTo>
                  <a:pt x="3650780" y="3963174"/>
                </a:lnTo>
                <a:lnTo>
                  <a:pt x="3652482" y="3916045"/>
                </a:lnTo>
                <a:lnTo>
                  <a:pt x="3650958" y="3914521"/>
                </a:lnTo>
                <a:lnTo>
                  <a:pt x="3648164" y="3911473"/>
                </a:lnTo>
                <a:lnTo>
                  <a:pt x="3534372" y="3913886"/>
                </a:lnTo>
                <a:lnTo>
                  <a:pt x="3534118" y="3920109"/>
                </a:lnTo>
                <a:lnTo>
                  <a:pt x="3533991" y="3926332"/>
                </a:lnTo>
                <a:lnTo>
                  <a:pt x="3533737" y="3932428"/>
                </a:lnTo>
                <a:lnTo>
                  <a:pt x="3571837" y="3939540"/>
                </a:lnTo>
                <a:lnTo>
                  <a:pt x="3575774" y="3942334"/>
                </a:lnTo>
                <a:lnTo>
                  <a:pt x="3580727" y="3945509"/>
                </a:lnTo>
                <a:lnTo>
                  <a:pt x="3584664" y="3950208"/>
                </a:lnTo>
                <a:lnTo>
                  <a:pt x="3587839" y="3957066"/>
                </a:lnTo>
                <a:lnTo>
                  <a:pt x="3590760" y="3963797"/>
                </a:lnTo>
                <a:lnTo>
                  <a:pt x="3592157" y="3970274"/>
                </a:lnTo>
                <a:lnTo>
                  <a:pt x="3591903" y="3976878"/>
                </a:lnTo>
                <a:lnTo>
                  <a:pt x="3581997" y="4259961"/>
                </a:lnTo>
                <a:lnTo>
                  <a:pt x="3579330" y="4318254"/>
                </a:lnTo>
                <a:lnTo>
                  <a:pt x="3576383" y="4358678"/>
                </a:lnTo>
                <a:lnTo>
                  <a:pt x="3575266" y="4369816"/>
                </a:lnTo>
                <a:lnTo>
                  <a:pt x="3581743" y="4371467"/>
                </a:lnTo>
                <a:lnTo>
                  <a:pt x="3594570" y="4374515"/>
                </a:lnTo>
                <a:lnTo>
                  <a:pt x="3612908" y="4350156"/>
                </a:lnTo>
                <a:lnTo>
                  <a:pt x="3618954" y="4342003"/>
                </a:lnTo>
                <a:lnTo>
                  <a:pt x="3629736" y="4348213"/>
                </a:lnTo>
                <a:lnTo>
                  <a:pt x="3676967" y="4366768"/>
                </a:lnTo>
                <a:lnTo>
                  <a:pt x="3714331" y="4372102"/>
                </a:lnTo>
                <a:lnTo>
                  <a:pt x="3742588" y="4370375"/>
                </a:lnTo>
                <a:lnTo>
                  <a:pt x="3769360" y="4363174"/>
                </a:lnTo>
                <a:lnTo>
                  <a:pt x="3794493" y="4350372"/>
                </a:lnTo>
                <a:lnTo>
                  <a:pt x="3795115" y="4349877"/>
                </a:lnTo>
                <a:lnTo>
                  <a:pt x="3817836" y="4331843"/>
                </a:lnTo>
                <a:lnTo>
                  <a:pt x="3837724" y="4309161"/>
                </a:lnTo>
                <a:lnTo>
                  <a:pt x="3852380" y="4283888"/>
                </a:lnTo>
                <a:lnTo>
                  <a:pt x="3861689" y="4255935"/>
                </a:lnTo>
                <a:lnTo>
                  <a:pt x="3865588" y="4225163"/>
                </a:lnTo>
                <a:close/>
                <a:moveTo>
                  <a:pt x="4220934" y="4340098"/>
                </a:moveTo>
                <a:lnTo>
                  <a:pt x="4219537" y="4321048"/>
                </a:lnTo>
                <a:lnTo>
                  <a:pt x="4208488" y="4321187"/>
                </a:lnTo>
                <a:lnTo>
                  <a:pt x="4198455" y="4320667"/>
                </a:lnTo>
                <a:lnTo>
                  <a:pt x="4157434" y="4063492"/>
                </a:lnTo>
                <a:lnTo>
                  <a:pt x="4152481" y="4059809"/>
                </a:lnTo>
                <a:lnTo>
                  <a:pt x="4048595" y="4074033"/>
                </a:lnTo>
                <a:lnTo>
                  <a:pt x="4049865" y="4093083"/>
                </a:lnTo>
                <a:lnTo>
                  <a:pt x="4058374" y="4092829"/>
                </a:lnTo>
                <a:lnTo>
                  <a:pt x="4080091" y="4092829"/>
                </a:lnTo>
                <a:lnTo>
                  <a:pt x="4117937" y="4286262"/>
                </a:lnTo>
                <a:lnTo>
                  <a:pt x="4116159" y="4290187"/>
                </a:lnTo>
                <a:lnTo>
                  <a:pt x="4084663" y="4322191"/>
                </a:lnTo>
                <a:lnTo>
                  <a:pt x="4048214" y="4332986"/>
                </a:lnTo>
                <a:lnTo>
                  <a:pt x="4038689" y="4332681"/>
                </a:lnTo>
                <a:lnTo>
                  <a:pt x="4006926" y="4311307"/>
                </a:lnTo>
                <a:lnTo>
                  <a:pt x="3996398" y="4274058"/>
                </a:lnTo>
                <a:lnTo>
                  <a:pt x="3982555" y="4075684"/>
                </a:lnTo>
                <a:lnTo>
                  <a:pt x="3977856" y="4072001"/>
                </a:lnTo>
                <a:lnTo>
                  <a:pt x="3882479" y="4085590"/>
                </a:lnTo>
                <a:lnTo>
                  <a:pt x="3883749" y="4104767"/>
                </a:lnTo>
                <a:lnTo>
                  <a:pt x="3889591" y="4104640"/>
                </a:lnTo>
                <a:lnTo>
                  <a:pt x="3905847" y="4106418"/>
                </a:lnTo>
                <a:lnTo>
                  <a:pt x="3941407" y="4275328"/>
                </a:lnTo>
                <a:lnTo>
                  <a:pt x="3944201" y="4297400"/>
                </a:lnTo>
                <a:lnTo>
                  <a:pt x="3966172" y="4345686"/>
                </a:lnTo>
                <a:lnTo>
                  <a:pt x="4007916" y="4366018"/>
                </a:lnTo>
                <a:lnTo>
                  <a:pt x="4025989" y="4366260"/>
                </a:lnTo>
                <a:lnTo>
                  <a:pt x="4036504" y="4365269"/>
                </a:lnTo>
                <a:lnTo>
                  <a:pt x="4078655" y="4350270"/>
                </a:lnTo>
                <a:lnTo>
                  <a:pt x="4109301" y="4323727"/>
                </a:lnTo>
                <a:lnTo>
                  <a:pt x="4114381" y="4318508"/>
                </a:lnTo>
                <a:lnTo>
                  <a:pt x="4118572" y="4313174"/>
                </a:lnTo>
                <a:lnTo>
                  <a:pt x="4120350" y="4313047"/>
                </a:lnTo>
                <a:lnTo>
                  <a:pt x="4122890" y="4349242"/>
                </a:lnTo>
                <a:lnTo>
                  <a:pt x="4127589" y="4353052"/>
                </a:lnTo>
                <a:lnTo>
                  <a:pt x="4220934" y="4340098"/>
                </a:lnTo>
                <a:close/>
                <a:moveTo>
                  <a:pt x="4899622" y="4167886"/>
                </a:moveTo>
                <a:lnTo>
                  <a:pt x="4893653" y="4149725"/>
                </a:lnTo>
                <a:lnTo>
                  <a:pt x="4887811" y="4151249"/>
                </a:lnTo>
                <a:lnTo>
                  <a:pt x="4883239" y="4152138"/>
                </a:lnTo>
                <a:lnTo>
                  <a:pt x="4846409" y="4138422"/>
                </a:lnTo>
                <a:lnTo>
                  <a:pt x="4798403" y="3990594"/>
                </a:lnTo>
                <a:lnTo>
                  <a:pt x="4790872" y="3971696"/>
                </a:lnTo>
                <a:lnTo>
                  <a:pt x="4758398" y="3931539"/>
                </a:lnTo>
                <a:lnTo>
                  <a:pt x="4728451" y="3920998"/>
                </a:lnTo>
                <a:lnTo>
                  <a:pt x="4711141" y="3921620"/>
                </a:lnTo>
                <a:lnTo>
                  <a:pt x="4668596" y="3936492"/>
                </a:lnTo>
                <a:lnTo>
                  <a:pt x="4636732" y="3965575"/>
                </a:lnTo>
                <a:lnTo>
                  <a:pt x="4622889" y="3989324"/>
                </a:lnTo>
                <a:lnTo>
                  <a:pt x="4618952" y="3996309"/>
                </a:lnTo>
                <a:lnTo>
                  <a:pt x="4616031" y="4002151"/>
                </a:lnTo>
                <a:lnTo>
                  <a:pt x="4614634" y="4002659"/>
                </a:lnTo>
                <a:lnTo>
                  <a:pt x="4602188" y="3964305"/>
                </a:lnTo>
                <a:lnTo>
                  <a:pt x="4596981" y="3961638"/>
                </a:lnTo>
                <a:lnTo>
                  <a:pt x="4508462" y="3997198"/>
                </a:lnTo>
                <a:lnTo>
                  <a:pt x="4514431" y="4015359"/>
                </a:lnTo>
                <a:lnTo>
                  <a:pt x="4520019" y="4013835"/>
                </a:lnTo>
                <a:lnTo>
                  <a:pt x="4530433" y="4012311"/>
                </a:lnTo>
                <a:lnTo>
                  <a:pt x="4535513" y="4011930"/>
                </a:lnTo>
                <a:lnTo>
                  <a:pt x="4540212" y="4012184"/>
                </a:lnTo>
                <a:lnTo>
                  <a:pt x="4544530" y="4013200"/>
                </a:lnTo>
                <a:lnTo>
                  <a:pt x="4626191" y="4213098"/>
                </a:lnTo>
                <a:lnTo>
                  <a:pt x="4626826" y="4218686"/>
                </a:lnTo>
                <a:lnTo>
                  <a:pt x="4624540" y="4228592"/>
                </a:lnTo>
                <a:lnTo>
                  <a:pt x="4621619" y="4232783"/>
                </a:lnTo>
                <a:lnTo>
                  <a:pt x="4616920" y="4236212"/>
                </a:lnTo>
                <a:lnTo>
                  <a:pt x="4610316" y="4240149"/>
                </a:lnTo>
                <a:lnTo>
                  <a:pt x="4601426" y="4243705"/>
                </a:lnTo>
                <a:lnTo>
                  <a:pt x="4593044" y="4247388"/>
                </a:lnTo>
                <a:lnTo>
                  <a:pt x="4599013" y="4265549"/>
                </a:lnTo>
                <a:lnTo>
                  <a:pt x="4732363" y="4222242"/>
                </a:lnTo>
                <a:lnTo>
                  <a:pt x="4726394" y="4203954"/>
                </a:lnTo>
                <a:lnTo>
                  <a:pt x="4721695" y="4205224"/>
                </a:lnTo>
                <a:lnTo>
                  <a:pt x="4707090" y="4207256"/>
                </a:lnTo>
                <a:lnTo>
                  <a:pt x="4702391" y="4207256"/>
                </a:lnTo>
                <a:lnTo>
                  <a:pt x="4697946" y="4206494"/>
                </a:lnTo>
                <a:lnTo>
                  <a:pt x="4691977" y="4205986"/>
                </a:lnTo>
                <a:lnTo>
                  <a:pt x="4687151" y="4204335"/>
                </a:lnTo>
                <a:lnTo>
                  <a:pt x="4679531" y="4197604"/>
                </a:lnTo>
                <a:lnTo>
                  <a:pt x="4676483" y="4193032"/>
                </a:lnTo>
                <a:lnTo>
                  <a:pt x="4623524" y="4030218"/>
                </a:lnTo>
                <a:lnTo>
                  <a:pt x="4624159" y="4026662"/>
                </a:lnTo>
                <a:lnTo>
                  <a:pt x="4645812" y="3988155"/>
                </a:lnTo>
                <a:lnTo>
                  <a:pt x="4680928" y="3966210"/>
                </a:lnTo>
                <a:lnTo>
                  <a:pt x="4690643" y="3964076"/>
                </a:lnTo>
                <a:lnTo>
                  <a:pt x="4700359" y="3964152"/>
                </a:lnTo>
                <a:lnTo>
                  <a:pt x="4735855" y="3986784"/>
                </a:lnTo>
                <a:lnTo>
                  <a:pt x="4795355" y="4157853"/>
                </a:lnTo>
                <a:lnTo>
                  <a:pt x="4795863" y="4163441"/>
                </a:lnTo>
                <a:lnTo>
                  <a:pt x="4793704" y="4173347"/>
                </a:lnTo>
                <a:lnTo>
                  <a:pt x="4790783" y="4177538"/>
                </a:lnTo>
                <a:lnTo>
                  <a:pt x="4783163" y="4183126"/>
                </a:lnTo>
                <a:lnTo>
                  <a:pt x="4779226" y="4185285"/>
                </a:lnTo>
                <a:lnTo>
                  <a:pt x="4760684" y="4192905"/>
                </a:lnTo>
                <a:lnTo>
                  <a:pt x="4766526" y="4211066"/>
                </a:lnTo>
                <a:lnTo>
                  <a:pt x="4899622" y="4167886"/>
                </a:lnTo>
                <a:close/>
                <a:moveTo>
                  <a:pt x="5188343" y="3953345"/>
                </a:moveTo>
                <a:lnTo>
                  <a:pt x="5182997" y="3907917"/>
                </a:lnTo>
                <a:lnTo>
                  <a:pt x="5156809" y="3851922"/>
                </a:lnTo>
                <a:lnTo>
                  <a:pt x="5131460" y="3825481"/>
                </a:lnTo>
                <a:lnTo>
                  <a:pt x="5131460" y="3985272"/>
                </a:lnTo>
                <a:lnTo>
                  <a:pt x="5130127" y="4007231"/>
                </a:lnTo>
                <a:lnTo>
                  <a:pt x="5115268" y="4043324"/>
                </a:lnTo>
                <a:lnTo>
                  <a:pt x="5085169" y="4066921"/>
                </a:lnTo>
                <a:lnTo>
                  <a:pt x="5052568" y="4075595"/>
                </a:lnTo>
                <a:lnTo>
                  <a:pt x="5042497" y="4075049"/>
                </a:lnTo>
                <a:lnTo>
                  <a:pt x="5004397" y="4060698"/>
                </a:lnTo>
                <a:lnTo>
                  <a:pt x="4971758" y="4029202"/>
                </a:lnTo>
                <a:lnTo>
                  <a:pt x="4945215" y="3984879"/>
                </a:lnTo>
                <a:lnTo>
                  <a:pt x="4930610" y="3943350"/>
                </a:lnTo>
                <a:lnTo>
                  <a:pt x="4926609" y="3910876"/>
                </a:lnTo>
                <a:lnTo>
                  <a:pt x="4927054" y="3900424"/>
                </a:lnTo>
                <a:lnTo>
                  <a:pt x="4941024" y="3860673"/>
                </a:lnTo>
                <a:lnTo>
                  <a:pt x="4975695" y="3832352"/>
                </a:lnTo>
                <a:lnTo>
                  <a:pt x="5008143" y="3823766"/>
                </a:lnTo>
                <a:lnTo>
                  <a:pt x="5018367" y="3824224"/>
                </a:lnTo>
                <a:lnTo>
                  <a:pt x="5055959" y="3838829"/>
                </a:lnTo>
                <a:lnTo>
                  <a:pt x="5087074" y="3869436"/>
                </a:lnTo>
                <a:lnTo>
                  <a:pt x="5111077" y="3909187"/>
                </a:lnTo>
                <a:lnTo>
                  <a:pt x="5128793" y="3961638"/>
                </a:lnTo>
                <a:lnTo>
                  <a:pt x="5131460" y="3985272"/>
                </a:lnTo>
                <a:lnTo>
                  <a:pt x="5131460" y="3825481"/>
                </a:lnTo>
                <a:lnTo>
                  <a:pt x="5086820" y="3800729"/>
                </a:lnTo>
                <a:lnTo>
                  <a:pt x="5028082" y="3794569"/>
                </a:lnTo>
                <a:lnTo>
                  <a:pt x="4997843" y="3800411"/>
                </a:lnTo>
                <a:lnTo>
                  <a:pt x="4936985" y="3828973"/>
                </a:lnTo>
                <a:lnTo>
                  <a:pt x="4892992" y="3872979"/>
                </a:lnTo>
                <a:lnTo>
                  <a:pt x="4871453" y="3929075"/>
                </a:lnTo>
                <a:lnTo>
                  <a:pt x="4869713" y="3958450"/>
                </a:lnTo>
                <a:lnTo>
                  <a:pt x="4874247" y="3988181"/>
                </a:lnTo>
                <a:lnTo>
                  <a:pt x="4893107" y="4033342"/>
                </a:lnTo>
                <a:lnTo>
                  <a:pt x="4923371" y="4069715"/>
                </a:lnTo>
                <a:lnTo>
                  <a:pt x="4960886" y="4093349"/>
                </a:lnTo>
                <a:lnTo>
                  <a:pt x="5002962" y="4104259"/>
                </a:lnTo>
                <a:lnTo>
                  <a:pt x="5017605" y="4105033"/>
                </a:lnTo>
                <a:lnTo>
                  <a:pt x="5032464" y="4104386"/>
                </a:lnTo>
                <a:lnTo>
                  <a:pt x="5076368" y="4094696"/>
                </a:lnTo>
                <a:lnTo>
                  <a:pt x="5114582" y="4075595"/>
                </a:lnTo>
                <a:lnTo>
                  <a:pt x="5147018" y="4049903"/>
                </a:lnTo>
                <a:lnTo>
                  <a:pt x="5174424" y="4011079"/>
                </a:lnTo>
                <a:lnTo>
                  <a:pt x="5187188" y="3968102"/>
                </a:lnTo>
                <a:lnTo>
                  <a:pt x="5188343" y="3953345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2022-07-29T06:28:39Z</dcterms:created>
  <dc:creator/>
  <dc:description/>
  <dc:language>en-US</dc:language>
  <cp:lastModifiedBy/>
  <dcterms:modified xsi:type="dcterms:W3CDTF">2022-07-29T06:28:39Z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