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8D53D1-6A8E-4123-BE75-D55137587C1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8BBD742-2F65-4191-B277-EB0EEADA0F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99BA0CE-7170-41AA-943C-A1BBBB928C8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323CB2-5DE0-4AB2-8B64-6C134C6561D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2DA96E-9584-480A-9A80-731E893C5AF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26D6A0-7731-4483-A386-05D04F8AB2E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75C804F-12E8-4B39-B784-D0D1FDBE8F0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C8BDDD-4A23-415A-A223-6DAE466F982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597320" y="1938240"/>
            <a:ext cx="4361760" cy="341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AEF438-EA0B-41BD-92C6-0DA89B4405E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7460090-CA8B-4333-8F98-38A049D829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5507A1-0222-4F39-8009-7EF8DBB0C6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EBCC4B-3944-455E-BD57-C2F05163D1A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acdf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4219560" y="3269520"/>
            <a:ext cx="2626560" cy="3586680"/>
          </a:xfrm>
          <a:custGeom>
            <a:avLst/>
            <a:gdLst/>
            <a:ahLst/>
            <a:rect l="l" t="t" r="r" b="b"/>
            <a:pathLst>
              <a:path w="2626995" h="3587115">
                <a:moveTo>
                  <a:pt x="2026285" y="0"/>
                </a:moveTo>
                <a:lnTo>
                  <a:pt x="2005329" y="47625"/>
                </a:lnTo>
                <a:lnTo>
                  <a:pt x="1895475" y="239395"/>
                </a:lnTo>
                <a:lnTo>
                  <a:pt x="1865629" y="282575"/>
                </a:lnTo>
                <a:lnTo>
                  <a:pt x="1835150" y="325754"/>
                </a:lnTo>
                <a:lnTo>
                  <a:pt x="1803400" y="367665"/>
                </a:lnTo>
                <a:lnTo>
                  <a:pt x="1771014" y="408304"/>
                </a:lnTo>
                <a:lnTo>
                  <a:pt x="1737360" y="448310"/>
                </a:lnTo>
                <a:lnTo>
                  <a:pt x="1703070" y="487679"/>
                </a:lnTo>
                <a:lnTo>
                  <a:pt x="1667510" y="526415"/>
                </a:lnTo>
                <a:lnTo>
                  <a:pt x="1631314" y="563879"/>
                </a:lnTo>
                <a:lnTo>
                  <a:pt x="1593850" y="600710"/>
                </a:lnTo>
                <a:lnTo>
                  <a:pt x="1555114" y="636270"/>
                </a:lnTo>
                <a:lnTo>
                  <a:pt x="1477010" y="706120"/>
                </a:lnTo>
                <a:lnTo>
                  <a:pt x="1437004" y="740410"/>
                </a:lnTo>
                <a:lnTo>
                  <a:pt x="1397000" y="773429"/>
                </a:lnTo>
                <a:lnTo>
                  <a:pt x="1356360" y="806450"/>
                </a:lnTo>
                <a:lnTo>
                  <a:pt x="1315085" y="838835"/>
                </a:lnTo>
                <a:lnTo>
                  <a:pt x="1273810" y="870585"/>
                </a:lnTo>
                <a:lnTo>
                  <a:pt x="1231900" y="901700"/>
                </a:lnTo>
                <a:lnTo>
                  <a:pt x="1189989" y="932180"/>
                </a:lnTo>
                <a:lnTo>
                  <a:pt x="1146810" y="962660"/>
                </a:lnTo>
                <a:lnTo>
                  <a:pt x="1103629" y="991870"/>
                </a:lnTo>
                <a:lnTo>
                  <a:pt x="1060450" y="1020445"/>
                </a:lnTo>
                <a:lnTo>
                  <a:pt x="1016000" y="1049020"/>
                </a:lnTo>
                <a:lnTo>
                  <a:pt x="782954" y="1181735"/>
                </a:lnTo>
                <a:lnTo>
                  <a:pt x="739139" y="1202690"/>
                </a:lnTo>
                <a:lnTo>
                  <a:pt x="694689" y="1223010"/>
                </a:lnTo>
                <a:lnTo>
                  <a:pt x="650875" y="1242695"/>
                </a:lnTo>
                <a:lnTo>
                  <a:pt x="605789" y="1261110"/>
                </a:lnTo>
                <a:lnTo>
                  <a:pt x="560704" y="1278890"/>
                </a:lnTo>
                <a:lnTo>
                  <a:pt x="515620" y="1296035"/>
                </a:lnTo>
                <a:lnTo>
                  <a:pt x="469900" y="1312545"/>
                </a:lnTo>
                <a:lnTo>
                  <a:pt x="424179" y="1327785"/>
                </a:lnTo>
                <a:lnTo>
                  <a:pt x="377825" y="1342390"/>
                </a:lnTo>
                <a:lnTo>
                  <a:pt x="331470" y="1356360"/>
                </a:lnTo>
                <a:lnTo>
                  <a:pt x="283845" y="1372235"/>
                </a:lnTo>
                <a:lnTo>
                  <a:pt x="187960" y="1405890"/>
                </a:lnTo>
                <a:lnTo>
                  <a:pt x="0" y="1475105"/>
                </a:lnTo>
                <a:lnTo>
                  <a:pt x="89535" y="1516380"/>
                </a:lnTo>
                <a:lnTo>
                  <a:pt x="133985" y="1537335"/>
                </a:lnTo>
                <a:lnTo>
                  <a:pt x="177800" y="1558925"/>
                </a:lnTo>
                <a:lnTo>
                  <a:pt x="268604" y="1605280"/>
                </a:lnTo>
                <a:lnTo>
                  <a:pt x="314960" y="1630045"/>
                </a:lnTo>
                <a:lnTo>
                  <a:pt x="361314" y="1655445"/>
                </a:lnTo>
                <a:lnTo>
                  <a:pt x="407035" y="1681480"/>
                </a:lnTo>
                <a:lnTo>
                  <a:pt x="452120" y="1708150"/>
                </a:lnTo>
                <a:lnTo>
                  <a:pt x="497204" y="1735455"/>
                </a:lnTo>
                <a:lnTo>
                  <a:pt x="541654" y="1764030"/>
                </a:lnTo>
                <a:lnTo>
                  <a:pt x="585470" y="1792605"/>
                </a:lnTo>
                <a:lnTo>
                  <a:pt x="629285" y="1822450"/>
                </a:lnTo>
                <a:lnTo>
                  <a:pt x="672464" y="1852295"/>
                </a:lnTo>
                <a:lnTo>
                  <a:pt x="715645" y="1883410"/>
                </a:lnTo>
                <a:lnTo>
                  <a:pt x="757554" y="1914525"/>
                </a:lnTo>
                <a:lnTo>
                  <a:pt x="799464" y="1946910"/>
                </a:lnTo>
                <a:lnTo>
                  <a:pt x="840739" y="1979295"/>
                </a:lnTo>
                <a:lnTo>
                  <a:pt x="922020" y="2046605"/>
                </a:lnTo>
                <a:lnTo>
                  <a:pt x="961389" y="2080895"/>
                </a:lnTo>
                <a:lnTo>
                  <a:pt x="1000760" y="2116455"/>
                </a:lnTo>
                <a:lnTo>
                  <a:pt x="1039495" y="2152015"/>
                </a:lnTo>
                <a:lnTo>
                  <a:pt x="1077595" y="2188210"/>
                </a:lnTo>
                <a:lnTo>
                  <a:pt x="1149350" y="2259965"/>
                </a:lnTo>
                <a:lnTo>
                  <a:pt x="1219200" y="2332355"/>
                </a:lnTo>
                <a:lnTo>
                  <a:pt x="1322070" y="2442845"/>
                </a:lnTo>
                <a:lnTo>
                  <a:pt x="1389379" y="2517775"/>
                </a:lnTo>
                <a:lnTo>
                  <a:pt x="1422400" y="2555875"/>
                </a:lnTo>
                <a:lnTo>
                  <a:pt x="1454785" y="2593975"/>
                </a:lnTo>
                <a:lnTo>
                  <a:pt x="1487804" y="2632075"/>
                </a:lnTo>
                <a:lnTo>
                  <a:pt x="1583054" y="2748280"/>
                </a:lnTo>
                <a:lnTo>
                  <a:pt x="1645285" y="2827020"/>
                </a:lnTo>
                <a:lnTo>
                  <a:pt x="1736725" y="2947035"/>
                </a:lnTo>
                <a:lnTo>
                  <a:pt x="1765935" y="2987675"/>
                </a:lnTo>
                <a:lnTo>
                  <a:pt x="1795779" y="3028315"/>
                </a:lnTo>
                <a:lnTo>
                  <a:pt x="1824989" y="3069590"/>
                </a:lnTo>
                <a:lnTo>
                  <a:pt x="1882139" y="3152140"/>
                </a:lnTo>
                <a:lnTo>
                  <a:pt x="1965960" y="3277870"/>
                </a:lnTo>
                <a:lnTo>
                  <a:pt x="2049145" y="3407410"/>
                </a:lnTo>
                <a:lnTo>
                  <a:pt x="2077085" y="3451860"/>
                </a:lnTo>
                <a:lnTo>
                  <a:pt x="2105025" y="3496945"/>
                </a:lnTo>
                <a:lnTo>
                  <a:pt x="2157729" y="3585845"/>
                </a:lnTo>
                <a:lnTo>
                  <a:pt x="2159000" y="3587115"/>
                </a:lnTo>
                <a:lnTo>
                  <a:pt x="2183765" y="3547110"/>
                </a:lnTo>
                <a:lnTo>
                  <a:pt x="2232660" y="3463925"/>
                </a:lnTo>
                <a:lnTo>
                  <a:pt x="2255520" y="3422015"/>
                </a:lnTo>
                <a:lnTo>
                  <a:pt x="2278379" y="3379470"/>
                </a:lnTo>
                <a:lnTo>
                  <a:pt x="2299970" y="3336925"/>
                </a:lnTo>
                <a:lnTo>
                  <a:pt x="2320925" y="3294380"/>
                </a:lnTo>
                <a:lnTo>
                  <a:pt x="2341879" y="3251200"/>
                </a:lnTo>
                <a:lnTo>
                  <a:pt x="2361565" y="3208020"/>
                </a:lnTo>
                <a:lnTo>
                  <a:pt x="2398395" y="3121025"/>
                </a:lnTo>
                <a:lnTo>
                  <a:pt x="2416175" y="3076575"/>
                </a:lnTo>
                <a:lnTo>
                  <a:pt x="2449195" y="2988310"/>
                </a:lnTo>
                <a:lnTo>
                  <a:pt x="2464434" y="2943225"/>
                </a:lnTo>
                <a:lnTo>
                  <a:pt x="2479040" y="2898775"/>
                </a:lnTo>
                <a:lnTo>
                  <a:pt x="2493009" y="2853690"/>
                </a:lnTo>
                <a:lnTo>
                  <a:pt x="2506345" y="2807970"/>
                </a:lnTo>
                <a:lnTo>
                  <a:pt x="2519045" y="2762885"/>
                </a:lnTo>
                <a:lnTo>
                  <a:pt x="2531109" y="2717165"/>
                </a:lnTo>
                <a:lnTo>
                  <a:pt x="2552700" y="2625725"/>
                </a:lnTo>
                <a:lnTo>
                  <a:pt x="2571750" y="2533015"/>
                </a:lnTo>
                <a:lnTo>
                  <a:pt x="2580004" y="2486660"/>
                </a:lnTo>
                <a:lnTo>
                  <a:pt x="2587625" y="2440305"/>
                </a:lnTo>
                <a:lnTo>
                  <a:pt x="2594609" y="2393950"/>
                </a:lnTo>
                <a:lnTo>
                  <a:pt x="2600959" y="2346960"/>
                </a:lnTo>
                <a:lnTo>
                  <a:pt x="2606675" y="2299970"/>
                </a:lnTo>
                <a:lnTo>
                  <a:pt x="2611754" y="2253615"/>
                </a:lnTo>
                <a:lnTo>
                  <a:pt x="2619375" y="2159000"/>
                </a:lnTo>
                <a:lnTo>
                  <a:pt x="2622550" y="2112010"/>
                </a:lnTo>
                <a:lnTo>
                  <a:pt x="2624454" y="2065020"/>
                </a:lnTo>
                <a:lnTo>
                  <a:pt x="2626995" y="1970405"/>
                </a:lnTo>
                <a:lnTo>
                  <a:pt x="2626995" y="1914525"/>
                </a:lnTo>
                <a:lnTo>
                  <a:pt x="2626359" y="1875790"/>
                </a:lnTo>
                <a:lnTo>
                  <a:pt x="2625090" y="1828165"/>
                </a:lnTo>
                <a:lnTo>
                  <a:pt x="2623184" y="1780540"/>
                </a:lnTo>
                <a:lnTo>
                  <a:pt x="2620645" y="1733550"/>
                </a:lnTo>
                <a:lnTo>
                  <a:pt x="2617470" y="1685925"/>
                </a:lnTo>
                <a:lnTo>
                  <a:pt x="2608579" y="1591310"/>
                </a:lnTo>
                <a:lnTo>
                  <a:pt x="2603500" y="1543685"/>
                </a:lnTo>
                <a:lnTo>
                  <a:pt x="2590800" y="1449070"/>
                </a:lnTo>
                <a:lnTo>
                  <a:pt x="2583179" y="1402080"/>
                </a:lnTo>
                <a:lnTo>
                  <a:pt x="2566670" y="1307465"/>
                </a:lnTo>
                <a:lnTo>
                  <a:pt x="2557145" y="1260475"/>
                </a:lnTo>
                <a:lnTo>
                  <a:pt x="2546984" y="1213485"/>
                </a:lnTo>
                <a:lnTo>
                  <a:pt x="2536190" y="1166495"/>
                </a:lnTo>
                <a:lnTo>
                  <a:pt x="2524759" y="1119505"/>
                </a:lnTo>
                <a:lnTo>
                  <a:pt x="2512695" y="1072515"/>
                </a:lnTo>
                <a:lnTo>
                  <a:pt x="2499995" y="1026160"/>
                </a:lnTo>
                <a:lnTo>
                  <a:pt x="2486659" y="979170"/>
                </a:lnTo>
                <a:lnTo>
                  <a:pt x="2472690" y="932815"/>
                </a:lnTo>
                <a:lnTo>
                  <a:pt x="2458084" y="886460"/>
                </a:lnTo>
                <a:lnTo>
                  <a:pt x="2442845" y="840740"/>
                </a:lnTo>
                <a:lnTo>
                  <a:pt x="2426970" y="794385"/>
                </a:lnTo>
                <a:lnTo>
                  <a:pt x="2392679" y="702945"/>
                </a:lnTo>
                <a:lnTo>
                  <a:pt x="2374900" y="657225"/>
                </a:lnTo>
                <a:lnTo>
                  <a:pt x="2336800" y="567054"/>
                </a:lnTo>
                <a:lnTo>
                  <a:pt x="2317115" y="521970"/>
                </a:lnTo>
                <a:lnTo>
                  <a:pt x="2296159" y="476885"/>
                </a:lnTo>
                <a:lnTo>
                  <a:pt x="2275204" y="432435"/>
                </a:lnTo>
                <a:lnTo>
                  <a:pt x="2252979" y="387985"/>
                </a:lnTo>
                <a:lnTo>
                  <a:pt x="2207260" y="300354"/>
                </a:lnTo>
                <a:lnTo>
                  <a:pt x="2183129" y="256540"/>
                </a:lnTo>
                <a:lnTo>
                  <a:pt x="2159000" y="213360"/>
                </a:lnTo>
                <a:lnTo>
                  <a:pt x="2133600" y="169545"/>
                </a:lnTo>
                <a:lnTo>
                  <a:pt x="2081529" y="84454"/>
                </a:lnTo>
                <a:lnTo>
                  <a:pt x="2054225" y="41910"/>
                </a:lnTo>
                <a:lnTo>
                  <a:pt x="2026285" y="0"/>
                </a:lnTo>
                <a:close/>
              </a:path>
            </a:pathLst>
          </a:custGeom>
          <a:solidFill>
            <a:srgbClr val="ffcf5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bg object 18"/>
          <p:cNvSpPr/>
          <p:nvPr/>
        </p:nvSpPr>
        <p:spPr>
          <a:xfrm>
            <a:off x="3084120" y="5309280"/>
            <a:ext cx="3478320" cy="109440"/>
          </a:xfrm>
          <a:custGeom>
            <a:avLst/>
            <a:gdLst/>
            <a:ahLst/>
            <a:rect l="l" t="t" r="r" b="b"/>
            <a:pathLst>
              <a:path w="3478529" h="109854">
                <a:moveTo>
                  <a:pt x="1283334" y="60960"/>
                </a:moveTo>
                <a:lnTo>
                  <a:pt x="0" y="60960"/>
                </a:lnTo>
                <a:lnTo>
                  <a:pt x="0" y="109854"/>
                </a:lnTo>
                <a:lnTo>
                  <a:pt x="1282700" y="109220"/>
                </a:lnTo>
                <a:lnTo>
                  <a:pt x="1283334" y="60960"/>
                </a:lnTo>
                <a:close/>
                <a:moveTo>
                  <a:pt x="1645920" y="60325"/>
                </a:moveTo>
                <a:lnTo>
                  <a:pt x="1607184" y="60325"/>
                </a:lnTo>
                <a:lnTo>
                  <a:pt x="1612265" y="72389"/>
                </a:lnTo>
                <a:lnTo>
                  <a:pt x="1619884" y="96520"/>
                </a:lnTo>
                <a:lnTo>
                  <a:pt x="1622425" y="109220"/>
                </a:lnTo>
                <a:lnTo>
                  <a:pt x="1857375" y="109220"/>
                </a:lnTo>
                <a:lnTo>
                  <a:pt x="1856740" y="108585"/>
                </a:lnTo>
                <a:lnTo>
                  <a:pt x="1645920" y="108585"/>
                </a:lnTo>
                <a:lnTo>
                  <a:pt x="1645920" y="60325"/>
                </a:lnTo>
                <a:close/>
                <a:moveTo>
                  <a:pt x="3477895" y="0"/>
                </a:moveTo>
                <a:lnTo>
                  <a:pt x="3476625" y="0"/>
                </a:lnTo>
                <a:lnTo>
                  <a:pt x="3475354" y="4445"/>
                </a:lnTo>
                <a:lnTo>
                  <a:pt x="3473450" y="8254"/>
                </a:lnTo>
                <a:lnTo>
                  <a:pt x="3434714" y="37464"/>
                </a:lnTo>
                <a:lnTo>
                  <a:pt x="3391534" y="50800"/>
                </a:lnTo>
                <a:lnTo>
                  <a:pt x="3336925" y="58420"/>
                </a:lnTo>
                <a:lnTo>
                  <a:pt x="3295650" y="60325"/>
                </a:lnTo>
                <a:lnTo>
                  <a:pt x="3110230" y="60325"/>
                </a:lnTo>
                <a:lnTo>
                  <a:pt x="3111500" y="73025"/>
                </a:lnTo>
                <a:lnTo>
                  <a:pt x="3115310" y="109220"/>
                </a:lnTo>
                <a:lnTo>
                  <a:pt x="3295650" y="109220"/>
                </a:lnTo>
                <a:lnTo>
                  <a:pt x="3336925" y="107314"/>
                </a:lnTo>
                <a:lnTo>
                  <a:pt x="3391534" y="99695"/>
                </a:lnTo>
                <a:lnTo>
                  <a:pt x="3434714" y="86360"/>
                </a:lnTo>
                <a:lnTo>
                  <a:pt x="3470909" y="61595"/>
                </a:lnTo>
                <a:lnTo>
                  <a:pt x="3476625" y="48895"/>
                </a:lnTo>
                <a:lnTo>
                  <a:pt x="3478529" y="48895"/>
                </a:lnTo>
                <a:lnTo>
                  <a:pt x="3477895" y="0"/>
                </a:lnTo>
                <a:close/>
              </a:path>
            </a:pathLst>
          </a:custGeom>
          <a:solidFill>
            <a:srgbClr val="97979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5560200" y="3804840"/>
            <a:ext cx="554040" cy="183960"/>
          </a:xfrm>
          <a:custGeom>
            <a:avLst/>
            <a:gdLst/>
            <a:ahLst/>
            <a:rect l="l" t="t" r="r" b="b"/>
            <a:pathLst>
              <a:path w="554354" h="184150">
                <a:moveTo>
                  <a:pt x="554354" y="0"/>
                </a:moveTo>
                <a:lnTo>
                  <a:pt x="547369" y="43815"/>
                </a:lnTo>
                <a:lnTo>
                  <a:pt x="527685" y="81280"/>
                </a:lnTo>
                <a:lnTo>
                  <a:pt x="497839" y="111760"/>
                </a:lnTo>
                <a:lnTo>
                  <a:pt x="459739" y="131445"/>
                </a:lnTo>
                <a:lnTo>
                  <a:pt x="415925" y="138430"/>
                </a:lnTo>
                <a:lnTo>
                  <a:pt x="0" y="138430"/>
                </a:lnTo>
                <a:lnTo>
                  <a:pt x="1904" y="140335"/>
                </a:lnTo>
                <a:lnTo>
                  <a:pt x="1904" y="178435"/>
                </a:lnTo>
                <a:lnTo>
                  <a:pt x="421639" y="177800"/>
                </a:lnTo>
                <a:lnTo>
                  <a:pt x="457835" y="179070"/>
                </a:lnTo>
                <a:lnTo>
                  <a:pt x="500379" y="184150"/>
                </a:lnTo>
                <a:lnTo>
                  <a:pt x="539750" y="136525"/>
                </a:lnTo>
                <a:lnTo>
                  <a:pt x="554354" y="74295"/>
                </a:lnTo>
                <a:lnTo>
                  <a:pt x="554354" y="0"/>
                </a:lnTo>
                <a:close/>
              </a:path>
            </a:pathLst>
          </a:custGeom>
          <a:solidFill>
            <a:srgbClr val="91919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4320" y="3990240"/>
            <a:ext cx="2088000" cy="3010320"/>
          </a:xfrm>
          <a:custGeom>
            <a:avLst/>
            <a:gdLst/>
            <a:ahLst/>
            <a:rect l="l" t="t" r="r" b="b"/>
            <a:pathLst>
              <a:path w="2088514" h="3010534">
                <a:moveTo>
                  <a:pt x="2088515" y="0"/>
                </a:moveTo>
                <a:lnTo>
                  <a:pt x="2040890" y="6350"/>
                </a:lnTo>
                <a:lnTo>
                  <a:pt x="1993900" y="13970"/>
                </a:lnTo>
                <a:lnTo>
                  <a:pt x="1946275" y="22225"/>
                </a:lnTo>
                <a:lnTo>
                  <a:pt x="1899285" y="31115"/>
                </a:lnTo>
                <a:lnTo>
                  <a:pt x="1805940" y="51435"/>
                </a:lnTo>
                <a:lnTo>
                  <a:pt x="1759585" y="62865"/>
                </a:lnTo>
                <a:lnTo>
                  <a:pt x="1667510" y="86995"/>
                </a:lnTo>
                <a:lnTo>
                  <a:pt x="1576705" y="114935"/>
                </a:lnTo>
                <a:lnTo>
                  <a:pt x="1531620" y="129540"/>
                </a:lnTo>
                <a:lnTo>
                  <a:pt x="1486535" y="144779"/>
                </a:lnTo>
                <a:lnTo>
                  <a:pt x="1398270" y="177800"/>
                </a:lnTo>
                <a:lnTo>
                  <a:pt x="1354455" y="194945"/>
                </a:lnTo>
                <a:lnTo>
                  <a:pt x="1310640" y="213360"/>
                </a:lnTo>
                <a:lnTo>
                  <a:pt x="1224280" y="251460"/>
                </a:lnTo>
                <a:lnTo>
                  <a:pt x="1181735" y="271780"/>
                </a:lnTo>
                <a:lnTo>
                  <a:pt x="1139825" y="292100"/>
                </a:lnTo>
                <a:lnTo>
                  <a:pt x="1097280" y="313690"/>
                </a:lnTo>
                <a:lnTo>
                  <a:pt x="1014730" y="358140"/>
                </a:lnTo>
                <a:lnTo>
                  <a:pt x="973455" y="381635"/>
                </a:lnTo>
                <a:lnTo>
                  <a:pt x="932815" y="405765"/>
                </a:lnTo>
                <a:lnTo>
                  <a:pt x="892810" y="429895"/>
                </a:lnTo>
                <a:lnTo>
                  <a:pt x="852805" y="455295"/>
                </a:lnTo>
                <a:lnTo>
                  <a:pt x="813435" y="480695"/>
                </a:lnTo>
                <a:lnTo>
                  <a:pt x="774065" y="506730"/>
                </a:lnTo>
                <a:lnTo>
                  <a:pt x="735330" y="534035"/>
                </a:lnTo>
                <a:lnTo>
                  <a:pt x="697230" y="561340"/>
                </a:lnTo>
                <a:lnTo>
                  <a:pt x="659130" y="589280"/>
                </a:lnTo>
                <a:lnTo>
                  <a:pt x="621030" y="617855"/>
                </a:lnTo>
                <a:lnTo>
                  <a:pt x="584200" y="647065"/>
                </a:lnTo>
                <a:lnTo>
                  <a:pt x="510539" y="706755"/>
                </a:lnTo>
                <a:lnTo>
                  <a:pt x="439420" y="768985"/>
                </a:lnTo>
                <a:lnTo>
                  <a:pt x="403859" y="800735"/>
                </a:lnTo>
                <a:lnTo>
                  <a:pt x="369570" y="833120"/>
                </a:lnTo>
                <a:lnTo>
                  <a:pt x="335280" y="866140"/>
                </a:lnTo>
                <a:lnTo>
                  <a:pt x="300990" y="899795"/>
                </a:lnTo>
                <a:lnTo>
                  <a:pt x="267970" y="933450"/>
                </a:lnTo>
                <a:lnTo>
                  <a:pt x="201930" y="1003300"/>
                </a:lnTo>
                <a:lnTo>
                  <a:pt x="138430" y="1074420"/>
                </a:lnTo>
                <a:lnTo>
                  <a:pt x="107315" y="1111250"/>
                </a:lnTo>
                <a:lnTo>
                  <a:pt x="76835" y="1148080"/>
                </a:lnTo>
                <a:lnTo>
                  <a:pt x="46355" y="1185545"/>
                </a:lnTo>
                <a:lnTo>
                  <a:pt x="0" y="1245235"/>
                </a:lnTo>
                <a:lnTo>
                  <a:pt x="0" y="2335530"/>
                </a:lnTo>
                <a:lnTo>
                  <a:pt x="53340" y="2338705"/>
                </a:lnTo>
                <a:lnTo>
                  <a:pt x="105410" y="2342515"/>
                </a:lnTo>
                <a:lnTo>
                  <a:pt x="157480" y="2347595"/>
                </a:lnTo>
                <a:lnTo>
                  <a:pt x="209550" y="2353945"/>
                </a:lnTo>
                <a:lnTo>
                  <a:pt x="313690" y="2369820"/>
                </a:lnTo>
                <a:lnTo>
                  <a:pt x="416559" y="2387600"/>
                </a:lnTo>
                <a:lnTo>
                  <a:pt x="467995" y="2397760"/>
                </a:lnTo>
                <a:lnTo>
                  <a:pt x="518795" y="2408555"/>
                </a:lnTo>
                <a:lnTo>
                  <a:pt x="570230" y="2419985"/>
                </a:lnTo>
                <a:lnTo>
                  <a:pt x="620395" y="2432050"/>
                </a:lnTo>
                <a:lnTo>
                  <a:pt x="671195" y="2444750"/>
                </a:lnTo>
                <a:lnTo>
                  <a:pt x="772160" y="2472690"/>
                </a:lnTo>
                <a:lnTo>
                  <a:pt x="871855" y="2503170"/>
                </a:lnTo>
                <a:lnTo>
                  <a:pt x="1123315" y="2597785"/>
                </a:lnTo>
                <a:lnTo>
                  <a:pt x="1167765" y="2617470"/>
                </a:lnTo>
                <a:lnTo>
                  <a:pt x="1211580" y="2638425"/>
                </a:lnTo>
                <a:lnTo>
                  <a:pt x="1254760" y="2660015"/>
                </a:lnTo>
                <a:lnTo>
                  <a:pt x="1297940" y="2682240"/>
                </a:lnTo>
                <a:lnTo>
                  <a:pt x="1340485" y="2705735"/>
                </a:lnTo>
                <a:lnTo>
                  <a:pt x="1382395" y="2729230"/>
                </a:lnTo>
                <a:lnTo>
                  <a:pt x="1424305" y="2753995"/>
                </a:lnTo>
                <a:lnTo>
                  <a:pt x="1465580" y="2779395"/>
                </a:lnTo>
                <a:lnTo>
                  <a:pt x="1506220" y="2805430"/>
                </a:lnTo>
                <a:lnTo>
                  <a:pt x="1546860" y="2832100"/>
                </a:lnTo>
                <a:lnTo>
                  <a:pt x="1590040" y="2858770"/>
                </a:lnTo>
                <a:lnTo>
                  <a:pt x="1633220" y="2884805"/>
                </a:lnTo>
                <a:lnTo>
                  <a:pt x="1720215" y="2936240"/>
                </a:lnTo>
                <a:lnTo>
                  <a:pt x="1850390" y="3010535"/>
                </a:lnTo>
                <a:lnTo>
                  <a:pt x="1824990" y="2915285"/>
                </a:lnTo>
                <a:lnTo>
                  <a:pt x="1800860" y="2820035"/>
                </a:lnTo>
                <a:lnTo>
                  <a:pt x="1778635" y="2720975"/>
                </a:lnTo>
                <a:lnTo>
                  <a:pt x="1767840" y="2669540"/>
                </a:lnTo>
                <a:lnTo>
                  <a:pt x="1757680" y="2618105"/>
                </a:lnTo>
                <a:lnTo>
                  <a:pt x="1748155" y="2566035"/>
                </a:lnTo>
                <a:lnTo>
                  <a:pt x="1739900" y="2513965"/>
                </a:lnTo>
                <a:lnTo>
                  <a:pt x="1732280" y="2461895"/>
                </a:lnTo>
                <a:lnTo>
                  <a:pt x="1725295" y="2409825"/>
                </a:lnTo>
                <a:lnTo>
                  <a:pt x="1718945" y="2357120"/>
                </a:lnTo>
                <a:lnTo>
                  <a:pt x="1708785" y="2252345"/>
                </a:lnTo>
                <a:lnTo>
                  <a:pt x="1704975" y="2199640"/>
                </a:lnTo>
                <a:lnTo>
                  <a:pt x="1699895" y="2094230"/>
                </a:lnTo>
                <a:lnTo>
                  <a:pt x="1698625" y="2042160"/>
                </a:lnTo>
                <a:lnTo>
                  <a:pt x="1697990" y="1989455"/>
                </a:lnTo>
                <a:lnTo>
                  <a:pt x="1699260" y="1884045"/>
                </a:lnTo>
                <a:lnTo>
                  <a:pt x="1701165" y="1831340"/>
                </a:lnTo>
                <a:lnTo>
                  <a:pt x="1703705" y="1778635"/>
                </a:lnTo>
                <a:lnTo>
                  <a:pt x="1707515" y="1725930"/>
                </a:lnTo>
                <a:lnTo>
                  <a:pt x="1716405" y="1625600"/>
                </a:lnTo>
                <a:lnTo>
                  <a:pt x="1721485" y="1575435"/>
                </a:lnTo>
                <a:lnTo>
                  <a:pt x="1732915" y="1475105"/>
                </a:lnTo>
                <a:lnTo>
                  <a:pt x="1739265" y="1424940"/>
                </a:lnTo>
                <a:lnTo>
                  <a:pt x="1753235" y="1325880"/>
                </a:lnTo>
                <a:lnTo>
                  <a:pt x="1768475" y="1226185"/>
                </a:lnTo>
                <a:lnTo>
                  <a:pt x="1784985" y="1127125"/>
                </a:lnTo>
                <a:lnTo>
                  <a:pt x="1794510" y="1077595"/>
                </a:lnTo>
                <a:lnTo>
                  <a:pt x="1803400" y="1028700"/>
                </a:lnTo>
                <a:lnTo>
                  <a:pt x="1833880" y="880745"/>
                </a:lnTo>
                <a:lnTo>
                  <a:pt x="1844675" y="831850"/>
                </a:lnTo>
                <a:lnTo>
                  <a:pt x="1867535" y="734060"/>
                </a:lnTo>
                <a:lnTo>
                  <a:pt x="1879600" y="685165"/>
                </a:lnTo>
                <a:lnTo>
                  <a:pt x="1905000" y="588010"/>
                </a:lnTo>
                <a:lnTo>
                  <a:pt x="1931670" y="490855"/>
                </a:lnTo>
                <a:lnTo>
                  <a:pt x="1959610" y="394335"/>
                </a:lnTo>
                <a:lnTo>
                  <a:pt x="1974215" y="346075"/>
                </a:lnTo>
                <a:lnTo>
                  <a:pt x="2036445" y="149225"/>
                </a:lnTo>
                <a:lnTo>
                  <a:pt x="2070735" y="49529"/>
                </a:lnTo>
                <a:lnTo>
                  <a:pt x="2088515" y="1270"/>
                </a:lnTo>
                <a:lnTo>
                  <a:pt x="2088515" y="0"/>
                </a:lnTo>
                <a:close/>
              </a:path>
            </a:pathLst>
          </a:custGeom>
          <a:solidFill>
            <a:srgbClr val="ffcf5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889560" y="5235480"/>
            <a:ext cx="359640" cy="183240"/>
          </a:xfrm>
          <a:custGeom>
            <a:avLst/>
            <a:gdLst/>
            <a:ahLst/>
            <a:rect l="l" t="t" r="r" b="b"/>
            <a:pathLst>
              <a:path w="360044" h="183514">
                <a:moveTo>
                  <a:pt x="634" y="0"/>
                </a:moveTo>
                <a:lnTo>
                  <a:pt x="0" y="0"/>
                </a:lnTo>
                <a:lnTo>
                  <a:pt x="634" y="64770"/>
                </a:lnTo>
                <a:lnTo>
                  <a:pt x="634" y="0"/>
                </a:lnTo>
                <a:close/>
                <a:moveTo>
                  <a:pt x="634" y="69214"/>
                </a:moveTo>
                <a:lnTo>
                  <a:pt x="634" y="118110"/>
                </a:lnTo>
                <a:lnTo>
                  <a:pt x="1905" y="123825"/>
                </a:lnTo>
                <a:lnTo>
                  <a:pt x="33020" y="154939"/>
                </a:lnTo>
                <a:lnTo>
                  <a:pt x="71755" y="170180"/>
                </a:lnTo>
                <a:lnTo>
                  <a:pt x="122555" y="180339"/>
                </a:lnTo>
                <a:lnTo>
                  <a:pt x="161925" y="183514"/>
                </a:lnTo>
                <a:lnTo>
                  <a:pt x="354965" y="183514"/>
                </a:lnTo>
                <a:lnTo>
                  <a:pt x="356234" y="171450"/>
                </a:lnTo>
                <a:lnTo>
                  <a:pt x="360045" y="134620"/>
                </a:lnTo>
                <a:lnTo>
                  <a:pt x="161290" y="134620"/>
                </a:lnTo>
                <a:lnTo>
                  <a:pt x="141605" y="133350"/>
                </a:lnTo>
                <a:lnTo>
                  <a:pt x="87630" y="125730"/>
                </a:lnTo>
                <a:lnTo>
                  <a:pt x="44450" y="111760"/>
                </a:lnTo>
                <a:lnTo>
                  <a:pt x="8255" y="86995"/>
                </a:lnTo>
                <a:lnTo>
                  <a:pt x="1270" y="75564"/>
                </a:lnTo>
                <a:lnTo>
                  <a:pt x="634" y="69214"/>
                </a:lnTo>
                <a:close/>
              </a:path>
            </a:pathLst>
          </a:custGeom>
          <a:solidFill>
            <a:srgbClr val="97979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bg object 22"/>
          <p:cNvSpPr/>
          <p:nvPr/>
        </p:nvSpPr>
        <p:spPr>
          <a:xfrm>
            <a:off x="1336680" y="3804840"/>
            <a:ext cx="554760" cy="184320"/>
          </a:xfrm>
          <a:custGeom>
            <a:avLst/>
            <a:gdLst/>
            <a:ahLst/>
            <a:rect l="l" t="t" r="r" b="b"/>
            <a:pathLst>
              <a:path w="554989" h="184785">
                <a:moveTo>
                  <a:pt x="0" y="0"/>
                </a:moveTo>
                <a:lnTo>
                  <a:pt x="0" y="74295"/>
                </a:lnTo>
                <a:lnTo>
                  <a:pt x="4444" y="106680"/>
                </a:lnTo>
                <a:lnTo>
                  <a:pt x="15240" y="137160"/>
                </a:lnTo>
                <a:lnTo>
                  <a:pt x="33019" y="163195"/>
                </a:lnTo>
                <a:lnTo>
                  <a:pt x="55880" y="184785"/>
                </a:lnTo>
                <a:lnTo>
                  <a:pt x="86994" y="182245"/>
                </a:lnTo>
                <a:lnTo>
                  <a:pt x="120015" y="180975"/>
                </a:lnTo>
                <a:lnTo>
                  <a:pt x="553085" y="180975"/>
                </a:lnTo>
                <a:lnTo>
                  <a:pt x="553085" y="140335"/>
                </a:lnTo>
                <a:lnTo>
                  <a:pt x="554989" y="138430"/>
                </a:lnTo>
                <a:lnTo>
                  <a:pt x="139065" y="138430"/>
                </a:lnTo>
                <a:lnTo>
                  <a:pt x="95250" y="131445"/>
                </a:lnTo>
                <a:lnTo>
                  <a:pt x="57150" y="111760"/>
                </a:lnTo>
                <a:lnTo>
                  <a:pt x="26669" y="81280"/>
                </a:lnTo>
                <a:lnTo>
                  <a:pt x="7619" y="43815"/>
                </a:lnTo>
                <a:lnTo>
                  <a:pt x="0" y="0"/>
                </a:lnTo>
                <a:close/>
              </a:path>
            </a:pathLst>
          </a:custGeom>
          <a:solidFill>
            <a:srgbClr val="91919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bg object 23"/>
          <p:cNvSpPr/>
          <p:nvPr/>
        </p:nvSpPr>
        <p:spPr>
          <a:xfrm>
            <a:off x="1336680" y="762480"/>
            <a:ext cx="4777560" cy="3180240"/>
          </a:xfrm>
          <a:custGeom>
            <a:avLst/>
            <a:gdLst/>
            <a:ahLst/>
            <a:rect l="l" t="t" r="r" b="b"/>
            <a:pathLst>
              <a:path w="4777740" h="3180715">
                <a:moveTo>
                  <a:pt x="4639310" y="0"/>
                </a:moveTo>
                <a:lnTo>
                  <a:pt x="139065" y="0"/>
                </a:lnTo>
                <a:lnTo>
                  <a:pt x="95250" y="6984"/>
                </a:lnTo>
                <a:lnTo>
                  <a:pt x="57150" y="26670"/>
                </a:lnTo>
                <a:lnTo>
                  <a:pt x="26669" y="56515"/>
                </a:lnTo>
                <a:lnTo>
                  <a:pt x="7619" y="94615"/>
                </a:lnTo>
                <a:lnTo>
                  <a:pt x="0" y="138429"/>
                </a:lnTo>
                <a:lnTo>
                  <a:pt x="0" y="3042284"/>
                </a:lnTo>
                <a:lnTo>
                  <a:pt x="7619" y="3086100"/>
                </a:lnTo>
                <a:lnTo>
                  <a:pt x="26669" y="3123565"/>
                </a:lnTo>
                <a:lnTo>
                  <a:pt x="57150" y="3154045"/>
                </a:lnTo>
                <a:lnTo>
                  <a:pt x="95250" y="3173729"/>
                </a:lnTo>
                <a:lnTo>
                  <a:pt x="139065" y="3180715"/>
                </a:lnTo>
                <a:lnTo>
                  <a:pt x="554989" y="3180715"/>
                </a:lnTo>
                <a:lnTo>
                  <a:pt x="559435" y="3176904"/>
                </a:lnTo>
                <a:lnTo>
                  <a:pt x="567055" y="3174365"/>
                </a:lnTo>
                <a:lnTo>
                  <a:pt x="576580" y="3172459"/>
                </a:lnTo>
                <a:lnTo>
                  <a:pt x="587375" y="3171825"/>
                </a:lnTo>
                <a:lnTo>
                  <a:pt x="4686300" y="3171825"/>
                </a:lnTo>
                <a:lnTo>
                  <a:pt x="4721225" y="3154045"/>
                </a:lnTo>
                <a:lnTo>
                  <a:pt x="4751070" y="3123565"/>
                </a:lnTo>
                <a:lnTo>
                  <a:pt x="4770755" y="3086100"/>
                </a:lnTo>
                <a:lnTo>
                  <a:pt x="4777105" y="3046729"/>
                </a:lnTo>
                <a:lnTo>
                  <a:pt x="270509" y="3046729"/>
                </a:lnTo>
                <a:lnTo>
                  <a:pt x="247015" y="3042284"/>
                </a:lnTo>
                <a:lnTo>
                  <a:pt x="227330" y="3029584"/>
                </a:lnTo>
                <a:lnTo>
                  <a:pt x="214630" y="3011170"/>
                </a:lnTo>
                <a:lnTo>
                  <a:pt x="209550" y="2988309"/>
                </a:lnTo>
                <a:lnTo>
                  <a:pt x="209550" y="259079"/>
                </a:lnTo>
                <a:lnTo>
                  <a:pt x="211455" y="252095"/>
                </a:lnTo>
                <a:lnTo>
                  <a:pt x="213994" y="245109"/>
                </a:lnTo>
                <a:lnTo>
                  <a:pt x="214630" y="243204"/>
                </a:lnTo>
                <a:lnTo>
                  <a:pt x="217169" y="238759"/>
                </a:lnTo>
                <a:lnTo>
                  <a:pt x="218440" y="236220"/>
                </a:lnTo>
                <a:lnTo>
                  <a:pt x="219709" y="234950"/>
                </a:lnTo>
                <a:lnTo>
                  <a:pt x="220980" y="233045"/>
                </a:lnTo>
                <a:lnTo>
                  <a:pt x="222884" y="230504"/>
                </a:lnTo>
                <a:lnTo>
                  <a:pt x="224155" y="229234"/>
                </a:lnTo>
                <a:lnTo>
                  <a:pt x="227330" y="225425"/>
                </a:lnTo>
                <a:lnTo>
                  <a:pt x="228600" y="224154"/>
                </a:lnTo>
                <a:lnTo>
                  <a:pt x="233680" y="220345"/>
                </a:lnTo>
                <a:lnTo>
                  <a:pt x="236855" y="217804"/>
                </a:lnTo>
                <a:lnTo>
                  <a:pt x="238125" y="217170"/>
                </a:lnTo>
                <a:lnTo>
                  <a:pt x="241300" y="215900"/>
                </a:lnTo>
                <a:lnTo>
                  <a:pt x="243205" y="214629"/>
                </a:lnTo>
                <a:lnTo>
                  <a:pt x="247015" y="212725"/>
                </a:lnTo>
                <a:lnTo>
                  <a:pt x="248919" y="212090"/>
                </a:lnTo>
                <a:lnTo>
                  <a:pt x="254000" y="210820"/>
                </a:lnTo>
                <a:lnTo>
                  <a:pt x="257175" y="209550"/>
                </a:lnTo>
                <a:lnTo>
                  <a:pt x="258444" y="209550"/>
                </a:lnTo>
                <a:lnTo>
                  <a:pt x="259715" y="208915"/>
                </a:lnTo>
                <a:lnTo>
                  <a:pt x="263525" y="208279"/>
                </a:lnTo>
                <a:lnTo>
                  <a:pt x="4777740" y="208279"/>
                </a:lnTo>
                <a:lnTo>
                  <a:pt x="4777740" y="138429"/>
                </a:lnTo>
                <a:lnTo>
                  <a:pt x="4770755" y="94615"/>
                </a:lnTo>
                <a:lnTo>
                  <a:pt x="4751070" y="56515"/>
                </a:lnTo>
                <a:lnTo>
                  <a:pt x="4721225" y="26670"/>
                </a:lnTo>
                <a:lnTo>
                  <a:pt x="4683125" y="6984"/>
                </a:lnTo>
                <a:lnTo>
                  <a:pt x="4639310" y="0"/>
                </a:lnTo>
                <a:close/>
                <a:moveTo>
                  <a:pt x="4686300" y="3171825"/>
                </a:moveTo>
                <a:lnTo>
                  <a:pt x="4191000" y="3171825"/>
                </a:lnTo>
                <a:lnTo>
                  <a:pt x="4201795" y="3172459"/>
                </a:lnTo>
                <a:lnTo>
                  <a:pt x="4211320" y="3174365"/>
                </a:lnTo>
                <a:lnTo>
                  <a:pt x="4218940" y="3176904"/>
                </a:lnTo>
                <a:lnTo>
                  <a:pt x="4223385" y="3180715"/>
                </a:lnTo>
                <a:lnTo>
                  <a:pt x="4639310" y="3180715"/>
                </a:lnTo>
                <a:lnTo>
                  <a:pt x="4683125" y="3173729"/>
                </a:lnTo>
                <a:lnTo>
                  <a:pt x="4686300" y="3171825"/>
                </a:lnTo>
                <a:close/>
                <a:moveTo>
                  <a:pt x="4777740" y="208279"/>
                </a:moveTo>
                <a:lnTo>
                  <a:pt x="4507230" y="208279"/>
                </a:lnTo>
                <a:lnTo>
                  <a:pt x="4531360" y="212725"/>
                </a:lnTo>
                <a:lnTo>
                  <a:pt x="4550410" y="225425"/>
                </a:lnTo>
                <a:lnTo>
                  <a:pt x="4563745" y="243840"/>
                </a:lnTo>
                <a:lnTo>
                  <a:pt x="4568825" y="266700"/>
                </a:lnTo>
                <a:lnTo>
                  <a:pt x="4568825" y="2992120"/>
                </a:lnTo>
                <a:lnTo>
                  <a:pt x="4568190" y="2995295"/>
                </a:lnTo>
                <a:lnTo>
                  <a:pt x="4566920" y="2999740"/>
                </a:lnTo>
                <a:lnTo>
                  <a:pt x="4566285" y="3004184"/>
                </a:lnTo>
                <a:lnTo>
                  <a:pt x="4565650" y="3006725"/>
                </a:lnTo>
                <a:lnTo>
                  <a:pt x="4564380" y="3008629"/>
                </a:lnTo>
                <a:lnTo>
                  <a:pt x="4563745" y="3009900"/>
                </a:lnTo>
                <a:lnTo>
                  <a:pt x="4563745" y="3011170"/>
                </a:lnTo>
                <a:lnTo>
                  <a:pt x="4561840" y="3014979"/>
                </a:lnTo>
                <a:lnTo>
                  <a:pt x="4559935" y="3017520"/>
                </a:lnTo>
                <a:lnTo>
                  <a:pt x="4558665" y="3020695"/>
                </a:lnTo>
                <a:lnTo>
                  <a:pt x="4556125" y="3022600"/>
                </a:lnTo>
                <a:lnTo>
                  <a:pt x="4553585" y="3026409"/>
                </a:lnTo>
                <a:lnTo>
                  <a:pt x="4551045" y="3028950"/>
                </a:lnTo>
                <a:lnTo>
                  <a:pt x="4547235" y="3032125"/>
                </a:lnTo>
                <a:lnTo>
                  <a:pt x="4541520" y="3036570"/>
                </a:lnTo>
                <a:lnTo>
                  <a:pt x="4537710" y="3038475"/>
                </a:lnTo>
                <a:lnTo>
                  <a:pt x="4535170" y="3040379"/>
                </a:lnTo>
                <a:lnTo>
                  <a:pt x="4532630" y="3041015"/>
                </a:lnTo>
                <a:lnTo>
                  <a:pt x="4526915" y="3043554"/>
                </a:lnTo>
                <a:lnTo>
                  <a:pt x="4520565" y="3045459"/>
                </a:lnTo>
                <a:lnTo>
                  <a:pt x="4507230" y="3046729"/>
                </a:lnTo>
                <a:lnTo>
                  <a:pt x="4777105" y="3046729"/>
                </a:lnTo>
                <a:lnTo>
                  <a:pt x="4777740" y="3042284"/>
                </a:lnTo>
                <a:lnTo>
                  <a:pt x="4777740" y="208279"/>
                </a:lnTo>
                <a:close/>
              </a:path>
            </a:pathLst>
          </a:custGeom>
          <a:solidFill>
            <a:srgbClr val="e9e9e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bg object 24"/>
          <p:cNvSpPr/>
          <p:nvPr/>
        </p:nvSpPr>
        <p:spPr>
          <a:xfrm>
            <a:off x="1546200" y="974880"/>
            <a:ext cx="4334040" cy="2834280"/>
          </a:xfrm>
          <a:custGeom>
            <a:avLst/>
            <a:gdLst/>
            <a:ahLst/>
            <a:rect l="l" t="t" r="r" b="b"/>
            <a:pathLst>
              <a:path w="4334510" h="2834640">
                <a:moveTo>
                  <a:pt x="12700" y="19684"/>
                </a:moveTo>
                <a:lnTo>
                  <a:pt x="11430" y="20954"/>
                </a:lnTo>
                <a:lnTo>
                  <a:pt x="10159" y="22859"/>
                </a:lnTo>
                <a:lnTo>
                  <a:pt x="12700" y="19684"/>
                </a:lnTo>
                <a:close/>
                <a:moveTo>
                  <a:pt x="39369" y="0"/>
                </a:moveTo>
                <a:lnTo>
                  <a:pt x="36830" y="634"/>
                </a:lnTo>
                <a:lnTo>
                  <a:pt x="36194" y="1269"/>
                </a:lnTo>
                <a:lnTo>
                  <a:pt x="37465" y="634"/>
                </a:lnTo>
                <a:lnTo>
                  <a:pt x="39369" y="0"/>
                </a:lnTo>
                <a:close/>
                <a:moveTo>
                  <a:pt x="4265930" y="27939"/>
                </a:moveTo>
                <a:lnTo>
                  <a:pt x="20319" y="27939"/>
                </a:lnTo>
                <a:lnTo>
                  <a:pt x="12065" y="29844"/>
                </a:lnTo>
                <a:lnTo>
                  <a:pt x="4444" y="33019"/>
                </a:lnTo>
                <a:lnTo>
                  <a:pt x="1905" y="40004"/>
                </a:lnTo>
                <a:lnTo>
                  <a:pt x="0" y="46989"/>
                </a:lnTo>
                <a:lnTo>
                  <a:pt x="0" y="2776219"/>
                </a:lnTo>
                <a:lnTo>
                  <a:pt x="5080" y="2799079"/>
                </a:lnTo>
                <a:lnTo>
                  <a:pt x="17780" y="2817494"/>
                </a:lnTo>
                <a:lnTo>
                  <a:pt x="37465" y="2830194"/>
                </a:lnTo>
                <a:lnTo>
                  <a:pt x="60959" y="2834639"/>
                </a:lnTo>
                <a:lnTo>
                  <a:pt x="4297680" y="2834639"/>
                </a:lnTo>
                <a:lnTo>
                  <a:pt x="4311015" y="2833369"/>
                </a:lnTo>
                <a:lnTo>
                  <a:pt x="4317365" y="2831464"/>
                </a:lnTo>
                <a:lnTo>
                  <a:pt x="4322445" y="2829559"/>
                </a:lnTo>
                <a:lnTo>
                  <a:pt x="4322445" y="2828925"/>
                </a:lnTo>
                <a:lnTo>
                  <a:pt x="4325620" y="2822575"/>
                </a:lnTo>
                <a:lnTo>
                  <a:pt x="4326890" y="2815589"/>
                </a:lnTo>
                <a:lnTo>
                  <a:pt x="4326890" y="86359"/>
                </a:lnTo>
                <a:lnTo>
                  <a:pt x="4322445" y="63500"/>
                </a:lnTo>
                <a:lnTo>
                  <a:pt x="4309110" y="45084"/>
                </a:lnTo>
                <a:lnTo>
                  <a:pt x="4289425" y="32384"/>
                </a:lnTo>
                <a:lnTo>
                  <a:pt x="4265930" y="27939"/>
                </a:lnTo>
                <a:close/>
                <a:moveTo>
                  <a:pt x="4334510" y="2822575"/>
                </a:moveTo>
                <a:lnTo>
                  <a:pt x="4333240" y="2823209"/>
                </a:lnTo>
                <a:lnTo>
                  <a:pt x="4331970" y="2824479"/>
                </a:lnTo>
                <a:lnTo>
                  <a:pt x="4334510" y="2822575"/>
                </a:lnTo>
                <a:close/>
              </a:path>
            </a:pathLst>
          </a:custGeom>
          <a:solidFill>
            <a:srgbClr val="6eb9c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bg object 25"/>
          <p:cNvSpPr/>
          <p:nvPr/>
        </p:nvSpPr>
        <p:spPr>
          <a:xfrm>
            <a:off x="1102320" y="4099680"/>
            <a:ext cx="5460120" cy="1269000"/>
          </a:xfrm>
          <a:custGeom>
            <a:avLst/>
            <a:gdLst/>
            <a:ahLst/>
            <a:rect l="l" t="t" r="r" b="b"/>
            <a:pathLst>
              <a:path w="5460365" h="1269364">
                <a:moveTo>
                  <a:pt x="167640" y="1140460"/>
                </a:moveTo>
                <a:lnTo>
                  <a:pt x="0" y="1141095"/>
                </a:lnTo>
                <a:lnTo>
                  <a:pt x="167640" y="1141095"/>
                </a:lnTo>
                <a:lnTo>
                  <a:pt x="167640" y="1140460"/>
                </a:lnTo>
                <a:close/>
                <a:moveTo>
                  <a:pt x="229234" y="630555"/>
                </a:moveTo>
                <a:lnTo>
                  <a:pt x="228600" y="633729"/>
                </a:lnTo>
                <a:lnTo>
                  <a:pt x="229870" y="639445"/>
                </a:lnTo>
                <a:lnTo>
                  <a:pt x="231775" y="640714"/>
                </a:lnTo>
                <a:lnTo>
                  <a:pt x="229870" y="636904"/>
                </a:lnTo>
                <a:lnTo>
                  <a:pt x="229870" y="633095"/>
                </a:lnTo>
                <a:lnTo>
                  <a:pt x="229234" y="631825"/>
                </a:lnTo>
                <a:lnTo>
                  <a:pt x="229234" y="630555"/>
                </a:lnTo>
                <a:close/>
                <a:moveTo>
                  <a:pt x="229870" y="627379"/>
                </a:moveTo>
                <a:lnTo>
                  <a:pt x="229234" y="630555"/>
                </a:lnTo>
                <a:lnTo>
                  <a:pt x="229870" y="629285"/>
                </a:lnTo>
                <a:lnTo>
                  <a:pt x="229870" y="627379"/>
                </a:lnTo>
                <a:close/>
                <a:moveTo>
                  <a:pt x="410633" y="28151"/>
                </a:moveTo>
                <a:lnTo>
                  <a:pt x="407670" y="29845"/>
                </a:lnTo>
                <a:lnTo>
                  <a:pt x="405765" y="31750"/>
                </a:lnTo>
                <a:lnTo>
                  <a:pt x="404495" y="33654"/>
                </a:lnTo>
                <a:lnTo>
                  <a:pt x="403225" y="34925"/>
                </a:lnTo>
                <a:lnTo>
                  <a:pt x="402590" y="37465"/>
                </a:lnTo>
                <a:lnTo>
                  <a:pt x="403859" y="36195"/>
                </a:lnTo>
                <a:lnTo>
                  <a:pt x="405130" y="34290"/>
                </a:lnTo>
                <a:lnTo>
                  <a:pt x="405765" y="33020"/>
                </a:lnTo>
                <a:lnTo>
                  <a:pt x="407670" y="30479"/>
                </a:lnTo>
                <a:lnTo>
                  <a:pt x="409575" y="29209"/>
                </a:lnTo>
                <a:lnTo>
                  <a:pt x="410633" y="28151"/>
                </a:lnTo>
                <a:close/>
                <a:moveTo>
                  <a:pt x="413385" y="26034"/>
                </a:moveTo>
                <a:lnTo>
                  <a:pt x="411480" y="27304"/>
                </a:lnTo>
                <a:lnTo>
                  <a:pt x="410633" y="28151"/>
                </a:lnTo>
                <a:lnTo>
                  <a:pt x="412115" y="27304"/>
                </a:lnTo>
                <a:lnTo>
                  <a:pt x="413385" y="26034"/>
                </a:lnTo>
                <a:close/>
                <a:moveTo>
                  <a:pt x="416242" y="24129"/>
                </a:moveTo>
                <a:lnTo>
                  <a:pt x="415925" y="24129"/>
                </a:lnTo>
                <a:lnTo>
                  <a:pt x="414020" y="25400"/>
                </a:lnTo>
                <a:lnTo>
                  <a:pt x="413385" y="26034"/>
                </a:lnTo>
                <a:lnTo>
                  <a:pt x="416242" y="24129"/>
                </a:lnTo>
                <a:close/>
                <a:moveTo>
                  <a:pt x="417195" y="23495"/>
                </a:moveTo>
                <a:lnTo>
                  <a:pt x="416242" y="24129"/>
                </a:lnTo>
                <a:lnTo>
                  <a:pt x="416559" y="24129"/>
                </a:lnTo>
                <a:lnTo>
                  <a:pt x="417195" y="23495"/>
                </a:lnTo>
                <a:close/>
                <a:moveTo>
                  <a:pt x="1899920" y="1156970"/>
                </a:moveTo>
                <a:lnTo>
                  <a:pt x="1896745" y="1156970"/>
                </a:lnTo>
                <a:lnTo>
                  <a:pt x="1897379" y="1157604"/>
                </a:lnTo>
                <a:lnTo>
                  <a:pt x="1898650" y="1157604"/>
                </a:lnTo>
                <a:lnTo>
                  <a:pt x="1899920" y="1156970"/>
                </a:lnTo>
                <a:close/>
                <a:moveTo>
                  <a:pt x="4710430" y="0"/>
                </a:moveTo>
                <a:lnTo>
                  <a:pt x="521334" y="2540"/>
                </a:lnTo>
                <a:lnTo>
                  <a:pt x="511809" y="3175"/>
                </a:lnTo>
                <a:lnTo>
                  <a:pt x="4710430" y="0"/>
                </a:lnTo>
                <a:close/>
                <a:moveTo>
                  <a:pt x="5008880" y="630554"/>
                </a:moveTo>
                <a:lnTo>
                  <a:pt x="5007610" y="633729"/>
                </a:lnTo>
                <a:lnTo>
                  <a:pt x="5006975" y="636904"/>
                </a:lnTo>
                <a:lnTo>
                  <a:pt x="5002530" y="643254"/>
                </a:lnTo>
                <a:lnTo>
                  <a:pt x="4999355" y="647064"/>
                </a:lnTo>
                <a:lnTo>
                  <a:pt x="4995545" y="649604"/>
                </a:lnTo>
                <a:lnTo>
                  <a:pt x="4993005" y="651510"/>
                </a:lnTo>
                <a:lnTo>
                  <a:pt x="4989830" y="652779"/>
                </a:lnTo>
                <a:lnTo>
                  <a:pt x="4987290" y="654685"/>
                </a:lnTo>
                <a:lnTo>
                  <a:pt x="4992370" y="652145"/>
                </a:lnTo>
                <a:lnTo>
                  <a:pt x="4995545" y="650875"/>
                </a:lnTo>
                <a:lnTo>
                  <a:pt x="4998720" y="648970"/>
                </a:lnTo>
                <a:lnTo>
                  <a:pt x="4999355" y="647700"/>
                </a:lnTo>
                <a:lnTo>
                  <a:pt x="5000625" y="647064"/>
                </a:lnTo>
                <a:lnTo>
                  <a:pt x="5001260" y="646429"/>
                </a:lnTo>
                <a:lnTo>
                  <a:pt x="5002530" y="645795"/>
                </a:lnTo>
                <a:lnTo>
                  <a:pt x="5006340" y="641985"/>
                </a:lnTo>
                <a:lnTo>
                  <a:pt x="5006975" y="640714"/>
                </a:lnTo>
                <a:lnTo>
                  <a:pt x="5008880" y="638175"/>
                </a:lnTo>
                <a:lnTo>
                  <a:pt x="5010150" y="635635"/>
                </a:lnTo>
                <a:lnTo>
                  <a:pt x="5008880" y="630554"/>
                </a:lnTo>
                <a:close/>
                <a:moveTo>
                  <a:pt x="5459730" y="1095375"/>
                </a:moveTo>
                <a:lnTo>
                  <a:pt x="5427980" y="1127760"/>
                </a:lnTo>
                <a:lnTo>
                  <a:pt x="5389245" y="1143000"/>
                </a:lnTo>
                <a:lnTo>
                  <a:pt x="5338445" y="1152525"/>
                </a:lnTo>
                <a:lnTo>
                  <a:pt x="5299075" y="1155700"/>
                </a:lnTo>
                <a:lnTo>
                  <a:pt x="5278120" y="1156335"/>
                </a:lnTo>
                <a:lnTo>
                  <a:pt x="5074920" y="1156335"/>
                </a:lnTo>
                <a:lnTo>
                  <a:pt x="5080635" y="1186179"/>
                </a:lnTo>
                <a:lnTo>
                  <a:pt x="5085080" y="1214754"/>
                </a:lnTo>
                <a:lnTo>
                  <a:pt x="5090795" y="1256029"/>
                </a:lnTo>
                <a:lnTo>
                  <a:pt x="5092065" y="1269364"/>
                </a:lnTo>
                <a:lnTo>
                  <a:pt x="5277485" y="1269364"/>
                </a:lnTo>
                <a:lnTo>
                  <a:pt x="5318760" y="1267460"/>
                </a:lnTo>
                <a:lnTo>
                  <a:pt x="5373370" y="1259839"/>
                </a:lnTo>
                <a:lnTo>
                  <a:pt x="5416549" y="1246504"/>
                </a:lnTo>
                <a:lnTo>
                  <a:pt x="5452745" y="1221739"/>
                </a:lnTo>
                <a:lnTo>
                  <a:pt x="5458460" y="1209039"/>
                </a:lnTo>
                <a:lnTo>
                  <a:pt x="5460365" y="1209039"/>
                </a:lnTo>
                <a:lnTo>
                  <a:pt x="5459730" y="1200785"/>
                </a:lnTo>
                <a:lnTo>
                  <a:pt x="5459730" y="1095375"/>
                </a:lnTo>
                <a:close/>
              </a:path>
            </a:pathLst>
          </a:custGeom>
          <a:solidFill>
            <a:srgbClr val="a6a6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bg object 26"/>
          <p:cNvSpPr/>
          <p:nvPr/>
        </p:nvSpPr>
        <p:spPr>
          <a:xfrm>
            <a:off x="2502360" y="5369400"/>
            <a:ext cx="249840" cy="48600"/>
          </a:xfrm>
          <a:custGeom>
            <a:avLst/>
            <a:gdLst/>
            <a:ahLst/>
            <a:rect l="l" t="t" r="r" b="b"/>
            <a:pathLst>
              <a:path w="250189" h="48895">
                <a:moveTo>
                  <a:pt x="250189" y="0"/>
                </a:moveTo>
                <a:lnTo>
                  <a:pt x="218439" y="0"/>
                </a:lnTo>
                <a:lnTo>
                  <a:pt x="218439" y="47625"/>
                </a:lnTo>
                <a:lnTo>
                  <a:pt x="634" y="47625"/>
                </a:lnTo>
                <a:lnTo>
                  <a:pt x="0" y="48895"/>
                </a:lnTo>
                <a:lnTo>
                  <a:pt x="234950" y="48895"/>
                </a:lnTo>
                <a:lnTo>
                  <a:pt x="237489" y="36195"/>
                </a:lnTo>
                <a:lnTo>
                  <a:pt x="245109" y="12064"/>
                </a:lnTo>
                <a:lnTo>
                  <a:pt x="250189" y="0"/>
                </a:lnTo>
                <a:close/>
              </a:path>
            </a:pathLst>
          </a:custGeom>
          <a:solidFill>
            <a:srgbClr val="97979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" name="bg object 27" descr=""/>
          <p:cNvPicPr/>
          <p:nvPr/>
        </p:nvPicPr>
        <p:blipFill>
          <a:blip r:embed="rId2"/>
          <a:stretch/>
        </p:blipFill>
        <p:spPr>
          <a:xfrm>
            <a:off x="2720880" y="5256360"/>
            <a:ext cx="132480" cy="113400"/>
          </a:xfrm>
          <a:prstGeom prst="rect">
            <a:avLst/>
          </a:prstGeom>
          <a:ln w="0">
            <a:noFill/>
          </a:ln>
        </p:spPr>
      </p:pic>
      <p:sp>
        <p:nvSpPr>
          <p:cNvPr id="12" name="bg object 28"/>
          <p:cNvSpPr/>
          <p:nvPr/>
        </p:nvSpPr>
        <p:spPr>
          <a:xfrm>
            <a:off x="2725920" y="5236200"/>
            <a:ext cx="1664640" cy="132840"/>
          </a:xfrm>
          <a:custGeom>
            <a:avLst/>
            <a:gdLst/>
            <a:ahLst/>
            <a:rect l="l" t="t" r="r" b="b"/>
            <a:pathLst>
              <a:path w="1664970" h="133350">
                <a:moveTo>
                  <a:pt x="170814" y="1270"/>
                </a:moveTo>
                <a:lnTo>
                  <a:pt x="634" y="1270"/>
                </a:lnTo>
                <a:lnTo>
                  <a:pt x="0" y="3810"/>
                </a:lnTo>
                <a:lnTo>
                  <a:pt x="162559" y="3810"/>
                </a:lnTo>
                <a:lnTo>
                  <a:pt x="170814" y="1270"/>
                </a:lnTo>
                <a:close/>
                <a:moveTo>
                  <a:pt x="603884" y="0"/>
                </a:moveTo>
                <a:lnTo>
                  <a:pt x="254634" y="635"/>
                </a:lnTo>
                <a:lnTo>
                  <a:pt x="259080" y="3810"/>
                </a:lnTo>
                <a:lnTo>
                  <a:pt x="603884" y="3810"/>
                </a:lnTo>
                <a:lnTo>
                  <a:pt x="603884" y="0"/>
                </a:lnTo>
                <a:close/>
                <a:moveTo>
                  <a:pt x="603249" y="20320"/>
                </a:moveTo>
                <a:lnTo>
                  <a:pt x="333375" y="20320"/>
                </a:lnTo>
                <a:lnTo>
                  <a:pt x="342264" y="26670"/>
                </a:lnTo>
                <a:lnTo>
                  <a:pt x="349250" y="34925"/>
                </a:lnTo>
                <a:lnTo>
                  <a:pt x="354330" y="44450"/>
                </a:lnTo>
                <a:lnTo>
                  <a:pt x="357505" y="55245"/>
                </a:lnTo>
                <a:lnTo>
                  <a:pt x="357505" y="133350"/>
                </a:lnTo>
                <a:lnTo>
                  <a:pt x="1640840" y="133350"/>
                </a:lnTo>
                <a:lnTo>
                  <a:pt x="1640840" y="55879"/>
                </a:lnTo>
                <a:lnTo>
                  <a:pt x="603249" y="55879"/>
                </a:lnTo>
                <a:lnTo>
                  <a:pt x="603249" y="20320"/>
                </a:lnTo>
                <a:close/>
                <a:moveTo>
                  <a:pt x="1664970" y="20320"/>
                </a:moveTo>
                <a:lnTo>
                  <a:pt x="1388109" y="20320"/>
                </a:lnTo>
                <a:lnTo>
                  <a:pt x="1388109" y="55879"/>
                </a:lnTo>
                <a:lnTo>
                  <a:pt x="1640840" y="55879"/>
                </a:lnTo>
                <a:lnTo>
                  <a:pt x="1640840" y="55245"/>
                </a:lnTo>
                <a:lnTo>
                  <a:pt x="1644015" y="44450"/>
                </a:lnTo>
                <a:lnTo>
                  <a:pt x="1649095" y="34289"/>
                </a:lnTo>
                <a:lnTo>
                  <a:pt x="1656080" y="26035"/>
                </a:lnTo>
                <a:lnTo>
                  <a:pt x="1664970" y="20320"/>
                </a:lnTo>
                <a:close/>
              </a:path>
            </a:pathLst>
          </a:custGeom>
          <a:solidFill>
            <a:srgbClr val="a6a6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" name="bg object 29" descr=""/>
          <p:cNvPicPr/>
          <p:nvPr/>
        </p:nvPicPr>
        <p:blipFill>
          <a:blip r:embed="rId3"/>
          <a:stretch/>
        </p:blipFill>
        <p:spPr>
          <a:xfrm>
            <a:off x="4589640" y="5256360"/>
            <a:ext cx="140040" cy="113400"/>
          </a:xfrm>
          <a:prstGeom prst="rect">
            <a:avLst/>
          </a:prstGeom>
          <a:ln w="0">
            <a:noFill/>
          </a:ln>
        </p:spPr>
      </p:pic>
      <p:sp>
        <p:nvSpPr>
          <p:cNvPr id="14" name="bg object 30"/>
          <p:cNvSpPr/>
          <p:nvPr/>
        </p:nvSpPr>
        <p:spPr>
          <a:xfrm>
            <a:off x="996840" y="5252040"/>
            <a:ext cx="269640" cy="117000"/>
          </a:xfrm>
          <a:custGeom>
            <a:avLst/>
            <a:gdLst/>
            <a:ahLst/>
            <a:rect l="l" t="t" r="r" b="b"/>
            <a:pathLst>
              <a:path w="269875" h="117475">
                <a:moveTo>
                  <a:pt x="5715" y="0"/>
                </a:moveTo>
                <a:lnTo>
                  <a:pt x="5715" y="112395"/>
                </a:lnTo>
                <a:lnTo>
                  <a:pt x="3810" y="112395"/>
                </a:lnTo>
                <a:lnTo>
                  <a:pt x="15240" y="114300"/>
                </a:lnTo>
                <a:lnTo>
                  <a:pt x="34290" y="116204"/>
                </a:lnTo>
                <a:lnTo>
                  <a:pt x="54609" y="117475"/>
                </a:lnTo>
                <a:lnTo>
                  <a:pt x="252730" y="117475"/>
                </a:lnTo>
                <a:lnTo>
                  <a:pt x="253365" y="112395"/>
                </a:lnTo>
                <a:lnTo>
                  <a:pt x="254000" y="104139"/>
                </a:lnTo>
                <a:lnTo>
                  <a:pt x="259715" y="62229"/>
                </a:lnTo>
                <a:lnTo>
                  <a:pt x="262255" y="48260"/>
                </a:lnTo>
                <a:lnTo>
                  <a:pt x="264159" y="34289"/>
                </a:lnTo>
                <a:lnTo>
                  <a:pt x="267334" y="19685"/>
                </a:lnTo>
                <a:lnTo>
                  <a:pt x="269875" y="4445"/>
                </a:lnTo>
                <a:lnTo>
                  <a:pt x="55880" y="4445"/>
                </a:lnTo>
                <a:lnTo>
                  <a:pt x="21590" y="1904"/>
                </a:lnTo>
                <a:lnTo>
                  <a:pt x="5715" y="0"/>
                </a:lnTo>
                <a:close/>
                <a:moveTo>
                  <a:pt x="0" y="111760"/>
                </a:moveTo>
                <a:lnTo>
                  <a:pt x="2540" y="112395"/>
                </a:lnTo>
                <a:lnTo>
                  <a:pt x="3810" y="112395"/>
                </a:lnTo>
                <a:lnTo>
                  <a:pt x="0" y="111760"/>
                </a:lnTo>
                <a:close/>
              </a:path>
            </a:pathLst>
          </a:custGeom>
          <a:solidFill>
            <a:srgbClr val="a6a6a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" name="bg object 31" descr=""/>
          <p:cNvPicPr/>
          <p:nvPr/>
        </p:nvPicPr>
        <p:blipFill>
          <a:blip r:embed="rId4"/>
          <a:stretch/>
        </p:blipFill>
        <p:spPr>
          <a:xfrm>
            <a:off x="1350000" y="3984480"/>
            <a:ext cx="5178600" cy="1254960"/>
          </a:xfrm>
          <a:prstGeom prst="rect">
            <a:avLst/>
          </a:prstGeom>
          <a:ln w="0">
            <a:noFill/>
          </a:ln>
        </p:spPr>
      </p:pic>
      <p:sp>
        <p:nvSpPr>
          <p:cNvPr id="16" name="bg object 32"/>
          <p:cNvSpPr/>
          <p:nvPr/>
        </p:nvSpPr>
        <p:spPr>
          <a:xfrm>
            <a:off x="1510200" y="4128840"/>
            <a:ext cx="4601520" cy="636480"/>
          </a:xfrm>
          <a:custGeom>
            <a:avLst/>
            <a:gdLst/>
            <a:ahLst/>
            <a:rect l="l" t="t" r="r" b="b"/>
            <a:pathLst>
              <a:path w="4601845" h="636904">
                <a:moveTo>
                  <a:pt x="1270" y="0"/>
                </a:moveTo>
                <a:lnTo>
                  <a:pt x="634" y="0"/>
                </a:lnTo>
                <a:lnTo>
                  <a:pt x="0" y="635"/>
                </a:lnTo>
                <a:lnTo>
                  <a:pt x="1270" y="0"/>
                </a:lnTo>
                <a:close/>
                <a:moveTo>
                  <a:pt x="4553584" y="634365"/>
                </a:moveTo>
                <a:lnTo>
                  <a:pt x="4552315" y="634365"/>
                </a:lnTo>
                <a:lnTo>
                  <a:pt x="4548505" y="635635"/>
                </a:lnTo>
                <a:lnTo>
                  <a:pt x="4545965" y="635635"/>
                </a:lnTo>
                <a:lnTo>
                  <a:pt x="4541520" y="636905"/>
                </a:lnTo>
                <a:lnTo>
                  <a:pt x="4544695" y="636270"/>
                </a:lnTo>
                <a:lnTo>
                  <a:pt x="4549140" y="635635"/>
                </a:lnTo>
                <a:lnTo>
                  <a:pt x="4551680" y="635000"/>
                </a:lnTo>
                <a:lnTo>
                  <a:pt x="4553584" y="634365"/>
                </a:lnTo>
                <a:close/>
                <a:moveTo>
                  <a:pt x="4573039" y="628823"/>
                </a:moveTo>
                <a:lnTo>
                  <a:pt x="4570730" y="629285"/>
                </a:lnTo>
                <a:lnTo>
                  <a:pt x="4563109" y="631825"/>
                </a:lnTo>
                <a:lnTo>
                  <a:pt x="4568190" y="630555"/>
                </a:lnTo>
                <a:lnTo>
                  <a:pt x="4573039" y="628823"/>
                </a:lnTo>
                <a:close/>
                <a:moveTo>
                  <a:pt x="4574116" y="628438"/>
                </a:moveTo>
                <a:lnTo>
                  <a:pt x="4573039" y="628823"/>
                </a:lnTo>
                <a:lnTo>
                  <a:pt x="4573905" y="628650"/>
                </a:lnTo>
                <a:lnTo>
                  <a:pt x="4574116" y="628438"/>
                </a:lnTo>
                <a:close/>
                <a:moveTo>
                  <a:pt x="4583430" y="624205"/>
                </a:moveTo>
                <a:lnTo>
                  <a:pt x="4581525" y="624840"/>
                </a:lnTo>
                <a:lnTo>
                  <a:pt x="4579620" y="626110"/>
                </a:lnTo>
                <a:lnTo>
                  <a:pt x="4575809" y="627380"/>
                </a:lnTo>
                <a:lnTo>
                  <a:pt x="4574540" y="628015"/>
                </a:lnTo>
                <a:lnTo>
                  <a:pt x="4574116" y="628438"/>
                </a:lnTo>
                <a:lnTo>
                  <a:pt x="4577080" y="627380"/>
                </a:lnTo>
                <a:lnTo>
                  <a:pt x="4581525" y="625475"/>
                </a:lnTo>
                <a:lnTo>
                  <a:pt x="4583430" y="624205"/>
                </a:lnTo>
                <a:close/>
                <a:moveTo>
                  <a:pt x="4587240" y="622300"/>
                </a:moveTo>
                <a:lnTo>
                  <a:pt x="4585334" y="622935"/>
                </a:lnTo>
                <a:lnTo>
                  <a:pt x="4586605" y="622935"/>
                </a:lnTo>
                <a:lnTo>
                  <a:pt x="4587240" y="622300"/>
                </a:lnTo>
                <a:close/>
                <a:moveTo>
                  <a:pt x="4594859" y="617220"/>
                </a:moveTo>
                <a:lnTo>
                  <a:pt x="4593590" y="617220"/>
                </a:lnTo>
                <a:lnTo>
                  <a:pt x="4592955" y="617855"/>
                </a:lnTo>
                <a:lnTo>
                  <a:pt x="4591684" y="618490"/>
                </a:lnTo>
                <a:lnTo>
                  <a:pt x="4589780" y="620395"/>
                </a:lnTo>
                <a:lnTo>
                  <a:pt x="4592320" y="619125"/>
                </a:lnTo>
                <a:lnTo>
                  <a:pt x="4593590" y="617855"/>
                </a:lnTo>
                <a:lnTo>
                  <a:pt x="4594859" y="617220"/>
                </a:lnTo>
                <a:close/>
                <a:moveTo>
                  <a:pt x="4596130" y="615315"/>
                </a:moveTo>
                <a:lnTo>
                  <a:pt x="4595495" y="615950"/>
                </a:lnTo>
                <a:lnTo>
                  <a:pt x="4594859" y="617220"/>
                </a:lnTo>
                <a:lnTo>
                  <a:pt x="4596130" y="615315"/>
                </a:lnTo>
                <a:close/>
                <a:moveTo>
                  <a:pt x="4601845" y="608330"/>
                </a:moveTo>
                <a:lnTo>
                  <a:pt x="4599940" y="610870"/>
                </a:lnTo>
                <a:lnTo>
                  <a:pt x="4600575" y="610235"/>
                </a:lnTo>
                <a:lnTo>
                  <a:pt x="4601845" y="608330"/>
                </a:lnTo>
                <a:close/>
              </a:path>
            </a:pathLst>
          </a:custGeom>
          <a:solidFill>
            <a:srgbClr val="7c7b7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bg object 33"/>
          <p:cNvSpPr/>
          <p:nvPr/>
        </p:nvSpPr>
        <p:spPr>
          <a:xfrm>
            <a:off x="1330200" y="4113360"/>
            <a:ext cx="4758480" cy="656280"/>
          </a:xfrm>
          <a:custGeom>
            <a:avLst/>
            <a:gdLst/>
            <a:ahLst/>
            <a:rect l="l" t="t" r="r" b="b"/>
            <a:pathLst>
              <a:path w="4758690" h="656589">
                <a:moveTo>
                  <a:pt x="215900" y="0"/>
                </a:moveTo>
                <a:lnTo>
                  <a:pt x="180975" y="15239"/>
                </a:lnTo>
                <a:lnTo>
                  <a:pt x="179069" y="16509"/>
                </a:lnTo>
                <a:lnTo>
                  <a:pt x="176530" y="20320"/>
                </a:lnTo>
                <a:lnTo>
                  <a:pt x="173990" y="23495"/>
                </a:lnTo>
                <a:lnTo>
                  <a:pt x="0" y="619759"/>
                </a:lnTo>
                <a:lnTo>
                  <a:pt x="36194" y="647064"/>
                </a:lnTo>
                <a:lnTo>
                  <a:pt x="71755" y="654684"/>
                </a:lnTo>
                <a:lnTo>
                  <a:pt x="87630" y="656589"/>
                </a:lnTo>
                <a:lnTo>
                  <a:pt x="95884" y="656589"/>
                </a:lnTo>
                <a:lnTo>
                  <a:pt x="99059" y="648969"/>
                </a:lnTo>
                <a:lnTo>
                  <a:pt x="88900" y="648334"/>
                </a:lnTo>
                <a:lnTo>
                  <a:pt x="73659" y="645794"/>
                </a:lnTo>
                <a:lnTo>
                  <a:pt x="34925" y="631825"/>
                </a:lnTo>
                <a:lnTo>
                  <a:pt x="19684" y="613409"/>
                </a:lnTo>
                <a:lnTo>
                  <a:pt x="191134" y="18414"/>
                </a:lnTo>
                <a:lnTo>
                  <a:pt x="193675" y="13970"/>
                </a:lnTo>
                <a:lnTo>
                  <a:pt x="198119" y="10159"/>
                </a:lnTo>
                <a:lnTo>
                  <a:pt x="203834" y="5714"/>
                </a:lnTo>
                <a:lnTo>
                  <a:pt x="215900" y="0"/>
                </a:lnTo>
                <a:close/>
                <a:moveTo>
                  <a:pt x="3178810" y="649604"/>
                </a:moveTo>
                <a:lnTo>
                  <a:pt x="1610360" y="650239"/>
                </a:lnTo>
                <a:lnTo>
                  <a:pt x="1607820" y="656589"/>
                </a:lnTo>
                <a:lnTo>
                  <a:pt x="3181350" y="655954"/>
                </a:lnTo>
                <a:lnTo>
                  <a:pt x="3178810" y="649604"/>
                </a:lnTo>
                <a:close/>
                <a:moveTo>
                  <a:pt x="4758690" y="640714"/>
                </a:moveTo>
                <a:lnTo>
                  <a:pt x="4744085" y="643889"/>
                </a:lnTo>
                <a:lnTo>
                  <a:pt x="4734560" y="645794"/>
                </a:lnTo>
                <a:lnTo>
                  <a:pt x="4721860" y="647700"/>
                </a:lnTo>
                <a:lnTo>
                  <a:pt x="4703445" y="648969"/>
                </a:lnTo>
                <a:lnTo>
                  <a:pt x="4683125" y="648969"/>
                </a:lnTo>
                <a:lnTo>
                  <a:pt x="4685665" y="655319"/>
                </a:lnTo>
                <a:lnTo>
                  <a:pt x="4693920" y="655319"/>
                </a:lnTo>
                <a:lnTo>
                  <a:pt x="4702175" y="654684"/>
                </a:lnTo>
                <a:lnTo>
                  <a:pt x="4744085" y="646429"/>
                </a:lnTo>
                <a:lnTo>
                  <a:pt x="4756785" y="641350"/>
                </a:lnTo>
                <a:lnTo>
                  <a:pt x="4758690" y="640714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bg object 34"/>
          <p:cNvSpPr/>
          <p:nvPr/>
        </p:nvSpPr>
        <p:spPr>
          <a:xfrm>
            <a:off x="3330000" y="5236920"/>
            <a:ext cx="784440" cy="3600"/>
          </a:xfrm>
          <a:custGeom>
            <a:avLst/>
            <a:gdLst/>
            <a:ahLst/>
            <a:rect l="l" t="t" r="r" b="b"/>
            <a:pathLst>
              <a:path w="784860" h="3810">
                <a:moveTo>
                  <a:pt x="784860" y="0"/>
                </a:moveTo>
                <a:lnTo>
                  <a:pt x="0" y="0"/>
                </a:lnTo>
                <a:lnTo>
                  <a:pt x="0" y="3810"/>
                </a:lnTo>
                <a:lnTo>
                  <a:pt x="784860" y="3810"/>
                </a:lnTo>
                <a:lnTo>
                  <a:pt x="784860" y="0"/>
                </a:lnTo>
                <a:close/>
              </a:path>
            </a:pathLst>
          </a:custGeom>
          <a:solidFill>
            <a:srgbClr val="5c5b5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bg object 35"/>
          <p:cNvSpPr/>
          <p:nvPr/>
        </p:nvSpPr>
        <p:spPr>
          <a:xfrm>
            <a:off x="3329280" y="5240160"/>
            <a:ext cx="785880" cy="16200"/>
          </a:xfrm>
          <a:custGeom>
            <a:avLst/>
            <a:gdLst/>
            <a:ahLst/>
            <a:rect l="l" t="t" r="r" b="b"/>
            <a:pathLst>
              <a:path w="786129" h="16510">
                <a:moveTo>
                  <a:pt x="785495" y="0"/>
                </a:moveTo>
                <a:lnTo>
                  <a:pt x="635" y="0"/>
                </a:lnTo>
                <a:lnTo>
                  <a:pt x="0" y="16510"/>
                </a:lnTo>
                <a:lnTo>
                  <a:pt x="786130" y="16510"/>
                </a:lnTo>
                <a:lnTo>
                  <a:pt x="785495" y="0"/>
                </a:lnTo>
                <a:close/>
              </a:path>
            </a:pathLst>
          </a:custGeom>
          <a:solidFill>
            <a:srgbClr val="66666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bg object 36"/>
          <p:cNvSpPr/>
          <p:nvPr/>
        </p:nvSpPr>
        <p:spPr>
          <a:xfrm>
            <a:off x="887760" y="3983400"/>
            <a:ext cx="5674680" cy="1273320"/>
          </a:xfrm>
          <a:custGeom>
            <a:avLst/>
            <a:gdLst/>
            <a:ahLst/>
            <a:rect l="l" t="t" r="r" b="b"/>
            <a:pathLst>
              <a:path w="5674995" h="1273810">
                <a:moveTo>
                  <a:pt x="1001394" y="3175"/>
                </a:moveTo>
                <a:lnTo>
                  <a:pt x="568325" y="3175"/>
                </a:lnTo>
                <a:lnTo>
                  <a:pt x="535304" y="4445"/>
                </a:lnTo>
                <a:lnTo>
                  <a:pt x="504189" y="6984"/>
                </a:lnTo>
                <a:lnTo>
                  <a:pt x="502284" y="7620"/>
                </a:lnTo>
                <a:lnTo>
                  <a:pt x="498475" y="7620"/>
                </a:lnTo>
                <a:lnTo>
                  <a:pt x="481964" y="10159"/>
                </a:lnTo>
                <a:lnTo>
                  <a:pt x="466725" y="12700"/>
                </a:lnTo>
                <a:lnTo>
                  <a:pt x="452119" y="16509"/>
                </a:lnTo>
                <a:lnTo>
                  <a:pt x="438784" y="19684"/>
                </a:lnTo>
                <a:lnTo>
                  <a:pt x="394969" y="38100"/>
                </a:lnTo>
                <a:lnTo>
                  <a:pt x="1904" y="1196975"/>
                </a:lnTo>
                <a:lnTo>
                  <a:pt x="0" y="1202689"/>
                </a:lnTo>
                <a:lnTo>
                  <a:pt x="0" y="1208404"/>
                </a:lnTo>
                <a:lnTo>
                  <a:pt x="2539" y="1216025"/>
                </a:lnTo>
                <a:lnTo>
                  <a:pt x="3175" y="1218564"/>
                </a:lnTo>
                <a:lnTo>
                  <a:pt x="3809" y="1220469"/>
                </a:lnTo>
                <a:lnTo>
                  <a:pt x="5079" y="1222375"/>
                </a:lnTo>
                <a:lnTo>
                  <a:pt x="6350" y="1224914"/>
                </a:lnTo>
                <a:lnTo>
                  <a:pt x="44450" y="1251584"/>
                </a:lnTo>
                <a:lnTo>
                  <a:pt x="48259" y="1252854"/>
                </a:lnTo>
                <a:lnTo>
                  <a:pt x="52704" y="1254759"/>
                </a:lnTo>
                <a:lnTo>
                  <a:pt x="57150" y="1256029"/>
                </a:lnTo>
                <a:lnTo>
                  <a:pt x="67944" y="1259839"/>
                </a:lnTo>
                <a:lnTo>
                  <a:pt x="79375" y="1263014"/>
                </a:lnTo>
                <a:lnTo>
                  <a:pt x="91439" y="1265554"/>
                </a:lnTo>
                <a:lnTo>
                  <a:pt x="107314" y="1268729"/>
                </a:lnTo>
                <a:lnTo>
                  <a:pt x="111125" y="1268729"/>
                </a:lnTo>
                <a:lnTo>
                  <a:pt x="114300" y="1269364"/>
                </a:lnTo>
                <a:lnTo>
                  <a:pt x="130175" y="1271269"/>
                </a:lnTo>
                <a:lnTo>
                  <a:pt x="164464" y="1273809"/>
                </a:lnTo>
                <a:lnTo>
                  <a:pt x="378459" y="1273809"/>
                </a:lnTo>
                <a:lnTo>
                  <a:pt x="379729" y="1269364"/>
                </a:lnTo>
                <a:lnTo>
                  <a:pt x="381634" y="1257934"/>
                </a:lnTo>
                <a:lnTo>
                  <a:pt x="213994" y="1257934"/>
                </a:lnTo>
                <a:lnTo>
                  <a:pt x="193039" y="1257300"/>
                </a:lnTo>
                <a:lnTo>
                  <a:pt x="154304" y="1254125"/>
                </a:lnTo>
                <a:lnTo>
                  <a:pt x="104139" y="1244600"/>
                </a:lnTo>
                <a:lnTo>
                  <a:pt x="66039" y="1229359"/>
                </a:lnTo>
                <a:lnTo>
                  <a:pt x="36829" y="1203325"/>
                </a:lnTo>
                <a:lnTo>
                  <a:pt x="33654" y="1188719"/>
                </a:lnTo>
                <a:lnTo>
                  <a:pt x="34925" y="1181100"/>
                </a:lnTo>
                <a:lnTo>
                  <a:pt x="397509" y="62229"/>
                </a:lnTo>
                <a:lnTo>
                  <a:pt x="421639" y="38100"/>
                </a:lnTo>
                <a:lnTo>
                  <a:pt x="424179" y="36195"/>
                </a:lnTo>
                <a:lnTo>
                  <a:pt x="427354" y="34925"/>
                </a:lnTo>
                <a:lnTo>
                  <a:pt x="434975" y="31114"/>
                </a:lnTo>
                <a:lnTo>
                  <a:pt x="443229" y="27939"/>
                </a:lnTo>
                <a:lnTo>
                  <a:pt x="489584" y="14604"/>
                </a:lnTo>
                <a:lnTo>
                  <a:pt x="537844" y="7620"/>
                </a:lnTo>
                <a:lnTo>
                  <a:pt x="572135" y="5079"/>
                </a:lnTo>
                <a:lnTo>
                  <a:pt x="589914" y="5079"/>
                </a:lnTo>
                <a:lnTo>
                  <a:pt x="1001394" y="4445"/>
                </a:lnTo>
                <a:lnTo>
                  <a:pt x="1001394" y="3175"/>
                </a:lnTo>
                <a:close/>
                <a:moveTo>
                  <a:pt x="2000884" y="1257300"/>
                </a:moveTo>
                <a:lnTo>
                  <a:pt x="1838325" y="1257300"/>
                </a:lnTo>
                <a:lnTo>
                  <a:pt x="1832609" y="1268729"/>
                </a:lnTo>
                <a:lnTo>
                  <a:pt x="1832609" y="1273809"/>
                </a:lnTo>
                <a:lnTo>
                  <a:pt x="1965325" y="1273809"/>
                </a:lnTo>
                <a:lnTo>
                  <a:pt x="1971675" y="1270000"/>
                </a:lnTo>
                <a:lnTo>
                  <a:pt x="1978025" y="1266825"/>
                </a:lnTo>
                <a:lnTo>
                  <a:pt x="1990089" y="1261109"/>
                </a:lnTo>
                <a:lnTo>
                  <a:pt x="2000884" y="1257300"/>
                </a:lnTo>
                <a:close/>
                <a:moveTo>
                  <a:pt x="2442210" y="1257300"/>
                </a:moveTo>
                <a:lnTo>
                  <a:pt x="2097405" y="1257300"/>
                </a:lnTo>
                <a:lnTo>
                  <a:pt x="2103755" y="1263650"/>
                </a:lnTo>
                <a:lnTo>
                  <a:pt x="2110105" y="1272539"/>
                </a:lnTo>
                <a:lnTo>
                  <a:pt x="2110740" y="1273809"/>
                </a:lnTo>
                <a:lnTo>
                  <a:pt x="2115185" y="1273809"/>
                </a:lnTo>
                <a:lnTo>
                  <a:pt x="2129155" y="1270634"/>
                </a:lnTo>
                <a:lnTo>
                  <a:pt x="2143125" y="1268094"/>
                </a:lnTo>
                <a:lnTo>
                  <a:pt x="2441794" y="1268094"/>
                </a:lnTo>
                <a:lnTo>
                  <a:pt x="2442210" y="1257300"/>
                </a:lnTo>
                <a:close/>
                <a:moveTo>
                  <a:pt x="2441794" y="1268094"/>
                </a:moveTo>
                <a:lnTo>
                  <a:pt x="2150745" y="1268094"/>
                </a:lnTo>
                <a:lnTo>
                  <a:pt x="2158365" y="1268729"/>
                </a:lnTo>
                <a:lnTo>
                  <a:pt x="2165350" y="1270634"/>
                </a:lnTo>
                <a:lnTo>
                  <a:pt x="2171700" y="1273809"/>
                </a:lnTo>
                <a:lnTo>
                  <a:pt x="2441574" y="1273809"/>
                </a:lnTo>
                <a:lnTo>
                  <a:pt x="2441794" y="1268094"/>
                </a:lnTo>
                <a:close/>
                <a:moveTo>
                  <a:pt x="3570604" y="1257300"/>
                </a:moveTo>
                <a:lnTo>
                  <a:pt x="3227070" y="1257300"/>
                </a:lnTo>
                <a:lnTo>
                  <a:pt x="3227705" y="1273809"/>
                </a:lnTo>
                <a:lnTo>
                  <a:pt x="3503295" y="1273809"/>
                </a:lnTo>
                <a:lnTo>
                  <a:pt x="3510279" y="1270634"/>
                </a:lnTo>
                <a:lnTo>
                  <a:pt x="3516629" y="1268729"/>
                </a:lnTo>
                <a:lnTo>
                  <a:pt x="3524250" y="1268094"/>
                </a:lnTo>
                <a:lnTo>
                  <a:pt x="3560826" y="1268094"/>
                </a:lnTo>
                <a:lnTo>
                  <a:pt x="3561715" y="1266825"/>
                </a:lnTo>
                <a:lnTo>
                  <a:pt x="3563620" y="1263650"/>
                </a:lnTo>
                <a:lnTo>
                  <a:pt x="3570604" y="1257300"/>
                </a:lnTo>
                <a:close/>
                <a:moveTo>
                  <a:pt x="3560826" y="1268094"/>
                </a:moveTo>
                <a:lnTo>
                  <a:pt x="3531870" y="1268094"/>
                </a:lnTo>
                <a:lnTo>
                  <a:pt x="3538220" y="1268729"/>
                </a:lnTo>
                <a:lnTo>
                  <a:pt x="3550920" y="1271269"/>
                </a:lnTo>
                <a:lnTo>
                  <a:pt x="3557270" y="1273175"/>
                </a:lnTo>
                <a:lnTo>
                  <a:pt x="3560826" y="1268094"/>
                </a:lnTo>
                <a:close/>
                <a:moveTo>
                  <a:pt x="3836670" y="1257300"/>
                </a:moveTo>
                <a:lnTo>
                  <a:pt x="3665854" y="1257300"/>
                </a:lnTo>
                <a:lnTo>
                  <a:pt x="3677284" y="1261109"/>
                </a:lnTo>
                <a:lnTo>
                  <a:pt x="3689350" y="1266825"/>
                </a:lnTo>
                <a:lnTo>
                  <a:pt x="3695700" y="1270000"/>
                </a:lnTo>
                <a:lnTo>
                  <a:pt x="3701415" y="1273175"/>
                </a:lnTo>
                <a:lnTo>
                  <a:pt x="3841750" y="1273175"/>
                </a:lnTo>
                <a:lnTo>
                  <a:pt x="3841750" y="1268729"/>
                </a:lnTo>
                <a:lnTo>
                  <a:pt x="3836670" y="1257300"/>
                </a:lnTo>
                <a:close/>
                <a:moveTo>
                  <a:pt x="5093334" y="0"/>
                </a:moveTo>
                <a:lnTo>
                  <a:pt x="4673600" y="634"/>
                </a:lnTo>
                <a:lnTo>
                  <a:pt x="4673600" y="1904"/>
                </a:lnTo>
                <a:lnTo>
                  <a:pt x="5088890" y="1904"/>
                </a:lnTo>
                <a:lnTo>
                  <a:pt x="5123815" y="4445"/>
                </a:lnTo>
                <a:lnTo>
                  <a:pt x="5172075" y="11429"/>
                </a:lnTo>
                <a:lnTo>
                  <a:pt x="5212715" y="22225"/>
                </a:lnTo>
                <a:lnTo>
                  <a:pt x="5251450" y="41909"/>
                </a:lnTo>
                <a:lnTo>
                  <a:pt x="5640070" y="1182369"/>
                </a:lnTo>
                <a:lnTo>
                  <a:pt x="5641340" y="1192529"/>
                </a:lnTo>
                <a:lnTo>
                  <a:pt x="5640070" y="1198244"/>
                </a:lnTo>
                <a:lnTo>
                  <a:pt x="5608955" y="1228725"/>
                </a:lnTo>
                <a:lnTo>
                  <a:pt x="5570220" y="1243329"/>
                </a:lnTo>
                <a:lnTo>
                  <a:pt x="5520055" y="1253489"/>
                </a:lnTo>
                <a:lnTo>
                  <a:pt x="5480684" y="1256664"/>
                </a:lnTo>
                <a:lnTo>
                  <a:pt x="5285740" y="1256664"/>
                </a:lnTo>
                <a:lnTo>
                  <a:pt x="5288915" y="1273175"/>
                </a:lnTo>
                <a:lnTo>
                  <a:pt x="5492115" y="1273175"/>
                </a:lnTo>
                <a:lnTo>
                  <a:pt x="5513070" y="1272539"/>
                </a:lnTo>
                <a:lnTo>
                  <a:pt x="5552440" y="1269364"/>
                </a:lnTo>
                <a:lnTo>
                  <a:pt x="5603240" y="1259839"/>
                </a:lnTo>
                <a:lnTo>
                  <a:pt x="5641975" y="1244600"/>
                </a:lnTo>
                <a:lnTo>
                  <a:pt x="5672455" y="1216659"/>
                </a:lnTo>
                <a:lnTo>
                  <a:pt x="5674995" y="1207134"/>
                </a:lnTo>
                <a:lnTo>
                  <a:pt x="5674995" y="1201419"/>
                </a:lnTo>
                <a:lnTo>
                  <a:pt x="5288915" y="57150"/>
                </a:lnTo>
                <a:lnTo>
                  <a:pt x="5258434" y="29845"/>
                </a:lnTo>
                <a:lnTo>
                  <a:pt x="5211445" y="13334"/>
                </a:lnTo>
                <a:lnTo>
                  <a:pt x="5168900" y="5714"/>
                </a:lnTo>
                <a:lnTo>
                  <a:pt x="5166359" y="5079"/>
                </a:lnTo>
                <a:lnTo>
                  <a:pt x="5146675" y="2539"/>
                </a:lnTo>
                <a:lnTo>
                  <a:pt x="5129530" y="1270"/>
                </a:lnTo>
                <a:lnTo>
                  <a:pt x="5093334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bg object 37"/>
          <p:cNvSpPr/>
          <p:nvPr/>
        </p:nvSpPr>
        <p:spPr>
          <a:xfrm>
            <a:off x="921960" y="3987720"/>
            <a:ext cx="4161600" cy="1253160"/>
          </a:xfrm>
          <a:custGeom>
            <a:avLst/>
            <a:gdLst/>
            <a:ahLst/>
            <a:rect l="l" t="t" r="r" b="b"/>
            <a:pathLst>
              <a:path w="4161790" h="1253489">
                <a:moveTo>
                  <a:pt x="609600" y="634"/>
                </a:moveTo>
                <a:lnTo>
                  <a:pt x="538480" y="634"/>
                </a:lnTo>
                <a:lnTo>
                  <a:pt x="504190" y="3175"/>
                </a:lnTo>
                <a:lnTo>
                  <a:pt x="455930" y="10159"/>
                </a:lnTo>
                <a:lnTo>
                  <a:pt x="418465" y="20319"/>
                </a:lnTo>
                <a:lnTo>
                  <a:pt x="393700" y="30479"/>
                </a:lnTo>
                <a:lnTo>
                  <a:pt x="390525" y="31750"/>
                </a:lnTo>
                <a:lnTo>
                  <a:pt x="387985" y="33654"/>
                </a:lnTo>
                <a:lnTo>
                  <a:pt x="384810" y="35559"/>
                </a:lnTo>
                <a:lnTo>
                  <a:pt x="377190" y="40639"/>
                </a:lnTo>
                <a:lnTo>
                  <a:pt x="1270" y="1176654"/>
                </a:lnTo>
                <a:lnTo>
                  <a:pt x="0" y="1184274"/>
                </a:lnTo>
                <a:lnTo>
                  <a:pt x="635" y="1191894"/>
                </a:lnTo>
                <a:lnTo>
                  <a:pt x="32385" y="1224914"/>
                </a:lnTo>
                <a:lnTo>
                  <a:pt x="70485" y="1240154"/>
                </a:lnTo>
                <a:lnTo>
                  <a:pt x="120650" y="1249679"/>
                </a:lnTo>
                <a:lnTo>
                  <a:pt x="159385" y="1252854"/>
                </a:lnTo>
                <a:lnTo>
                  <a:pt x="180340" y="1253489"/>
                </a:lnTo>
                <a:lnTo>
                  <a:pt x="347980" y="1252854"/>
                </a:lnTo>
                <a:lnTo>
                  <a:pt x="359410" y="1203959"/>
                </a:lnTo>
                <a:lnTo>
                  <a:pt x="372110" y="1153159"/>
                </a:lnTo>
                <a:lnTo>
                  <a:pt x="386080" y="1101724"/>
                </a:lnTo>
                <a:lnTo>
                  <a:pt x="401320" y="1050289"/>
                </a:lnTo>
                <a:lnTo>
                  <a:pt x="417830" y="1000124"/>
                </a:lnTo>
                <a:lnTo>
                  <a:pt x="434975" y="951864"/>
                </a:lnTo>
                <a:lnTo>
                  <a:pt x="452120" y="907414"/>
                </a:lnTo>
                <a:lnTo>
                  <a:pt x="469900" y="866139"/>
                </a:lnTo>
                <a:lnTo>
                  <a:pt x="504825" y="782954"/>
                </a:lnTo>
                <a:lnTo>
                  <a:pt x="496570" y="782954"/>
                </a:lnTo>
                <a:lnTo>
                  <a:pt x="488315" y="782319"/>
                </a:lnTo>
                <a:lnTo>
                  <a:pt x="480695" y="781049"/>
                </a:lnTo>
                <a:lnTo>
                  <a:pt x="473075" y="780414"/>
                </a:lnTo>
                <a:lnTo>
                  <a:pt x="432435" y="768984"/>
                </a:lnTo>
                <a:lnTo>
                  <a:pt x="410210" y="749299"/>
                </a:lnTo>
                <a:lnTo>
                  <a:pt x="410210" y="745489"/>
                </a:lnTo>
                <a:lnTo>
                  <a:pt x="409575" y="744219"/>
                </a:lnTo>
                <a:lnTo>
                  <a:pt x="409575" y="742949"/>
                </a:lnTo>
                <a:lnTo>
                  <a:pt x="410210" y="741679"/>
                </a:lnTo>
                <a:lnTo>
                  <a:pt x="410210" y="739774"/>
                </a:lnTo>
                <a:lnTo>
                  <a:pt x="412115" y="734694"/>
                </a:lnTo>
                <a:lnTo>
                  <a:pt x="583565" y="147319"/>
                </a:lnTo>
                <a:lnTo>
                  <a:pt x="584835" y="146050"/>
                </a:lnTo>
                <a:lnTo>
                  <a:pt x="586105" y="144144"/>
                </a:lnTo>
                <a:lnTo>
                  <a:pt x="588010" y="142239"/>
                </a:lnTo>
                <a:lnTo>
                  <a:pt x="590550" y="140969"/>
                </a:lnTo>
                <a:lnTo>
                  <a:pt x="592455" y="139700"/>
                </a:lnTo>
                <a:lnTo>
                  <a:pt x="594360" y="137794"/>
                </a:lnTo>
                <a:lnTo>
                  <a:pt x="596265" y="136525"/>
                </a:lnTo>
                <a:lnTo>
                  <a:pt x="596900" y="136525"/>
                </a:lnTo>
                <a:lnTo>
                  <a:pt x="597535" y="135889"/>
                </a:lnTo>
                <a:lnTo>
                  <a:pt x="603885" y="132714"/>
                </a:lnTo>
                <a:lnTo>
                  <a:pt x="606425" y="132079"/>
                </a:lnTo>
                <a:lnTo>
                  <a:pt x="605790" y="132079"/>
                </a:lnTo>
                <a:lnTo>
                  <a:pt x="607695" y="130809"/>
                </a:lnTo>
                <a:lnTo>
                  <a:pt x="609600" y="130175"/>
                </a:lnTo>
                <a:lnTo>
                  <a:pt x="609600" y="634"/>
                </a:lnTo>
                <a:close/>
                <a:moveTo>
                  <a:pt x="2413635" y="782954"/>
                </a:moveTo>
                <a:lnTo>
                  <a:pt x="2016760" y="782954"/>
                </a:lnTo>
                <a:lnTo>
                  <a:pt x="1924685" y="986154"/>
                </a:lnTo>
                <a:lnTo>
                  <a:pt x="2075180" y="923924"/>
                </a:lnTo>
                <a:lnTo>
                  <a:pt x="2080260" y="866139"/>
                </a:lnTo>
                <a:lnTo>
                  <a:pt x="2085975" y="861059"/>
                </a:lnTo>
                <a:lnTo>
                  <a:pt x="2088515" y="859154"/>
                </a:lnTo>
                <a:lnTo>
                  <a:pt x="2092960" y="856614"/>
                </a:lnTo>
                <a:lnTo>
                  <a:pt x="2096770" y="853439"/>
                </a:lnTo>
                <a:lnTo>
                  <a:pt x="2102485" y="849629"/>
                </a:lnTo>
                <a:lnTo>
                  <a:pt x="2110105" y="846454"/>
                </a:lnTo>
                <a:lnTo>
                  <a:pt x="2117725" y="844549"/>
                </a:lnTo>
                <a:lnTo>
                  <a:pt x="2119630" y="843914"/>
                </a:lnTo>
                <a:lnTo>
                  <a:pt x="2121852" y="843914"/>
                </a:lnTo>
                <a:lnTo>
                  <a:pt x="2130425" y="842009"/>
                </a:lnTo>
                <a:lnTo>
                  <a:pt x="2150110" y="840104"/>
                </a:lnTo>
                <a:lnTo>
                  <a:pt x="2158365" y="840104"/>
                </a:lnTo>
                <a:lnTo>
                  <a:pt x="2277110" y="839469"/>
                </a:lnTo>
                <a:lnTo>
                  <a:pt x="2413635" y="782954"/>
                </a:lnTo>
                <a:close/>
                <a:moveTo>
                  <a:pt x="2121852" y="843914"/>
                </a:moveTo>
                <a:lnTo>
                  <a:pt x="2119630" y="843914"/>
                </a:lnTo>
                <a:lnTo>
                  <a:pt x="2118995" y="844549"/>
                </a:lnTo>
                <a:lnTo>
                  <a:pt x="2121852" y="843914"/>
                </a:lnTo>
                <a:close/>
                <a:moveTo>
                  <a:pt x="608965" y="130809"/>
                </a:moveTo>
                <a:lnTo>
                  <a:pt x="605790" y="132079"/>
                </a:lnTo>
                <a:lnTo>
                  <a:pt x="606425" y="132079"/>
                </a:lnTo>
                <a:lnTo>
                  <a:pt x="608965" y="130809"/>
                </a:lnTo>
                <a:close/>
                <a:moveTo>
                  <a:pt x="967740" y="0"/>
                </a:moveTo>
                <a:lnTo>
                  <a:pt x="609600" y="634"/>
                </a:lnTo>
                <a:lnTo>
                  <a:pt x="609600" y="130175"/>
                </a:lnTo>
                <a:lnTo>
                  <a:pt x="608965" y="130809"/>
                </a:lnTo>
                <a:lnTo>
                  <a:pt x="611505" y="129539"/>
                </a:lnTo>
                <a:lnTo>
                  <a:pt x="620140" y="127000"/>
                </a:lnTo>
                <a:lnTo>
                  <a:pt x="618490" y="127000"/>
                </a:lnTo>
                <a:lnTo>
                  <a:pt x="620395" y="126364"/>
                </a:lnTo>
                <a:lnTo>
                  <a:pt x="621665" y="125729"/>
                </a:lnTo>
                <a:lnTo>
                  <a:pt x="622617" y="125729"/>
                </a:lnTo>
                <a:lnTo>
                  <a:pt x="623358" y="125518"/>
                </a:lnTo>
                <a:lnTo>
                  <a:pt x="624205" y="125094"/>
                </a:lnTo>
                <a:lnTo>
                  <a:pt x="624840" y="125094"/>
                </a:lnTo>
                <a:lnTo>
                  <a:pt x="627380" y="124459"/>
                </a:lnTo>
                <a:lnTo>
                  <a:pt x="631190" y="123189"/>
                </a:lnTo>
                <a:lnTo>
                  <a:pt x="633730" y="123189"/>
                </a:lnTo>
                <a:lnTo>
                  <a:pt x="635635" y="121919"/>
                </a:lnTo>
                <a:lnTo>
                  <a:pt x="643890" y="120650"/>
                </a:lnTo>
                <a:lnTo>
                  <a:pt x="650240" y="119379"/>
                </a:lnTo>
                <a:lnTo>
                  <a:pt x="664210" y="117475"/>
                </a:lnTo>
                <a:lnTo>
                  <a:pt x="671195" y="116204"/>
                </a:lnTo>
                <a:lnTo>
                  <a:pt x="678180" y="115569"/>
                </a:lnTo>
                <a:lnTo>
                  <a:pt x="698500" y="115569"/>
                </a:lnTo>
                <a:lnTo>
                  <a:pt x="701675" y="114934"/>
                </a:lnTo>
                <a:lnTo>
                  <a:pt x="4025900" y="113029"/>
                </a:lnTo>
                <a:lnTo>
                  <a:pt x="4161790" y="56514"/>
                </a:lnTo>
                <a:lnTo>
                  <a:pt x="1002030" y="56514"/>
                </a:lnTo>
                <a:lnTo>
                  <a:pt x="988694" y="55244"/>
                </a:lnTo>
                <a:lnTo>
                  <a:pt x="977900" y="52704"/>
                </a:lnTo>
                <a:lnTo>
                  <a:pt x="970280" y="48894"/>
                </a:lnTo>
                <a:lnTo>
                  <a:pt x="967740" y="43814"/>
                </a:lnTo>
                <a:lnTo>
                  <a:pt x="967740" y="0"/>
                </a:lnTo>
                <a:close/>
                <a:moveTo>
                  <a:pt x="630554" y="123507"/>
                </a:moveTo>
                <a:lnTo>
                  <a:pt x="629284" y="123825"/>
                </a:lnTo>
                <a:lnTo>
                  <a:pt x="627380" y="124459"/>
                </a:lnTo>
                <a:lnTo>
                  <a:pt x="624840" y="125094"/>
                </a:lnTo>
                <a:lnTo>
                  <a:pt x="623358" y="125518"/>
                </a:lnTo>
                <a:lnTo>
                  <a:pt x="622935" y="125729"/>
                </a:lnTo>
                <a:lnTo>
                  <a:pt x="622617" y="125729"/>
                </a:lnTo>
                <a:lnTo>
                  <a:pt x="620395" y="126364"/>
                </a:lnTo>
                <a:lnTo>
                  <a:pt x="618490" y="127000"/>
                </a:lnTo>
                <a:lnTo>
                  <a:pt x="620140" y="127000"/>
                </a:lnTo>
                <a:lnTo>
                  <a:pt x="622300" y="126364"/>
                </a:lnTo>
                <a:lnTo>
                  <a:pt x="624840" y="126364"/>
                </a:lnTo>
                <a:lnTo>
                  <a:pt x="626745" y="125094"/>
                </a:lnTo>
                <a:lnTo>
                  <a:pt x="627380" y="125094"/>
                </a:lnTo>
                <a:lnTo>
                  <a:pt x="630554" y="123507"/>
                </a:lnTo>
                <a:close/>
                <a:moveTo>
                  <a:pt x="631825" y="123189"/>
                </a:moveTo>
                <a:lnTo>
                  <a:pt x="631190" y="123189"/>
                </a:lnTo>
                <a:lnTo>
                  <a:pt x="630554" y="123507"/>
                </a:lnTo>
                <a:lnTo>
                  <a:pt x="631825" y="123189"/>
                </a:lnTo>
                <a:close/>
              </a:path>
            </a:pathLst>
          </a:custGeom>
          <a:solidFill>
            <a:srgbClr val="d3d3d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bg object 38"/>
          <p:cNvSpPr/>
          <p:nvPr/>
        </p:nvSpPr>
        <p:spPr>
          <a:xfrm>
            <a:off x="1889280" y="3935160"/>
            <a:ext cx="3672000" cy="108720"/>
          </a:xfrm>
          <a:custGeom>
            <a:avLst/>
            <a:gdLst/>
            <a:ahLst/>
            <a:rect l="l" t="t" r="r" b="b"/>
            <a:pathLst>
              <a:path w="3672204" h="109220">
                <a:moveTo>
                  <a:pt x="3637915" y="0"/>
                </a:moveTo>
                <a:lnTo>
                  <a:pt x="34289" y="0"/>
                </a:lnTo>
                <a:lnTo>
                  <a:pt x="23494" y="635"/>
                </a:lnTo>
                <a:lnTo>
                  <a:pt x="13969" y="2540"/>
                </a:lnTo>
                <a:lnTo>
                  <a:pt x="6350" y="5080"/>
                </a:lnTo>
                <a:lnTo>
                  <a:pt x="1905" y="8890"/>
                </a:lnTo>
                <a:lnTo>
                  <a:pt x="0" y="10795"/>
                </a:lnTo>
                <a:lnTo>
                  <a:pt x="0" y="96520"/>
                </a:lnTo>
                <a:lnTo>
                  <a:pt x="2539" y="101600"/>
                </a:lnTo>
                <a:lnTo>
                  <a:pt x="10160" y="105410"/>
                </a:lnTo>
                <a:lnTo>
                  <a:pt x="20955" y="107950"/>
                </a:lnTo>
                <a:lnTo>
                  <a:pt x="34289" y="109220"/>
                </a:lnTo>
                <a:lnTo>
                  <a:pt x="3637915" y="109220"/>
                </a:lnTo>
                <a:lnTo>
                  <a:pt x="3651250" y="107950"/>
                </a:lnTo>
                <a:lnTo>
                  <a:pt x="3662045" y="105410"/>
                </a:lnTo>
                <a:lnTo>
                  <a:pt x="3669665" y="101600"/>
                </a:lnTo>
                <a:lnTo>
                  <a:pt x="3672204" y="96520"/>
                </a:lnTo>
                <a:lnTo>
                  <a:pt x="3672204" y="86360"/>
                </a:lnTo>
                <a:lnTo>
                  <a:pt x="27305" y="86360"/>
                </a:lnTo>
                <a:lnTo>
                  <a:pt x="27305" y="41910"/>
                </a:lnTo>
                <a:lnTo>
                  <a:pt x="30480" y="40640"/>
                </a:lnTo>
                <a:lnTo>
                  <a:pt x="3672204" y="40640"/>
                </a:lnTo>
                <a:lnTo>
                  <a:pt x="3672204" y="22860"/>
                </a:lnTo>
                <a:lnTo>
                  <a:pt x="26669" y="22860"/>
                </a:lnTo>
                <a:lnTo>
                  <a:pt x="26669" y="12700"/>
                </a:lnTo>
                <a:lnTo>
                  <a:pt x="29844" y="10160"/>
                </a:lnTo>
                <a:lnTo>
                  <a:pt x="36830" y="7620"/>
                </a:lnTo>
                <a:lnTo>
                  <a:pt x="47625" y="5715"/>
                </a:lnTo>
                <a:lnTo>
                  <a:pt x="3665854" y="5715"/>
                </a:lnTo>
                <a:lnTo>
                  <a:pt x="3665854" y="5080"/>
                </a:lnTo>
                <a:lnTo>
                  <a:pt x="3658235" y="2540"/>
                </a:lnTo>
                <a:lnTo>
                  <a:pt x="3648710" y="635"/>
                </a:lnTo>
                <a:lnTo>
                  <a:pt x="3637915" y="0"/>
                </a:lnTo>
                <a:close/>
                <a:moveTo>
                  <a:pt x="3672204" y="40640"/>
                </a:moveTo>
                <a:lnTo>
                  <a:pt x="3641725" y="40640"/>
                </a:lnTo>
                <a:lnTo>
                  <a:pt x="3644900" y="41910"/>
                </a:lnTo>
                <a:lnTo>
                  <a:pt x="3644900" y="86360"/>
                </a:lnTo>
                <a:lnTo>
                  <a:pt x="3672204" y="86360"/>
                </a:lnTo>
                <a:lnTo>
                  <a:pt x="3672204" y="40640"/>
                </a:lnTo>
                <a:close/>
                <a:moveTo>
                  <a:pt x="3624579" y="15240"/>
                </a:moveTo>
                <a:lnTo>
                  <a:pt x="47625" y="15240"/>
                </a:lnTo>
                <a:lnTo>
                  <a:pt x="36830" y="17145"/>
                </a:lnTo>
                <a:lnTo>
                  <a:pt x="29844" y="19685"/>
                </a:lnTo>
                <a:lnTo>
                  <a:pt x="26669" y="22860"/>
                </a:lnTo>
                <a:lnTo>
                  <a:pt x="3644900" y="22860"/>
                </a:lnTo>
                <a:lnTo>
                  <a:pt x="3642360" y="19685"/>
                </a:lnTo>
                <a:lnTo>
                  <a:pt x="3635375" y="17145"/>
                </a:lnTo>
                <a:lnTo>
                  <a:pt x="3624579" y="15240"/>
                </a:lnTo>
                <a:close/>
                <a:moveTo>
                  <a:pt x="3665854" y="5715"/>
                </a:moveTo>
                <a:lnTo>
                  <a:pt x="3624579" y="5715"/>
                </a:lnTo>
                <a:lnTo>
                  <a:pt x="3635375" y="7620"/>
                </a:lnTo>
                <a:lnTo>
                  <a:pt x="3642360" y="10160"/>
                </a:lnTo>
                <a:lnTo>
                  <a:pt x="3644900" y="12700"/>
                </a:lnTo>
                <a:lnTo>
                  <a:pt x="3644900" y="22860"/>
                </a:lnTo>
                <a:lnTo>
                  <a:pt x="3672204" y="22860"/>
                </a:lnTo>
                <a:lnTo>
                  <a:pt x="3672204" y="10795"/>
                </a:lnTo>
                <a:lnTo>
                  <a:pt x="3670300" y="8890"/>
                </a:lnTo>
                <a:lnTo>
                  <a:pt x="3665854" y="5715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bg object 39"/>
          <p:cNvSpPr/>
          <p:nvPr/>
        </p:nvSpPr>
        <p:spPr>
          <a:xfrm>
            <a:off x="1917000" y="3976560"/>
            <a:ext cx="3617280" cy="43920"/>
          </a:xfrm>
          <a:custGeom>
            <a:avLst/>
            <a:gdLst/>
            <a:ahLst/>
            <a:rect l="l" t="t" r="r" b="b"/>
            <a:pathLst>
              <a:path w="3617595" h="44450">
                <a:moveTo>
                  <a:pt x="3617595" y="1270"/>
                </a:moveTo>
                <a:lnTo>
                  <a:pt x="3616960" y="1270"/>
                </a:lnTo>
                <a:lnTo>
                  <a:pt x="3616960" y="0"/>
                </a:lnTo>
                <a:lnTo>
                  <a:pt x="635" y="0"/>
                </a:lnTo>
                <a:lnTo>
                  <a:pt x="635" y="1270"/>
                </a:lnTo>
                <a:lnTo>
                  <a:pt x="0" y="1270"/>
                </a:lnTo>
                <a:lnTo>
                  <a:pt x="0" y="44450"/>
                </a:lnTo>
                <a:lnTo>
                  <a:pt x="3617595" y="44450"/>
                </a:lnTo>
                <a:lnTo>
                  <a:pt x="3617595" y="1270"/>
                </a:lnTo>
                <a:close/>
              </a:path>
            </a:pathLst>
          </a:custGeom>
          <a:solidFill>
            <a:srgbClr val="6e6d7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bg object 40"/>
          <p:cNvSpPr/>
          <p:nvPr/>
        </p:nvSpPr>
        <p:spPr>
          <a:xfrm>
            <a:off x="1916280" y="3940200"/>
            <a:ext cx="3618000" cy="16920"/>
          </a:xfrm>
          <a:custGeom>
            <a:avLst/>
            <a:gdLst/>
            <a:ahLst/>
            <a:rect l="l" t="t" r="r" b="b"/>
            <a:pathLst>
              <a:path w="3618229" h="17145">
                <a:moveTo>
                  <a:pt x="3597909" y="0"/>
                </a:moveTo>
                <a:lnTo>
                  <a:pt x="20955" y="0"/>
                </a:lnTo>
                <a:lnTo>
                  <a:pt x="10159" y="1904"/>
                </a:lnTo>
                <a:lnTo>
                  <a:pt x="3175" y="4444"/>
                </a:lnTo>
                <a:lnTo>
                  <a:pt x="0" y="6984"/>
                </a:lnTo>
                <a:lnTo>
                  <a:pt x="0" y="17144"/>
                </a:lnTo>
                <a:lnTo>
                  <a:pt x="3175" y="13969"/>
                </a:lnTo>
                <a:lnTo>
                  <a:pt x="10159" y="11429"/>
                </a:lnTo>
                <a:lnTo>
                  <a:pt x="20955" y="9525"/>
                </a:lnTo>
                <a:lnTo>
                  <a:pt x="3597909" y="9525"/>
                </a:lnTo>
                <a:lnTo>
                  <a:pt x="3608704" y="11429"/>
                </a:lnTo>
                <a:lnTo>
                  <a:pt x="3615690" y="13969"/>
                </a:lnTo>
                <a:lnTo>
                  <a:pt x="3618229" y="17144"/>
                </a:lnTo>
                <a:lnTo>
                  <a:pt x="3618229" y="6984"/>
                </a:lnTo>
                <a:lnTo>
                  <a:pt x="3615690" y="4444"/>
                </a:lnTo>
                <a:lnTo>
                  <a:pt x="3608704" y="1904"/>
                </a:lnTo>
                <a:lnTo>
                  <a:pt x="3597909" y="0"/>
                </a:lnTo>
                <a:close/>
              </a:path>
            </a:pathLst>
          </a:custGeom>
          <a:solidFill>
            <a:srgbClr val="86868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bg object 41"/>
          <p:cNvSpPr/>
          <p:nvPr/>
        </p:nvSpPr>
        <p:spPr>
          <a:xfrm>
            <a:off x="3329280" y="5256360"/>
            <a:ext cx="785160" cy="36000"/>
          </a:xfrm>
          <a:custGeom>
            <a:avLst/>
            <a:gdLst/>
            <a:ahLst/>
            <a:rect l="l" t="t" r="r" b="b"/>
            <a:pathLst>
              <a:path w="785495" h="36195">
                <a:moveTo>
                  <a:pt x="785495" y="0"/>
                </a:moveTo>
                <a:lnTo>
                  <a:pt x="0" y="0"/>
                </a:lnTo>
                <a:lnTo>
                  <a:pt x="0" y="36195"/>
                </a:lnTo>
                <a:lnTo>
                  <a:pt x="785495" y="36195"/>
                </a:lnTo>
                <a:lnTo>
                  <a:pt x="785495" y="0"/>
                </a:lnTo>
                <a:close/>
              </a:path>
            </a:pathLst>
          </a:custGeom>
          <a:solidFill>
            <a:srgbClr val="66666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bg object 42"/>
          <p:cNvSpPr/>
          <p:nvPr/>
        </p:nvSpPr>
        <p:spPr>
          <a:xfrm>
            <a:off x="1550160" y="970920"/>
            <a:ext cx="4354560" cy="2832840"/>
          </a:xfrm>
          <a:custGeom>
            <a:avLst/>
            <a:gdLst/>
            <a:ahLst/>
            <a:rect l="l" t="t" r="r" b="b"/>
            <a:pathLst>
              <a:path w="4354830" h="2833370">
                <a:moveTo>
                  <a:pt x="4293235" y="0"/>
                </a:moveTo>
                <a:lnTo>
                  <a:pt x="52705" y="0"/>
                </a:lnTo>
                <a:lnTo>
                  <a:pt x="29209" y="6350"/>
                </a:lnTo>
                <a:lnTo>
                  <a:pt x="634" y="34925"/>
                </a:lnTo>
                <a:lnTo>
                  <a:pt x="0" y="36829"/>
                </a:lnTo>
                <a:lnTo>
                  <a:pt x="7620" y="33654"/>
                </a:lnTo>
                <a:lnTo>
                  <a:pt x="15875" y="31750"/>
                </a:lnTo>
                <a:lnTo>
                  <a:pt x="4261485" y="31750"/>
                </a:lnTo>
                <a:lnTo>
                  <a:pt x="4284980" y="36195"/>
                </a:lnTo>
                <a:lnTo>
                  <a:pt x="4304665" y="48895"/>
                </a:lnTo>
                <a:lnTo>
                  <a:pt x="4318000" y="67310"/>
                </a:lnTo>
                <a:lnTo>
                  <a:pt x="4322445" y="90170"/>
                </a:lnTo>
                <a:lnTo>
                  <a:pt x="4322445" y="2819400"/>
                </a:lnTo>
                <a:lnTo>
                  <a:pt x="4321175" y="2826385"/>
                </a:lnTo>
                <a:lnTo>
                  <a:pt x="4318000" y="2833370"/>
                </a:lnTo>
                <a:lnTo>
                  <a:pt x="4321175" y="2832100"/>
                </a:lnTo>
                <a:lnTo>
                  <a:pt x="4337050" y="2820670"/>
                </a:lnTo>
                <a:lnTo>
                  <a:pt x="4354830" y="2783840"/>
                </a:lnTo>
                <a:lnTo>
                  <a:pt x="4354830" y="58420"/>
                </a:lnTo>
                <a:lnTo>
                  <a:pt x="4349750" y="35560"/>
                </a:lnTo>
                <a:lnTo>
                  <a:pt x="4336415" y="17145"/>
                </a:lnTo>
                <a:lnTo>
                  <a:pt x="4317365" y="4445"/>
                </a:lnTo>
                <a:lnTo>
                  <a:pt x="4293235" y="0"/>
                </a:lnTo>
                <a:close/>
              </a:path>
            </a:pathLst>
          </a:custGeom>
          <a:solidFill>
            <a:srgbClr val="38a0b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7" name="bg object 43" descr=""/>
          <p:cNvPicPr/>
          <p:nvPr/>
        </p:nvPicPr>
        <p:blipFill>
          <a:blip r:embed="rId5"/>
          <a:stretch/>
        </p:blipFill>
        <p:spPr>
          <a:xfrm>
            <a:off x="540360" y="4099680"/>
            <a:ext cx="6427080" cy="6468840"/>
          </a:xfrm>
          <a:prstGeom prst="rect">
            <a:avLst/>
          </a:prstGeom>
          <a:ln w="0">
            <a:noFill/>
          </a:ln>
        </p:spPr>
      </p:pic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361760" cy="735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650" spc="-1" strike="noStrike">
                <a:latin typeface="Calibri"/>
              </a:rPr>
              <a:t>Click to edit the title text format</a:t>
            </a:r>
            <a:endParaRPr b="0" lang="en-US" sz="465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79E8720-98B0-447D-B947-5047F5A26E5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1597320" y="1938240"/>
            <a:ext cx="4250160" cy="179892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4650" spc="-12" strike="noStrike">
                <a:solidFill>
                  <a:srgbClr val="08224a"/>
                </a:solidFill>
                <a:latin typeface="Verdana"/>
              </a:rPr>
              <a:t>INFORMÁTICA</a:t>
            </a:r>
            <a:endParaRPr b="0" lang="en-US" sz="4650" spc="-1" strike="noStrike">
              <a:latin typeface="Calibri"/>
            </a:endParaRPr>
          </a:p>
        </p:txBody>
      </p:sp>
      <p:sp>
        <p:nvSpPr>
          <p:cNvPr id="70" name="object 3"/>
          <p:cNvSpPr/>
          <p:nvPr/>
        </p:nvSpPr>
        <p:spPr>
          <a:xfrm>
            <a:off x="2085120" y="7783560"/>
            <a:ext cx="4201920" cy="1692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16000"/>
              </a:lnSpc>
              <a:spcBef>
                <a:spcPts val="91"/>
              </a:spcBef>
              <a:buNone/>
            </a:pP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Puedes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poner</a:t>
            </a:r>
            <a:r>
              <a:rPr b="0" lang="en-US" sz="2050" spc="-55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aquí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tus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datos,,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21" strike="noStrike">
                <a:solidFill>
                  <a:srgbClr val="08224a"/>
                </a:solidFill>
                <a:latin typeface="Arial Unicode MS"/>
              </a:rPr>
              <a:t>como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tu</a:t>
            </a:r>
            <a:r>
              <a:rPr b="0" lang="en-US" sz="2050" spc="-66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nombre,</a:t>
            </a:r>
            <a:r>
              <a:rPr b="0" lang="en-US" sz="2050" spc="-52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curso,</a:t>
            </a:r>
            <a:r>
              <a:rPr b="0" lang="en-US" sz="2050" spc="-52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dirección,</a:t>
            </a:r>
            <a:r>
              <a:rPr b="0" lang="en-US" sz="2050" spc="-52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2" strike="noStrike">
                <a:solidFill>
                  <a:srgbClr val="08224a"/>
                </a:solidFill>
                <a:latin typeface="Arial Unicode MS"/>
              </a:rPr>
              <a:t>email,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teléfono</a:t>
            </a:r>
            <a:r>
              <a:rPr b="0" lang="en-US" sz="2050" spc="-55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o</a:t>
            </a:r>
            <a:r>
              <a:rPr b="0" lang="en-US" sz="2050" spc="-55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redes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2" strike="noStrike">
                <a:solidFill>
                  <a:srgbClr val="08224a"/>
                </a:solidFill>
                <a:latin typeface="Arial Unicode MS"/>
              </a:rPr>
              <a:t>sociales.</a:t>
            </a:r>
            <a:endParaRPr b="0" lang="en-US" sz="205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"/>
              </a:spcBef>
              <a:buNone/>
            </a:pPr>
            <a:endParaRPr b="0" lang="en-US" sz="1850" spc="-1" strike="noStrike">
              <a:latin typeface="Arial"/>
            </a:endParaRPr>
          </a:p>
          <a:p>
            <a:pPr marL="12600">
              <a:lnSpc>
                <a:spcPct val="100000"/>
              </a:lnSpc>
              <a:buNone/>
            </a:pP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Edítalo</a:t>
            </a:r>
            <a:r>
              <a:rPr b="0" lang="en-US" sz="2050" spc="-52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a</a:t>
            </a:r>
            <a:r>
              <a:rPr b="0" lang="en-US" sz="2050" spc="-41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" strike="noStrike">
                <a:solidFill>
                  <a:srgbClr val="08224a"/>
                </a:solidFill>
                <a:latin typeface="Arial Unicode MS"/>
              </a:rPr>
              <a:t>tu</a:t>
            </a:r>
            <a:r>
              <a:rPr b="0" lang="en-US" sz="2050" spc="-55" strike="noStrike">
                <a:solidFill>
                  <a:srgbClr val="08224a"/>
                </a:solidFill>
                <a:latin typeface="Arial Unicode MS"/>
              </a:rPr>
              <a:t> </a:t>
            </a:r>
            <a:r>
              <a:rPr b="0" lang="en-US" sz="2050" spc="-12" strike="noStrike">
                <a:solidFill>
                  <a:srgbClr val="08224a"/>
                </a:solidFill>
                <a:latin typeface="Arial Unicode MS"/>
              </a:rPr>
              <a:t>gusto.</a:t>
            </a:r>
            <a:endParaRPr b="0" lang="en-US" sz="20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2022-05-08T06:11:39Z</dcterms:created>
  <dc:creator/>
  <dc:description/>
  <dc:language>en-US</dc:language>
  <cp:lastModifiedBy/>
  <dcterms:modified xsi:type="dcterms:W3CDTF">2022-05-08T06:11:39Z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