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3815A8-70D5-445B-A921-FB4BBF3F02F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2B8728-3B29-46D0-AEED-A4DFD0CB3DA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F0515B-FA7B-489C-B13B-2D353880C86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BE3D0A-1C7B-4B7F-B080-2B6563B4896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453044-1583-4B18-A7BB-5FFC882D47C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A5A3D7-32EE-4AB0-AB4B-8D9969CE2B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21A825-43CD-4D52-AC62-8EF9AF5242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E3EA4C-6989-44BE-8E35-47C534E447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185840" y="2724840"/>
            <a:ext cx="143532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84E729-C82A-4F4F-91DE-50206C7006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70BF6B-DC41-4A51-A9D5-01DCD91BD4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9C7F31-596F-4DDF-A642-6D2661CE0EE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E14A68-0769-427F-94C8-384F4FDCD1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52F8184-F7A1-40BB-9B07-C18450E39C3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85840" y="2724840"/>
            <a:ext cx="143532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800" spc="77" strike="noStrike">
                <a:solidFill>
                  <a:srgbClr val="44404f"/>
                </a:solidFill>
                <a:latin typeface="Century Gothic"/>
              </a:rPr>
              <a:t>Hola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149120" y="3121560"/>
            <a:ext cx="2751120" cy="361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1800" spc="-1146" strike="noStrike">
                <a:solidFill>
                  <a:srgbClr val="44404f"/>
                </a:solidFill>
                <a:latin typeface="Arial Narrow"/>
              </a:rPr>
              <a:t>Marzo</a:t>
            </a:r>
            <a:endParaRPr b="0" lang="en-US" sz="1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2022-07-29T05:10:18Z</dcterms:created>
  <dc:creator/>
  <dc:description/>
  <dc:language>en-US</dc:language>
  <cp:lastModifiedBy/>
  <dcterms:modified xsi:type="dcterms:W3CDTF">2022-07-29T05:10:18Z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