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8052" y="843737"/>
            <a:ext cx="387629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052" y="843737"/>
            <a:ext cx="38557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PSICOLOGÍA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91433" y="1731391"/>
            <a:ext cx="15671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252525"/>
                </a:solidFill>
                <a:latin typeface="Calibri"/>
                <a:cs typeface="Calibri"/>
              </a:rPr>
              <a:t>https://superportadas.com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2022-05-08T05:56:55Z</dcterms:created>
  <dcterms:modified xsi:type="dcterms:W3CDTF">2022-05-08T05:56:55Z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