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837D175-8E36-44DF-8E6C-3AAC1F23156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118600" y="2014920"/>
            <a:ext cx="3318480" cy="110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90235C1-8CE5-4CE7-BB86-0AB5F2EB4E9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118600" y="2014920"/>
            <a:ext cx="3318480" cy="110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338EBB4-8DE7-43F8-9E80-6CE073BF496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118600" y="2014920"/>
            <a:ext cx="3318480" cy="110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AB222C9-96AC-4AFD-BFD3-B2D55D2CE73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118600" y="2014920"/>
            <a:ext cx="3318480" cy="110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B738E0A-42C7-4DA5-B5D3-F9D5B53EC25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118600" y="2014920"/>
            <a:ext cx="3318480" cy="110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4C44921-4A21-4EC4-8BBF-111914EBE79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118600" y="2014920"/>
            <a:ext cx="3318480" cy="110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318B632-1E92-44FE-8958-75D798A9BEF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118600" y="2014920"/>
            <a:ext cx="3318480" cy="110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EEDD26A-CABD-4A99-9E4C-A6A5E212299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118600" y="2014920"/>
            <a:ext cx="3318480" cy="5105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FE44404-FA95-4E47-8AF3-6DEC1B94278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118600" y="2014920"/>
            <a:ext cx="3318480" cy="110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29A7401-B254-4967-80DE-32996088DE0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118600" y="2014920"/>
            <a:ext cx="3318480" cy="110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90C0D35-CCF6-4F3B-B483-E12B85DBCD6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118600" y="2014920"/>
            <a:ext cx="3318480" cy="110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4DFC2C-1299-46C9-BDA4-42375ABF1A4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313200" y="1866960"/>
            <a:ext cx="6923520" cy="6921000"/>
          </a:xfrm>
          <a:custGeom>
            <a:avLst/>
            <a:gdLst/>
            <a:ahLst/>
            <a:rect l="l" t="t" r="r" b="b"/>
            <a:pathLst>
              <a:path w="6924040" h="6921500">
                <a:moveTo>
                  <a:pt x="452120" y="6908800"/>
                </a:moveTo>
                <a:lnTo>
                  <a:pt x="401955" y="6908800"/>
                </a:lnTo>
                <a:lnTo>
                  <a:pt x="401320" y="6921500"/>
                </a:lnTo>
                <a:lnTo>
                  <a:pt x="703580" y="6921500"/>
                </a:lnTo>
                <a:lnTo>
                  <a:pt x="452120" y="6908800"/>
                </a:lnTo>
                <a:close/>
                <a:moveTo>
                  <a:pt x="3228340" y="6908800"/>
                </a:moveTo>
                <a:lnTo>
                  <a:pt x="1307464" y="6908800"/>
                </a:lnTo>
                <a:lnTo>
                  <a:pt x="1257300" y="6921500"/>
                </a:lnTo>
                <a:lnTo>
                  <a:pt x="3126740" y="6921500"/>
                </a:lnTo>
                <a:lnTo>
                  <a:pt x="3228340" y="6908800"/>
                </a:lnTo>
                <a:close/>
                <a:moveTo>
                  <a:pt x="36195" y="6883400"/>
                </a:moveTo>
                <a:lnTo>
                  <a:pt x="8255" y="6883400"/>
                </a:lnTo>
                <a:lnTo>
                  <a:pt x="16510" y="6896100"/>
                </a:lnTo>
                <a:lnTo>
                  <a:pt x="23495" y="6908800"/>
                </a:lnTo>
                <a:lnTo>
                  <a:pt x="29845" y="6908800"/>
                </a:lnTo>
                <a:lnTo>
                  <a:pt x="36195" y="6883400"/>
                </a:lnTo>
                <a:close/>
                <a:moveTo>
                  <a:pt x="1361439" y="6896100"/>
                </a:moveTo>
                <a:lnTo>
                  <a:pt x="1059180" y="6896100"/>
                </a:lnTo>
                <a:lnTo>
                  <a:pt x="1109345" y="6908800"/>
                </a:lnTo>
                <a:lnTo>
                  <a:pt x="1311275" y="6908800"/>
                </a:lnTo>
                <a:lnTo>
                  <a:pt x="1361439" y="6896100"/>
                </a:lnTo>
                <a:close/>
                <a:moveTo>
                  <a:pt x="5260975" y="6896100"/>
                </a:moveTo>
                <a:lnTo>
                  <a:pt x="2708275" y="6896100"/>
                </a:lnTo>
                <a:lnTo>
                  <a:pt x="2553970" y="6908800"/>
                </a:lnTo>
                <a:lnTo>
                  <a:pt x="5141595" y="6908800"/>
                </a:lnTo>
                <a:lnTo>
                  <a:pt x="5260975" y="6896100"/>
                </a:lnTo>
                <a:close/>
                <a:moveTo>
                  <a:pt x="6907530" y="6883400"/>
                </a:moveTo>
                <a:lnTo>
                  <a:pt x="4043045" y="6883400"/>
                </a:lnTo>
                <a:lnTo>
                  <a:pt x="3733800" y="6896100"/>
                </a:lnTo>
                <a:lnTo>
                  <a:pt x="5361305" y="6896100"/>
                </a:lnTo>
                <a:lnTo>
                  <a:pt x="5412105" y="6908800"/>
                </a:lnTo>
                <a:lnTo>
                  <a:pt x="6904990" y="6908800"/>
                </a:lnTo>
                <a:lnTo>
                  <a:pt x="6904990" y="6896100"/>
                </a:lnTo>
                <a:lnTo>
                  <a:pt x="6907530" y="6883400"/>
                </a:lnTo>
                <a:close/>
                <a:moveTo>
                  <a:pt x="2219325" y="6883400"/>
                </a:moveTo>
                <a:lnTo>
                  <a:pt x="349250" y="6883400"/>
                </a:lnTo>
                <a:lnTo>
                  <a:pt x="400050" y="6896100"/>
                </a:lnTo>
                <a:lnTo>
                  <a:pt x="2117725" y="6896100"/>
                </a:lnTo>
                <a:lnTo>
                  <a:pt x="2219325" y="6883400"/>
                </a:lnTo>
                <a:close/>
                <a:moveTo>
                  <a:pt x="3430270" y="6883400"/>
                </a:moveTo>
                <a:lnTo>
                  <a:pt x="3268980" y="6883400"/>
                </a:lnTo>
                <a:lnTo>
                  <a:pt x="3213735" y="6896100"/>
                </a:lnTo>
                <a:lnTo>
                  <a:pt x="3474720" y="6896100"/>
                </a:lnTo>
                <a:lnTo>
                  <a:pt x="3430270" y="6883400"/>
                </a:lnTo>
                <a:close/>
                <a:moveTo>
                  <a:pt x="1270" y="6756400"/>
                </a:moveTo>
                <a:lnTo>
                  <a:pt x="0" y="6781800"/>
                </a:lnTo>
                <a:lnTo>
                  <a:pt x="0" y="6845300"/>
                </a:lnTo>
                <a:lnTo>
                  <a:pt x="2540" y="6870700"/>
                </a:lnTo>
                <a:lnTo>
                  <a:pt x="4445" y="6883400"/>
                </a:lnTo>
                <a:lnTo>
                  <a:pt x="6817360" y="6883400"/>
                </a:lnTo>
                <a:lnTo>
                  <a:pt x="6811645" y="6870700"/>
                </a:lnTo>
                <a:lnTo>
                  <a:pt x="184150" y="6870700"/>
                </a:lnTo>
                <a:lnTo>
                  <a:pt x="102870" y="6858000"/>
                </a:lnTo>
                <a:lnTo>
                  <a:pt x="52705" y="6858000"/>
                </a:lnTo>
                <a:lnTo>
                  <a:pt x="54610" y="6794500"/>
                </a:lnTo>
                <a:lnTo>
                  <a:pt x="5080" y="6794500"/>
                </a:lnTo>
                <a:lnTo>
                  <a:pt x="1270" y="6756400"/>
                </a:lnTo>
                <a:close/>
                <a:moveTo>
                  <a:pt x="6868795" y="6870700"/>
                </a:moveTo>
                <a:lnTo>
                  <a:pt x="6863080" y="6870700"/>
                </a:lnTo>
                <a:lnTo>
                  <a:pt x="6860540" y="6883400"/>
                </a:lnTo>
                <a:lnTo>
                  <a:pt x="6871335" y="6883400"/>
                </a:lnTo>
                <a:lnTo>
                  <a:pt x="6868795" y="6870700"/>
                </a:lnTo>
                <a:close/>
                <a:moveTo>
                  <a:pt x="6871335" y="6553200"/>
                </a:moveTo>
                <a:lnTo>
                  <a:pt x="6873240" y="6578600"/>
                </a:lnTo>
                <a:lnTo>
                  <a:pt x="6874510" y="6616700"/>
                </a:lnTo>
                <a:lnTo>
                  <a:pt x="6875145" y="6654800"/>
                </a:lnTo>
                <a:lnTo>
                  <a:pt x="6875780" y="6705600"/>
                </a:lnTo>
                <a:lnTo>
                  <a:pt x="6875780" y="6883400"/>
                </a:lnTo>
                <a:lnTo>
                  <a:pt x="6904990" y="6883400"/>
                </a:lnTo>
                <a:lnTo>
                  <a:pt x="6904990" y="6578600"/>
                </a:lnTo>
                <a:lnTo>
                  <a:pt x="6879590" y="6578600"/>
                </a:lnTo>
                <a:lnTo>
                  <a:pt x="6871335" y="6553200"/>
                </a:lnTo>
                <a:close/>
                <a:moveTo>
                  <a:pt x="2202180" y="6858000"/>
                </a:moveTo>
                <a:lnTo>
                  <a:pt x="885825" y="6858000"/>
                </a:lnTo>
                <a:lnTo>
                  <a:pt x="833119" y="6870700"/>
                </a:lnTo>
                <a:lnTo>
                  <a:pt x="2247900" y="6870700"/>
                </a:lnTo>
                <a:lnTo>
                  <a:pt x="2202180" y="6858000"/>
                </a:lnTo>
                <a:close/>
                <a:moveTo>
                  <a:pt x="5264150" y="6858000"/>
                </a:moveTo>
                <a:lnTo>
                  <a:pt x="2286000" y="6858000"/>
                </a:lnTo>
                <a:lnTo>
                  <a:pt x="2247900" y="6870700"/>
                </a:lnTo>
                <a:lnTo>
                  <a:pt x="5327650" y="6870700"/>
                </a:lnTo>
                <a:lnTo>
                  <a:pt x="5264150" y="6858000"/>
                </a:lnTo>
                <a:close/>
                <a:moveTo>
                  <a:pt x="6653530" y="6858000"/>
                </a:moveTo>
                <a:lnTo>
                  <a:pt x="5564505" y="6858000"/>
                </a:lnTo>
                <a:lnTo>
                  <a:pt x="5530850" y="6870700"/>
                </a:lnTo>
                <a:lnTo>
                  <a:pt x="6694805" y="6870700"/>
                </a:lnTo>
                <a:lnTo>
                  <a:pt x="6653530" y="6858000"/>
                </a:lnTo>
                <a:close/>
                <a:moveTo>
                  <a:pt x="2089784" y="6845300"/>
                </a:moveTo>
                <a:lnTo>
                  <a:pt x="1948814" y="6845300"/>
                </a:lnTo>
                <a:lnTo>
                  <a:pt x="1901189" y="6858000"/>
                </a:lnTo>
                <a:lnTo>
                  <a:pt x="2148205" y="6858000"/>
                </a:lnTo>
                <a:lnTo>
                  <a:pt x="2089784" y="6845300"/>
                </a:lnTo>
                <a:close/>
                <a:moveTo>
                  <a:pt x="3504565" y="6845300"/>
                </a:moveTo>
                <a:lnTo>
                  <a:pt x="3451860" y="6845300"/>
                </a:lnTo>
                <a:lnTo>
                  <a:pt x="3400425" y="6858000"/>
                </a:lnTo>
                <a:lnTo>
                  <a:pt x="3558540" y="6858000"/>
                </a:lnTo>
                <a:lnTo>
                  <a:pt x="3504565" y="6845300"/>
                </a:lnTo>
                <a:close/>
                <a:moveTo>
                  <a:pt x="4063365" y="6845300"/>
                </a:moveTo>
                <a:lnTo>
                  <a:pt x="3768090" y="6845300"/>
                </a:lnTo>
                <a:lnTo>
                  <a:pt x="3717925" y="6858000"/>
                </a:lnTo>
                <a:lnTo>
                  <a:pt x="4336415" y="6858000"/>
                </a:lnTo>
                <a:lnTo>
                  <a:pt x="4063365" y="6845300"/>
                </a:lnTo>
                <a:close/>
                <a:moveTo>
                  <a:pt x="4822825" y="6845300"/>
                </a:moveTo>
                <a:lnTo>
                  <a:pt x="4798060" y="6858000"/>
                </a:lnTo>
                <a:lnTo>
                  <a:pt x="4879975" y="6858000"/>
                </a:lnTo>
                <a:lnTo>
                  <a:pt x="4822825" y="6845300"/>
                </a:lnTo>
                <a:close/>
                <a:moveTo>
                  <a:pt x="5055235" y="6845300"/>
                </a:moveTo>
                <a:lnTo>
                  <a:pt x="5007610" y="6845300"/>
                </a:lnTo>
                <a:lnTo>
                  <a:pt x="4966335" y="6858000"/>
                </a:lnTo>
                <a:lnTo>
                  <a:pt x="5115560" y="6858000"/>
                </a:lnTo>
                <a:lnTo>
                  <a:pt x="5055235" y="6845300"/>
                </a:lnTo>
                <a:close/>
                <a:moveTo>
                  <a:pt x="15875" y="6781800"/>
                </a:moveTo>
                <a:lnTo>
                  <a:pt x="12700" y="6781800"/>
                </a:lnTo>
                <a:lnTo>
                  <a:pt x="9525" y="6794500"/>
                </a:lnTo>
                <a:lnTo>
                  <a:pt x="16510" y="6794500"/>
                </a:lnTo>
                <a:lnTo>
                  <a:pt x="15875" y="6781800"/>
                </a:lnTo>
                <a:close/>
                <a:moveTo>
                  <a:pt x="50165" y="5867400"/>
                </a:moveTo>
                <a:lnTo>
                  <a:pt x="19896" y="5867400"/>
                </a:lnTo>
                <a:lnTo>
                  <a:pt x="17780" y="5892800"/>
                </a:lnTo>
                <a:lnTo>
                  <a:pt x="17145" y="5930900"/>
                </a:lnTo>
                <a:lnTo>
                  <a:pt x="18415" y="5981700"/>
                </a:lnTo>
                <a:lnTo>
                  <a:pt x="20955" y="6019800"/>
                </a:lnTo>
                <a:lnTo>
                  <a:pt x="20320" y="6070600"/>
                </a:lnTo>
                <a:lnTo>
                  <a:pt x="19685" y="6108700"/>
                </a:lnTo>
                <a:lnTo>
                  <a:pt x="19685" y="6146800"/>
                </a:lnTo>
                <a:lnTo>
                  <a:pt x="20320" y="6172200"/>
                </a:lnTo>
                <a:lnTo>
                  <a:pt x="20955" y="6223000"/>
                </a:lnTo>
                <a:lnTo>
                  <a:pt x="20955" y="6235700"/>
                </a:lnTo>
                <a:lnTo>
                  <a:pt x="16510" y="6235700"/>
                </a:lnTo>
                <a:lnTo>
                  <a:pt x="16510" y="6261100"/>
                </a:lnTo>
                <a:lnTo>
                  <a:pt x="18415" y="6286500"/>
                </a:lnTo>
                <a:lnTo>
                  <a:pt x="20955" y="6299200"/>
                </a:lnTo>
                <a:lnTo>
                  <a:pt x="20955" y="6324600"/>
                </a:lnTo>
                <a:lnTo>
                  <a:pt x="22225" y="6362700"/>
                </a:lnTo>
                <a:lnTo>
                  <a:pt x="22225" y="6388100"/>
                </a:lnTo>
                <a:lnTo>
                  <a:pt x="26670" y="6591300"/>
                </a:lnTo>
                <a:lnTo>
                  <a:pt x="26670" y="6654800"/>
                </a:lnTo>
                <a:lnTo>
                  <a:pt x="28575" y="6705600"/>
                </a:lnTo>
                <a:lnTo>
                  <a:pt x="26670" y="6769100"/>
                </a:lnTo>
                <a:lnTo>
                  <a:pt x="16510" y="6794500"/>
                </a:lnTo>
                <a:lnTo>
                  <a:pt x="54610" y="6794500"/>
                </a:lnTo>
                <a:lnTo>
                  <a:pt x="57150" y="6705600"/>
                </a:lnTo>
                <a:lnTo>
                  <a:pt x="60960" y="6553200"/>
                </a:lnTo>
                <a:lnTo>
                  <a:pt x="61595" y="6502400"/>
                </a:lnTo>
                <a:lnTo>
                  <a:pt x="62865" y="6451600"/>
                </a:lnTo>
                <a:lnTo>
                  <a:pt x="64135" y="6413500"/>
                </a:lnTo>
                <a:lnTo>
                  <a:pt x="61595" y="6388100"/>
                </a:lnTo>
                <a:lnTo>
                  <a:pt x="59690" y="6362700"/>
                </a:lnTo>
                <a:lnTo>
                  <a:pt x="57150" y="6350000"/>
                </a:lnTo>
                <a:lnTo>
                  <a:pt x="53975" y="6324600"/>
                </a:lnTo>
                <a:lnTo>
                  <a:pt x="53340" y="6273800"/>
                </a:lnTo>
                <a:lnTo>
                  <a:pt x="52705" y="6235700"/>
                </a:lnTo>
                <a:lnTo>
                  <a:pt x="19685" y="6235700"/>
                </a:lnTo>
                <a:lnTo>
                  <a:pt x="18415" y="6223000"/>
                </a:lnTo>
                <a:lnTo>
                  <a:pt x="52705" y="6223000"/>
                </a:lnTo>
                <a:lnTo>
                  <a:pt x="51435" y="6121400"/>
                </a:lnTo>
                <a:lnTo>
                  <a:pt x="51435" y="6070600"/>
                </a:lnTo>
                <a:lnTo>
                  <a:pt x="50800" y="6019800"/>
                </a:lnTo>
                <a:lnTo>
                  <a:pt x="50720" y="5956300"/>
                </a:lnTo>
                <a:lnTo>
                  <a:pt x="50165" y="5867400"/>
                </a:lnTo>
                <a:close/>
                <a:moveTo>
                  <a:pt x="6904990" y="6540500"/>
                </a:moveTo>
                <a:lnTo>
                  <a:pt x="6906895" y="6565900"/>
                </a:lnTo>
                <a:lnTo>
                  <a:pt x="6906895" y="6604000"/>
                </a:lnTo>
                <a:lnTo>
                  <a:pt x="6907530" y="6616700"/>
                </a:lnTo>
                <a:lnTo>
                  <a:pt x="6911975" y="6629400"/>
                </a:lnTo>
                <a:lnTo>
                  <a:pt x="6913245" y="6591300"/>
                </a:lnTo>
                <a:lnTo>
                  <a:pt x="6911340" y="6578600"/>
                </a:lnTo>
                <a:lnTo>
                  <a:pt x="6908165" y="6553200"/>
                </a:lnTo>
                <a:lnTo>
                  <a:pt x="6904990" y="6540500"/>
                </a:lnTo>
                <a:close/>
                <a:moveTo>
                  <a:pt x="6878320" y="5715000"/>
                </a:moveTo>
                <a:lnTo>
                  <a:pt x="6875780" y="5765800"/>
                </a:lnTo>
                <a:lnTo>
                  <a:pt x="6873875" y="5816600"/>
                </a:lnTo>
                <a:lnTo>
                  <a:pt x="6872605" y="5867400"/>
                </a:lnTo>
                <a:lnTo>
                  <a:pt x="6871970" y="5918200"/>
                </a:lnTo>
                <a:lnTo>
                  <a:pt x="6871335" y="5956300"/>
                </a:lnTo>
                <a:lnTo>
                  <a:pt x="6871335" y="6019800"/>
                </a:lnTo>
                <a:lnTo>
                  <a:pt x="6873240" y="6172200"/>
                </a:lnTo>
                <a:lnTo>
                  <a:pt x="6874510" y="6223000"/>
                </a:lnTo>
                <a:lnTo>
                  <a:pt x="6876415" y="6324600"/>
                </a:lnTo>
                <a:lnTo>
                  <a:pt x="6877685" y="6375400"/>
                </a:lnTo>
                <a:lnTo>
                  <a:pt x="6879590" y="6527800"/>
                </a:lnTo>
                <a:lnTo>
                  <a:pt x="6879590" y="6578600"/>
                </a:lnTo>
                <a:lnTo>
                  <a:pt x="6904990" y="6578600"/>
                </a:lnTo>
                <a:lnTo>
                  <a:pt x="6905110" y="6350000"/>
                </a:lnTo>
                <a:lnTo>
                  <a:pt x="6905594" y="6146800"/>
                </a:lnTo>
                <a:lnTo>
                  <a:pt x="6905715" y="6121400"/>
                </a:lnTo>
                <a:lnTo>
                  <a:pt x="6906169" y="6057900"/>
                </a:lnTo>
                <a:lnTo>
                  <a:pt x="6906260" y="5943600"/>
                </a:lnTo>
                <a:lnTo>
                  <a:pt x="6906895" y="5892800"/>
                </a:lnTo>
                <a:lnTo>
                  <a:pt x="6906974" y="5829300"/>
                </a:lnTo>
                <a:lnTo>
                  <a:pt x="6907530" y="5740400"/>
                </a:lnTo>
                <a:lnTo>
                  <a:pt x="6880225" y="5740400"/>
                </a:lnTo>
                <a:lnTo>
                  <a:pt x="6879590" y="5727700"/>
                </a:lnTo>
                <a:lnTo>
                  <a:pt x="6878320" y="5715000"/>
                </a:lnTo>
                <a:close/>
                <a:moveTo>
                  <a:pt x="6917690" y="5575300"/>
                </a:moveTo>
                <a:lnTo>
                  <a:pt x="6908800" y="5575300"/>
                </a:lnTo>
                <a:lnTo>
                  <a:pt x="6910070" y="5626100"/>
                </a:lnTo>
                <a:lnTo>
                  <a:pt x="6911975" y="5778500"/>
                </a:lnTo>
                <a:lnTo>
                  <a:pt x="6911975" y="6096000"/>
                </a:lnTo>
                <a:lnTo>
                  <a:pt x="6911340" y="6146800"/>
                </a:lnTo>
                <a:lnTo>
                  <a:pt x="6909435" y="6451600"/>
                </a:lnTo>
                <a:lnTo>
                  <a:pt x="6908800" y="6502400"/>
                </a:lnTo>
                <a:lnTo>
                  <a:pt x="6913880" y="6502400"/>
                </a:lnTo>
                <a:lnTo>
                  <a:pt x="6915785" y="6489700"/>
                </a:lnTo>
                <a:lnTo>
                  <a:pt x="6918960" y="6489700"/>
                </a:lnTo>
                <a:lnTo>
                  <a:pt x="6919595" y="6451600"/>
                </a:lnTo>
                <a:lnTo>
                  <a:pt x="6918960" y="6400800"/>
                </a:lnTo>
                <a:lnTo>
                  <a:pt x="6915150" y="6299200"/>
                </a:lnTo>
                <a:lnTo>
                  <a:pt x="6913880" y="6248400"/>
                </a:lnTo>
                <a:lnTo>
                  <a:pt x="6913880" y="6197600"/>
                </a:lnTo>
                <a:lnTo>
                  <a:pt x="6915785" y="6159500"/>
                </a:lnTo>
                <a:lnTo>
                  <a:pt x="6920230" y="6159500"/>
                </a:lnTo>
                <a:lnTo>
                  <a:pt x="6920230" y="6134100"/>
                </a:lnTo>
                <a:lnTo>
                  <a:pt x="6917690" y="6121400"/>
                </a:lnTo>
                <a:lnTo>
                  <a:pt x="6914515" y="6108700"/>
                </a:lnTo>
                <a:lnTo>
                  <a:pt x="6913245" y="6096000"/>
                </a:lnTo>
                <a:lnTo>
                  <a:pt x="6914515" y="6057900"/>
                </a:lnTo>
                <a:lnTo>
                  <a:pt x="6922770" y="6057900"/>
                </a:lnTo>
                <a:lnTo>
                  <a:pt x="6922679" y="5981700"/>
                </a:lnTo>
                <a:lnTo>
                  <a:pt x="6922180" y="5842000"/>
                </a:lnTo>
                <a:lnTo>
                  <a:pt x="6922135" y="5765800"/>
                </a:lnTo>
                <a:lnTo>
                  <a:pt x="6920865" y="5664200"/>
                </a:lnTo>
                <a:lnTo>
                  <a:pt x="6918960" y="5613400"/>
                </a:lnTo>
                <a:lnTo>
                  <a:pt x="6917690" y="5575300"/>
                </a:lnTo>
                <a:close/>
                <a:moveTo>
                  <a:pt x="6918960" y="6489700"/>
                </a:moveTo>
                <a:lnTo>
                  <a:pt x="6915785" y="6489700"/>
                </a:lnTo>
                <a:lnTo>
                  <a:pt x="6918325" y="6502400"/>
                </a:lnTo>
                <a:lnTo>
                  <a:pt x="6918960" y="6489700"/>
                </a:lnTo>
                <a:close/>
                <a:moveTo>
                  <a:pt x="6920230" y="6159500"/>
                </a:moveTo>
                <a:lnTo>
                  <a:pt x="6915785" y="6159500"/>
                </a:lnTo>
                <a:lnTo>
                  <a:pt x="6920230" y="6172200"/>
                </a:lnTo>
                <a:lnTo>
                  <a:pt x="6920230" y="6159500"/>
                </a:lnTo>
                <a:close/>
                <a:moveTo>
                  <a:pt x="20955" y="5854700"/>
                </a:moveTo>
                <a:lnTo>
                  <a:pt x="16510" y="5867400"/>
                </a:lnTo>
                <a:lnTo>
                  <a:pt x="19896" y="5867400"/>
                </a:lnTo>
                <a:lnTo>
                  <a:pt x="20955" y="5854700"/>
                </a:lnTo>
                <a:close/>
                <a:moveTo>
                  <a:pt x="6860540" y="0"/>
                </a:moveTo>
                <a:lnTo>
                  <a:pt x="3331845" y="0"/>
                </a:lnTo>
                <a:lnTo>
                  <a:pt x="3281045" y="12700"/>
                </a:lnTo>
                <a:lnTo>
                  <a:pt x="20955" y="12700"/>
                </a:lnTo>
                <a:lnTo>
                  <a:pt x="21070" y="241300"/>
                </a:lnTo>
                <a:lnTo>
                  <a:pt x="21590" y="355600"/>
                </a:lnTo>
                <a:lnTo>
                  <a:pt x="22225" y="419100"/>
                </a:lnTo>
                <a:lnTo>
                  <a:pt x="22225" y="520700"/>
                </a:lnTo>
                <a:lnTo>
                  <a:pt x="18415" y="673100"/>
                </a:lnTo>
                <a:lnTo>
                  <a:pt x="17780" y="723900"/>
                </a:lnTo>
                <a:lnTo>
                  <a:pt x="16510" y="774700"/>
                </a:lnTo>
                <a:lnTo>
                  <a:pt x="15875" y="812800"/>
                </a:lnTo>
                <a:lnTo>
                  <a:pt x="14605" y="914400"/>
                </a:lnTo>
                <a:lnTo>
                  <a:pt x="14605" y="965200"/>
                </a:lnTo>
                <a:lnTo>
                  <a:pt x="13970" y="1016000"/>
                </a:lnTo>
                <a:lnTo>
                  <a:pt x="13970" y="1066800"/>
                </a:lnTo>
                <a:lnTo>
                  <a:pt x="13335" y="1117600"/>
                </a:lnTo>
                <a:lnTo>
                  <a:pt x="13335" y="1320800"/>
                </a:lnTo>
                <a:lnTo>
                  <a:pt x="13970" y="1371600"/>
                </a:lnTo>
                <a:lnTo>
                  <a:pt x="13970" y="1422400"/>
                </a:lnTo>
                <a:lnTo>
                  <a:pt x="14605" y="1473200"/>
                </a:lnTo>
                <a:lnTo>
                  <a:pt x="14605" y="1524000"/>
                </a:lnTo>
                <a:lnTo>
                  <a:pt x="16510" y="1676400"/>
                </a:lnTo>
                <a:lnTo>
                  <a:pt x="17145" y="1714500"/>
                </a:lnTo>
                <a:lnTo>
                  <a:pt x="18415" y="1816100"/>
                </a:lnTo>
                <a:lnTo>
                  <a:pt x="19685" y="1866900"/>
                </a:lnTo>
                <a:lnTo>
                  <a:pt x="20320" y="1917700"/>
                </a:lnTo>
                <a:lnTo>
                  <a:pt x="21590" y="1968500"/>
                </a:lnTo>
                <a:lnTo>
                  <a:pt x="22860" y="2070100"/>
                </a:lnTo>
                <a:lnTo>
                  <a:pt x="22860" y="2120900"/>
                </a:lnTo>
                <a:lnTo>
                  <a:pt x="23495" y="2171700"/>
                </a:lnTo>
                <a:lnTo>
                  <a:pt x="23495" y="2489200"/>
                </a:lnTo>
                <a:lnTo>
                  <a:pt x="22860" y="2540000"/>
                </a:lnTo>
                <a:lnTo>
                  <a:pt x="22860" y="2590800"/>
                </a:lnTo>
                <a:lnTo>
                  <a:pt x="21590" y="2692400"/>
                </a:lnTo>
                <a:lnTo>
                  <a:pt x="21590" y="2743200"/>
                </a:lnTo>
                <a:lnTo>
                  <a:pt x="20320" y="2844800"/>
                </a:lnTo>
                <a:lnTo>
                  <a:pt x="17780" y="3098800"/>
                </a:lnTo>
                <a:lnTo>
                  <a:pt x="16510" y="3200400"/>
                </a:lnTo>
                <a:lnTo>
                  <a:pt x="16510" y="3251200"/>
                </a:lnTo>
                <a:lnTo>
                  <a:pt x="15240" y="3352800"/>
                </a:lnTo>
                <a:lnTo>
                  <a:pt x="15240" y="3403600"/>
                </a:lnTo>
                <a:lnTo>
                  <a:pt x="14605" y="3454400"/>
                </a:lnTo>
                <a:lnTo>
                  <a:pt x="14605" y="3759200"/>
                </a:lnTo>
                <a:lnTo>
                  <a:pt x="15240" y="3810000"/>
                </a:lnTo>
                <a:lnTo>
                  <a:pt x="15240" y="3860800"/>
                </a:lnTo>
                <a:lnTo>
                  <a:pt x="13970" y="3962400"/>
                </a:lnTo>
                <a:lnTo>
                  <a:pt x="13970" y="4038600"/>
                </a:lnTo>
                <a:lnTo>
                  <a:pt x="13335" y="4076700"/>
                </a:lnTo>
                <a:lnTo>
                  <a:pt x="13970" y="4203700"/>
                </a:lnTo>
                <a:lnTo>
                  <a:pt x="13970" y="4254500"/>
                </a:lnTo>
                <a:lnTo>
                  <a:pt x="14605" y="4305300"/>
                </a:lnTo>
                <a:lnTo>
                  <a:pt x="14605" y="4356100"/>
                </a:lnTo>
                <a:lnTo>
                  <a:pt x="18415" y="4660900"/>
                </a:lnTo>
                <a:lnTo>
                  <a:pt x="20320" y="4762500"/>
                </a:lnTo>
                <a:lnTo>
                  <a:pt x="23495" y="4953000"/>
                </a:lnTo>
                <a:lnTo>
                  <a:pt x="27940" y="5308600"/>
                </a:lnTo>
                <a:lnTo>
                  <a:pt x="22860" y="5461000"/>
                </a:lnTo>
                <a:lnTo>
                  <a:pt x="17780" y="5664200"/>
                </a:lnTo>
                <a:lnTo>
                  <a:pt x="16510" y="5765800"/>
                </a:lnTo>
                <a:lnTo>
                  <a:pt x="16510" y="5854700"/>
                </a:lnTo>
                <a:lnTo>
                  <a:pt x="50165" y="5854700"/>
                </a:lnTo>
                <a:lnTo>
                  <a:pt x="50165" y="5753100"/>
                </a:lnTo>
                <a:lnTo>
                  <a:pt x="51435" y="5676900"/>
                </a:lnTo>
                <a:lnTo>
                  <a:pt x="51435" y="5638800"/>
                </a:lnTo>
                <a:lnTo>
                  <a:pt x="50165" y="5600700"/>
                </a:lnTo>
                <a:lnTo>
                  <a:pt x="50165" y="5575300"/>
                </a:lnTo>
                <a:lnTo>
                  <a:pt x="52705" y="5562600"/>
                </a:lnTo>
                <a:lnTo>
                  <a:pt x="53975" y="5499100"/>
                </a:lnTo>
                <a:lnTo>
                  <a:pt x="62230" y="5499100"/>
                </a:lnTo>
                <a:lnTo>
                  <a:pt x="62230" y="5130800"/>
                </a:lnTo>
                <a:lnTo>
                  <a:pt x="64770" y="5130800"/>
                </a:lnTo>
                <a:lnTo>
                  <a:pt x="68580" y="5080000"/>
                </a:lnTo>
                <a:lnTo>
                  <a:pt x="67945" y="5029200"/>
                </a:lnTo>
                <a:lnTo>
                  <a:pt x="64135" y="4978400"/>
                </a:lnTo>
                <a:lnTo>
                  <a:pt x="62230" y="4940300"/>
                </a:lnTo>
                <a:lnTo>
                  <a:pt x="62230" y="4927600"/>
                </a:lnTo>
                <a:lnTo>
                  <a:pt x="64135" y="4889500"/>
                </a:lnTo>
                <a:lnTo>
                  <a:pt x="66675" y="4876800"/>
                </a:lnTo>
                <a:lnTo>
                  <a:pt x="69215" y="4851400"/>
                </a:lnTo>
                <a:lnTo>
                  <a:pt x="64770" y="4826000"/>
                </a:lnTo>
                <a:lnTo>
                  <a:pt x="62865" y="4787900"/>
                </a:lnTo>
                <a:lnTo>
                  <a:pt x="63500" y="4737100"/>
                </a:lnTo>
                <a:lnTo>
                  <a:pt x="64135" y="4673600"/>
                </a:lnTo>
                <a:lnTo>
                  <a:pt x="63500" y="4610100"/>
                </a:lnTo>
                <a:lnTo>
                  <a:pt x="59690" y="4559300"/>
                </a:lnTo>
                <a:lnTo>
                  <a:pt x="59690" y="4533900"/>
                </a:lnTo>
                <a:lnTo>
                  <a:pt x="62230" y="4521200"/>
                </a:lnTo>
                <a:lnTo>
                  <a:pt x="65405" y="4521200"/>
                </a:lnTo>
                <a:lnTo>
                  <a:pt x="66040" y="4470400"/>
                </a:lnTo>
                <a:lnTo>
                  <a:pt x="66040" y="4419600"/>
                </a:lnTo>
                <a:lnTo>
                  <a:pt x="66675" y="4368800"/>
                </a:lnTo>
                <a:lnTo>
                  <a:pt x="69850" y="4013200"/>
                </a:lnTo>
                <a:lnTo>
                  <a:pt x="70485" y="3975100"/>
                </a:lnTo>
                <a:lnTo>
                  <a:pt x="71120" y="3924300"/>
                </a:lnTo>
                <a:lnTo>
                  <a:pt x="71755" y="3886200"/>
                </a:lnTo>
                <a:lnTo>
                  <a:pt x="72390" y="3835400"/>
                </a:lnTo>
                <a:lnTo>
                  <a:pt x="69215" y="3784600"/>
                </a:lnTo>
                <a:lnTo>
                  <a:pt x="67310" y="3733800"/>
                </a:lnTo>
                <a:lnTo>
                  <a:pt x="66675" y="3683000"/>
                </a:lnTo>
                <a:lnTo>
                  <a:pt x="66675" y="3632200"/>
                </a:lnTo>
                <a:lnTo>
                  <a:pt x="67310" y="3581400"/>
                </a:lnTo>
                <a:lnTo>
                  <a:pt x="67945" y="3517900"/>
                </a:lnTo>
                <a:lnTo>
                  <a:pt x="67945" y="3454400"/>
                </a:lnTo>
                <a:lnTo>
                  <a:pt x="67310" y="3416300"/>
                </a:lnTo>
                <a:lnTo>
                  <a:pt x="66040" y="3365500"/>
                </a:lnTo>
                <a:lnTo>
                  <a:pt x="63500" y="3327400"/>
                </a:lnTo>
                <a:lnTo>
                  <a:pt x="59690" y="3289300"/>
                </a:lnTo>
                <a:lnTo>
                  <a:pt x="60960" y="3251200"/>
                </a:lnTo>
                <a:lnTo>
                  <a:pt x="62230" y="3200400"/>
                </a:lnTo>
                <a:lnTo>
                  <a:pt x="63500" y="3162300"/>
                </a:lnTo>
                <a:lnTo>
                  <a:pt x="66040" y="3060700"/>
                </a:lnTo>
                <a:lnTo>
                  <a:pt x="66675" y="3009900"/>
                </a:lnTo>
                <a:lnTo>
                  <a:pt x="66675" y="2908300"/>
                </a:lnTo>
                <a:lnTo>
                  <a:pt x="64135" y="2806700"/>
                </a:lnTo>
                <a:lnTo>
                  <a:pt x="66675" y="2806700"/>
                </a:lnTo>
                <a:lnTo>
                  <a:pt x="66040" y="2705100"/>
                </a:lnTo>
                <a:lnTo>
                  <a:pt x="64770" y="2603500"/>
                </a:lnTo>
                <a:lnTo>
                  <a:pt x="64135" y="2540000"/>
                </a:lnTo>
                <a:lnTo>
                  <a:pt x="63500" y="2489200"/>
                </a:lnTo>
                <a:lnTo>
                  <a:pt x="62230" y="2438400"/>
                </a:lnTo>
                <a:lnTo>
                  <a:pt x="58420" y="2336800"/>
                </a:lnTo>
                <a:lnTo>
                  <a:pt x="55880" y="2298700"/>
                </a:lnTo>
                <a:lnTo>
                  <a:pt x="52705" y="2260600"/>
                </a:lnTo>
                <a:lnTo>
                  <a:pt x="62865" y="2209800"/>
                </a:lnTo>
                <a:lnTo>
                  <a:pt x="67310" y="2159000"/>
                </a:lnTo>
                <a:lnTo>
                  <a:pt x="69215" y="2108200"/>
                </a:lnTo>
                <a:lnTo>
                  <a:pt x="72390" y="2044700"/>
                </a:lnTo>
                <a:lnTo>
                  <a:pt x="69850" y="2006600"/>
                </a:lnTo>
                <a:lnTo>
                  <a:pt x="68580" y="1955800"/>
                </a:lnTo>
                <a:lnTo>
                  <a:pt x="67310" y="1917700"/>
                </a:lnTo>
                <a:lnTo>
                  <a:pt x="66675" y="1866900"/>
                </a:lnTo>
                <a:lnTo>
                  <a:pt x="65405" y="1803400"/>
                </a:lnTo>
                <a:lnTo>
                  <a:pt x="64770" y="1752600"/>
                </a:lnTo>
                <a:lnTo>
                  <a:pt x="64135" y="1689100"/>
                </a:lnTo>
                <a:lnTo>
                  <a:pt x="61595" y="1574800"/>
                </a:lnTo>
                <a:lnTo>
                  <a:pt x="60325" y="1524000"/>
                </a:lnTo>
                <a:lnTo>
                  <a:pt x="58420" y="1473200"/>
                </a:lnTo>
                <a:lnTo>
                  <a:pt x="61595" y="1435100"/>
                </a:lnTo>
                <a:lnTo>
                  <a:pt x="61595" y="1320800"/>
                </a:lnTo>
                <a:lnTo>
                  <a:pt x="66675" y="1295400"/>
                </a:lnTo>
                <a:lnTo>
                  <a:pt x="64770" y="1244600"/>
                </a:lnTo>
                <a:lnTo>
                  <a:pt x="62865" y="1206500"/>
                </a:lnTo>
                <a:lnTo>
                  <a:pt x="60960" y="1155700"/>
                </a:lnTo>
                <a:lnTo>
                  <a:pt x="55880" y="952500"/>
                </a:lnTo>
                <a:lnTo>
                  <a:pt x="55245" y="889000"/>
                </a:lnTo>
                <a:lnTo>
                  <a:pt x="52705" y="685800"/>
                </a:lnTo>
                <a:lnTo>
                  <a:pt x="52705" y="355600"/>
                </a:lnTo>
                <a:lnTo>
                  <a:pt x="53975" y="190500"/>
                </a:lnTo>
                <a:lnTo>
                  <a:pt x="55245" y="101600"/>
                </a:lnTo>
                <a:lnTo>
                  <a:pt x="55245" y="63500"/>
                </a:lnTo>
                <a:lnTo>
                  <a:pt x="57150" y="50800"/>
                </a:lnTo>
                <a:lnTo>
                  <a:pt x="674370" y="50800"/>
                </a:lnTo>
                <a:lnTo>
                  <a:pt x="720090" y="38100"/>
                </a:lnTo>
                <a:lnTo>
                  <a:pt x="6860540" y="38100"/>
                </a:lnTo>
                <a:lnTo>
                  <a:pt x="6860540" y="0"/>
                </a:lnTo>
                <a:close/>
                <a:moveTo>
                  <a:pt x="6879590" y="5486400"/>
                </a:moveTo>
                <a:lnTo>
                  <a:pt x="6882765" y="5600700"/>
                </a:lnTo>
                <a:lnTo>
                  <a:pt x="6883400" y="5651500"/>
                </a:lnTo>
                <a:lnTo>
                  <a:pt x="6882765" y="5702300"/>
                </a:lnTo>
                <a:lnTo>
                  <a:pt x="6881495" y="5740400"/>
                </a:lnTo>
                <a:lnTo>
                  <a:pt x="6907530" y="5740400"/>
                </a:lnTo>
                <a:lnTo>
                  <a:pt x="6908165" y="5676900"/>
                </a:lnTo>
                <a:lnTo>
                  <a:pt x="6908165" y="5626100"/>
                </a:lnTo>
                <a:lnTo>
                  <a:pt x="6908800" y="5575300"/>
                </a:lnTo>
                <a:lnTo>
                  <a:pt x="6917690" y="5575300"/>
                </a:lnTo>
                <a:lnTo>
                  <a:pt x="6917055" y="5562600"/>
                </a:lnTo>
                <a:lnTo>
                  <a:pt x="6914515" y="5524500"/>
                </a:lnTo>
                <a:lnTo>
                  <a:pt x="6915785" y="5511800"/>
                </a:lnTo>
                <a:lnTo>
                  <a:pt x="6884035" y="5511800"/>
                </a:lnTo>
                <a:lnTo>
                  <a:pt x="6879590" y="5486400"/>
                </a:lnTo>
                <a:close/>
                <a:moveTo>
                  <a:pt x="62230" y="5499100"/>
                </a:moveTo>
                <a:lnTo>
                  <a:pt x="59690" y="5499100"/>
                </a:lnTo>
                <a:lnTo>
                  <a:pt x="60960" y="5511800"/>
                </a:lnTo>
                <a:lnTo>
                  <a:pt x="62230" y="5511800"/>
                </a:lnTo>
                <a:lnTo>
                  <a:pt x="62230" y="5499100"/>
                </a:lnTo>
                <a:close/>
                <a:moveTo>
                  <a:pt x="6871335" y="4419600"/>
                </a:moveTo>
                <a:lnTo>
                  <a:pt x="6875780" y="4457700"/>
                </a:lnTo>
                <a:lnTo>
                  <a:pt x="6875780" y="4584700"/>
                </a:lnTo>
                <a:lnTo>
                  <a:pt x="6878320" y="4622800"/>
                </a:lnTo>
                <a:lnTo>
                  <a:pt x="6885305" y="4635500"/>
                </a:lnTo>
                <a:lnTo>
                  <a:pt x="6879590" y="4699000"/>
                </a:lnTo>
                <a:lnTo>
                  <a:pt x="6883400" y="4749800"/>
                </a:lnTo>
                <a:lnTo>
                  <a:pt x="6887845" y="4838700"/>
                </a:lnTo>
                <a:lnTo>
                  <a:pt x="6888480" y="4889500"/>
                </a:lnTo>
                <a:lnTo>
                  <a:pt x="6887210" y="4991100"/>
                </a:lnTo>
                <a:lnTo>
                  <a:pt x="6886575" y="5029200"/>
                </a:lnTo>
                <a:lnTo>
                  <a:pt x="6885305" y="5080000"/>
                </a:lnTo>
                <a:lnTo>
                  <a:pt x="6883400" y="5130800"/>
                </a:lnTo>
                <a:lnTo>
                  <a:pt x="6880860" y="5232400"/>
                </a:lnTo>
                <a:lnTo>
                  <a:pt x="6880225" y="5283200"/>
                </a:lnTo>
                <a:lnTo>
                  <a:pt x="6880225" y="5397500"/>
                </a:lnTo>
                <a:lnTo>
                  <a:pt x="6881495" y="5448300"/>
                </a:lnTo>
                <a:lnTo>
                  <a:pt x="6884035" y="5511800"/>
                </a:lnTo>
                <a:lnTo>
                  <a:pt x="6915785" y="5511800"/>
                </a:lnTo>
                <a:lnTo>
                  <a:pt x="6918325" y="5486400"/>
                </a:lnTo>
                <a:lnTo>
                  <a:pt x="6919595" y="5435600"/>
                </a:lnTo>
                <a:lnTo>
                  <a:pt x="6919595" y="5372100"/>
                </a:lnTo>
                <a:lnTo>
                  <a:pt x="6920230" y="5308600"/>
                </a:lnTo>
                <a:lnTo>
                  <a:pt x="6924040" y="5257800"/>
                </a:lnTo>
                <a:lnTo>
                  <a:pt x="6920230" y="5194300"/>
                </a:lnTo>
                <a:lnTo>
                  <a:pt x="6918325" y="5168900"/>
                </a:lnTo>
                <a:lnTo>
                  <a:pt x="6914515" y="5143500"/>
                </a:lnTo>
                <a:lnTo>
                  <a:pt x="6914620" y="5080000"/>
                </a:lnTo>
                <a:lnTo>
                  <a:pt x="6915150" y="4953000"/>
                </a:lnTo>
                <a:lnTo>
                  <a:pt x="6915785" y="4851400"/>
                </a:lnTo>
                <a:lnTo>
                  <a:pt x="6915900" y="4737100"/>
                </a:lnTo>
                <a:lnTo>
                  <a:pt x="6916362" y="4635500"/>
                </a:lnTo>
                <a:lnTo>
                  <a:pt x="6916420" y="4445000"/>
                </a:lnTo>
                <a:lnTo>
                  <a:pt x="6878320" y="4445000"/>
                </a:lnTo>
                <a:lnTo>
                  <a:pt x="6871335" y="4419600"/>
                </a:lnTo>
                <a:close/>
                <a:moveTo>
                  <a:pt x="65405" y="5130800"/>
                </a:moveTo>
                <a:lnTo>
                  <a:pt x="64770" y="5130800"/>
                </a:lnTo>
                <a:lnTo>
                  <a:pt x="64135" y="5143500"/>
                </a:lnTo>
                <a:lnTo>
                  <a:pt x="65405" y="5130800"/>
                </a:lnTo>
                <a:close/>
                <a:moveTo>
                  <a:pt x="6875780" y="1701800"/>
                </a:moveTo>
                <a:lnTo>
                  <a:pt x="6875145" y="1752600"/>
                </a:lnTo>
                <a:lnTo>
                  <a:pt x="6875224" y="2070100"/>
                </a:lnTo>
                <a:lnTo>
                  <a:pt x="6875870" y="2171700"/>
                </a:lnTo>
                <a:lnTo>
                  <a:pt x="6877050" y="2336800"/>
                </a:lnTo>
                <a:lnTo>
                  <a:pt x="6877050" y="2400300"/>
                </a:lnTo>
                <a:lnTo>
                  <a:pt x="6876415" y="2489200"/>
                </a:lnTo>
                <a:lnTo>
                  <a:pt x="6876415" y="2603500"/>
                </a:lnTo>
                <a:lnTo>
                  <a:pt x="6877050" y="2641600"/>
                </a:lnTo>
                <a:lnTo>
                  <a:pt x="6877050" y="2857500"/>
                </a:lnTo>
                <a:lnTo>
                  <a:pt x="6877685" y="2908300"/>
                </a:lnTo>
                <a:lnTo>
                  <a:pt x="6877685" y="2959100"/>
                </a:lnTo>
                <a:lnTo>
                  <a:pt x="6878955" y="3048000"/>
                </a:lnTo>
                <a:lnTo>
                  <a:pt x="6878955" y="3098800"/>
                </a:lnTo>
                <a:lnTo>
                  <a:pt x="6879590" y="3149600"/>
                </a:lnTo>
                <a:lnTo>
                  <a:pt x="6879590" y="3251200"/>
                </a:lnTo>
                <a:lnTo>
                  <a:pt x="6874510" y="3263900"/>
                </a:lnTo>
                <a:lnTo>
                  <a:pt x="6876415" y="3302000"/>
                </a:lnTo>
                <a:lnTo>
                  <a:pt x="6878320" y="3352800"/>
                </a:lnTo>
                <a:lnTo>
                  <a:pt x="6879590" y="3403600"/>
                </a:lnTo>
                <a:lnTo>
                  <a:pt x="6880225" y="3454400"/>
                </a:lnTo>
                <a:lnTo>
                  <a:pt x="6880225" y="3556000"/>
                </a:lnTo>
                <a:lnTo>
                  <a:pt x="6878320" y="3708400"/>
                </a:lnTo>
                <a:lnTo>
                  <a:pt x="6877685" y="3771900"/>
                </a:lnTo>
                <a:lnTo>
                  <a:pt x="6875145" y="3873500"/>
                </a:lnTo>
                <a:lnTo>
                  <a:pt x="6874510" y="3924300"/>
                </a:lnTo>
                <a:lnTo>
                  <a:pt x="6873240" y="3975100"/>
                </a:lnTo>
                <a:lnTo>
                  <a:pt x="6871970" y="4076700"/>
                </a:lnTo>
                <a:lnTo>
                  <a:pt x="6871970" y="4241800"/>
                </a:lnTo>
                <a:lnTo>
                  <a:pt x="6875780" y="4394200"/>
                </a:lnTo>
                <a:lnTo>
                  <a:pt x="6878320" y="4445000"/>
                </a:lnTo>
                <a:lnTo>
                  <a:pt x="6916420" y="4445000"/>
                </a:lnTo>
                <a:lnTo>
                  <a:pt x="6916420" y="4127500"/>
                </a:lnTo>
                <a:lnTo>
                  <a:pt x="6915785" y="4051300"/>
                </a:lnTo>
                <a:lnTo>
                  <a:pt x="6915150" y="3987800"/>
                </a:lnTo>
                <a:lnTo>
                  <a:pt x="6915150" y="3937000"/>
                </a:lnTo>
                <a:lnTo>
                  <a:pt x="6913880" y="3835400"/>
                </a:lnTo>
                <a:lnTo>
                  <a:pt x="6913880" y="3784600"/>
                </a:lnTo>
                <a:lnTo>
                  <a:pt x="6911975" y="3632200"/>
                </a:lnTo>
                <a:lnTo>
                  <a:pt x="6911975" y="3606800"/>
                </a:lnTo>
                <a:lnTo>
                  <a:pt x="6911340" y="3556000"/>
                </a:lnTo>
                <a:lnTo>
                  <a:pt x="6911300" y="3517900"/>
                </a:lnTo>
                <a:lnTo>
                  <a:pt x="6910824" y="3365500"/>
                </a:lnTo>
                <a:lnTo>
                  <a:pt x="6910705" y="3289300"/>
                </a:lnTo>
                <a:lnTo>
                  <a:pt x="6910070" y="3225800"/>
                </a:lnTo>
                <a:lnTo>
                  <a:pt x="6908165" y="3200400"/>
                </a:lnTo>
                <a:lnTo>
                  <a:pt x="6906895" y="3162300"/>
                </a:lnTo>
                <a:lnTo>
                  <a:pt x="6905625" y="3136900"/>
                </a:lnTo>
                <a:lnTo>
                  <a:pt x="6904990" y="3111500"/>
                </a:lnTo>
                <a:lnTo>
                  <a:pt x="6904355" y="3060700"/>
                </a:lnTo>
                <a:lnTo>
                  <a:pt x="6904355" y="2908300"/>
                </a:lnTo>
                <a:lnTo>
                  <a:pt x="6904990" y="2857500"/>
                </a:lnTo>
                <a:lnTo>
                  <a:pt x="6905625" y="2755900"/>
                </a:lnTo>
                <a:lnTo>
                  <a:pt x="6905625" y="2705100"/>
                </a:lnTo>
                <a:lnTo>
                  <a:pt x="6906260" y="2654300"/>
                </a:lnTo>
                <a:lnTo>
                  <a:pt x="6906260" y="2603500"/>
                </a:lnTo>
                <a:lnTo>
                  <a:pt x="6906895" y="2552700"/>
                </a:lnTo>
                <a:lnTo>
                  <a:pt x="6908165" y="2501900"/>
                </a:lnTo>
                <a:lnTo>
                  <a:pt x="6908800" y="2451100"/>
                </a:lnTo>
                <a:lnTo>
                  <a:pt x="6908800" y="2298700"/>
                </a:lnTo>
                <a:lnTo>
                  <a:pt x="6907530" y="2197100"/>
                </a:lnTo>
                <a:lnTo>
                  <a:pt x="6908800" y="2197100"/>
                </a:lnTo>
                <a:lnTo>
                  <a:pt x="6904990" y="2044700"/>
                </a:lnTo>
                <a:lnTo>
                  <a:pt x="6904355" y="1993900"/>
                </a:lnTo>
                <a:lnTo>
                  <a:pt x="6903720" y="1930400"/>
                </a:lnTo>
                <a:lnTo>
                  <a:pt x="6903720" y="1816100"/>
                </a:lnTo>
                <a:lnTo>
                  <a:pt x="6904990" y="1765300"/>
                </a:lnTo>
                <a:lnTo>
                  <a:pt x="6901180" y="1714500"/>
                </a:lnTo>
                <a:lnTo>
                  <a:pt x="6878320" y="1714500"/>
                </a:lnTo>
                <a:lnTo>
                  <a:pt x="6875780" y="1701800"/>
                </a:lnTo>
                <a:close/>
                <a:moveTo>
                  <a:pt x="66675" y="2806700"/>
                </a:moveTo>
                <a:lnTo>
                  <a:pt x="64135" y="2806700"/>
                </a:lnTo>
                <a:lnTo>
                  <a:pt x="66675" y="2819400"/>
                </a:lnTo>
                <a:lnTo>
                  <a:pt x="66675" y="2806700"/>
                </a:lnTo>
                <a:close/>
                <a:moveTo>
                  <a:pt x="6872605" y="1028700"/>
                </a:moveTo>
                <a:lnTo>
                  <a:pt x="6874510" y="1054100"/>
                </a:lnTo>
                <a:lnTo>
                  <a:pt x="6875780" y="1092200"/>
                </a:lnTo>
                <a:lnTo>
                  <a:pt x="6876415" y="1117600"/>
                </a:lnTo>
                <a:lnTo>
                  <a:pt x="6877050" y="1155700"/>
                </a:lnTo>
                <a:lnTo>
                  <a:pt x="6877050" y="1181100"/>
                </a:lnTo>
                <a:lnTo>
                  <a:pt x="6878320" y="1206500"/>
                </a:lnTo>
                <a:lnTo>
                  <a:pt x="6878320" y="1397000"/>
                </a:lnTo>
                <a:lnTo>
                  <a:pt x="6877050" y="1498600"/>
                </a:lnTo>
                <a:lnTo>
                  <a:pt x="6877050" y="1612900"/>
                </a:lnTo>
                <a:lnTo>
                  <a:pt x="6878320" y="1714500"/>
                </a:lnTo>
                <a:lnTo>
                  <a:pt x="6901180" y="1714500"/>
                </a:lnTo>
                <a:lnTo>
                  <a:pt x="6899275" y="1689100"/>
                </a:lnTo>
                <a:lnTo>
                  <a:pt x="6899275" y="1460500"/>
                </a:lnTo>
                <a:lnTo>
                  <a:pt x="6903085" y="1155700"/>
                </a:lnTo>
                <a:lnTo>
                  <a:pt x="6903720" y="1041400"/>
                </a:lnTo>
                <a:lnTo>
                  <a:pt x="6878320" y="1041400"/>
                </a:lnTo>
                <a:lnTo>
                  <a:pt x="6872605" y="1028700"/>
                </a:lnTo>
                <a:close/>
                <a:moveTo>
                  <a:pt x="6906260" y="0"/>
                </a:moveTo>
                <a:lnTo>
                  <a:pt x="6861810" y="0"/>
                </a:lnTo>
                <a:lnTo>
                  <a:pt x="6861810" y="38100"/>
                </a:lnTo>
                <a:lnTo>
                  <a:pt x="6868795" y="38100"/>
                </a:lnTo>
                <a:lnTo>
                  <a:pt x="6868795" y="88900"/>
                </a:lnTo>
                <a:lnTo>
                  <a:pt x="6870065" y="127000"/>
                </a:lnTo>
                <a:lnTo>
                  <a:pt x="6870065" y="215900"/>
                </a:lnTo>
                <a:lnTo>
                  <a:pt x="6870700" y="241300"/>
                </a:lnTo>
                <a:lnTo>
                  <a:pt x="6871335" y="279400"/>
                </a:lnTo>
                <a:lnTo>
                  <a:pt x="6871335" y="584200"/>
                </a:lnTo>
                <a:lnTo>
                  <a:pt x="6871970" y="635000"/>
                </a:lnTo>
                <a:lnTo>
                  <a:pt x="6871970" y="685800"/>
                </a:lnTo>
                <a:lnTo>
                  <a:pt x="6872605" y="736600"/>
                </a:lnTo>
                <a:lnTo>
                  <a:pt x="6872605" y="787400"/>
                </a:lnTo>
                <a:lnTo>
                  <a:pt x="6873875" y="838200"/>
                </a:lnTo>
                <a:lnTo>
                  <a:pt x="6874510" y="889000"/>
                </a:lnTo>
                <a:lnTo>
                  <a:pt x="6878320" y="1041400"/>
                </a:lnTo>
                <a:lnTo>
                  <a:pt x="6903720" y="1041400"/>
                </a:lnTo>
                <a:lnTo>
                  <a:pt x="6904355" y="990600"/>
                </a:lnTo>
                <a:lnTo>
                  <a:pt x="6904355" y="914400"/>
                </a:lnTo>
                <a:lnTo>
                  <a:pt x="6904990" y="863600"/>
                </a:lnTo>
                <a:lnTo>
                  <a:pt x="6904990" y="317500"/>
                </a:lnTo>
                <a:lnTo>
                  <a:pt x="6905625" y="215900"/>
                </a:lnTo>
                <a:lnTo>
                  <a:pt x="6905625" y="152400"/>
                </a:lnTo>
                <a:lnTo>
                  <a:pt x="6906260" y="63500"/>
                </a:lnTo>
                <a:lnTo>
                  <a:pt x="6906260" y="0"/>
                </a:lnTo>
                <a:close/>
                <a:moveTo>
                  <a:pt x="628015" y="50800"/>
                </a:moveTo>
                <a:lnTo>
                  <a:pt x="70485" y="50800"/>
                </a:lnTo>
                <a:lnTo>
                  <a:pt x="281305" y="63500"/>
                </a:lnTo>
                <a:lnTo>
                  <a:pt x="582295" y="63500"/>
                </a:lnTo>
                <a:lnTo>
                  <a:pt x="628015" y="50800"/>
                </a:lnTo>
                <a:close/>
                <a:moveTo>
                  <a:pt x="2371725" y="50800"/>
                </a:moveTo>
                <a:lnTo>
                  <a:pt x="1438909" y="50800"/>
                </a:lnTo>
                <a:lnTo>
                  <a:pt x="1431289" y="63500"/>
                </a:lnTo>
                <a:lnTo>
                  <a:pt x="2270760" y="63500"/>
                </a:lnTo>
                <a:lnTo>
                  <a:pt x="2371725" y="50800"/>
                </a:lnTo>
                <a:close/>
                <a:moveTo>
                  <a:pt x="4298950" y="38100"/>
                </a:moveTo>
                <a:lnTo>
                  <a:pt x="858519" y="38100"/>
                </a:lnTo>
                <a:lnTo>
                  <a:pt x="960119" y="50800"/>
                </a:lnTo>
                <a:lnTo>
                  <a:pt x="4120515" y="50800"/>
                </a:lnTo>
                <a:lnTo>
                  <a:pt x="4298950" y="38100"/>
                </a:lnTo>
                <a:close/>
                <a:moveTo>
                  <a:pt x="6860540" y="38100"/>
                </a:moveTo>
                <a:lnTo>
                  <a:pt x="4298950" y="38100"/>
                </a:lnTo>
                <a:lnTo>
                  <a:pt x="4297680" y="50800"/>
                </a:lnTo>
                <a:lnTo>
                  <a:pt x="6818630" y="50800"/>
                </a:lnTo>
                <a:lnTo>
                  <a:pt x="6860540" y="38100"/>
                </a:lnTo>
                <a:close/>
                <a:moveTo>
                  <a:pt x="2418715" y="0"/>
                </a:moveTo>
                <a:lnTo>
                  <a:pt x="2368550" y="0"/>
                </a:lnTo>
                <a:lnTo>
                  <a:pt x="2317750" y="12700"/>
                </a:lnTo>
                <a:lnTo>
                  <a:pt x="2417445" y="12700"/>
                </a:lnTo>
                <a:lnTo>
                  <a:pt x="2418715" y="0"/>
                </a:lnTo>
                <a:close/>
                <a:moveTo>
                  <a:pt x="2929890" y="0"/>
                </a:moveTo>
                <a:lnTo>
                  <a:pt x="2468880" y="0"/>
                </a:lnTo>
                <a:lnTo>
                  <a:pt x="2417445" y="12700"/>
                </a:lnTo>
                <a:lnTo>
                  <a:pt x="2981960" y="12700"/>
                </a:lnTo>
                <a:lnTo>
                  <a:pt x="2929890" y="0"/>
                </a:lnTo>
                <a:close/>
                <a:moveTo>
                  <a:pt x="3182620" y="0"/>
                </a:moveTo>
                <a:lnTo>
                  <a:pt x="3088005" y="0"/>
                </a:lnTo>
                <a:lnTo>
                  <a:pt x="3034665" y="12700"/>
                </a:lnTo>
                <a:lnTo>
                  <a:pt x="3178174" y="12700"/>
                </a:lnTo>
                <a:lnTo>
                  <a:pt x="3182620" y="0"/>
                </a:lnTo>
                <a:close/>
              </a:path>
            </a:pathLst>
          </a:custGeom>
          <a:solidFill>
            <a:srgbClr val="cfa3b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118600" y="2014920"/>
            <a:ext cx="3318480" cy="110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050" spc="-1" strike="noStrike">
                <a:latin typeface="Calibri"/>
              </a:rPr>
              <a:t>Click to edit the title text format</a:t>
            </a:r>
            <a:endParaRPr b="0" lang="en-US" sz="705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0D78DC7-D737-4746-9AB4-830813F2FE91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118600" y="2014920"/>
            <a:ext cx="3314520" cy="3237120"/>
          </a:xfrm>
          <a:prstGeom prst="rect">
            <a:avLst/>
          </a:prstGeom>
          <a:noFill/>
          <a:ln w="0">
            <a:noFill/>
          </a:ln>
        </p:spPr>
        <p:txBody>
          <a:bodyPr lIns="0" rIns="0" tIns="13320" bIns="0" anchor="t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7050" spc="1492" strike="noStrike">
                <a:solidFill>
                  <a:srgbClr val="000000"/>
                </a:solidFill>
                <a:latin typeface="PMingLiU"/>
              </a:rPr>
              <a:t>H</a:t>
            </a:r>
            <a:r>
              <a:rPr b="1" lang="en-US" sz="10579" spc="-3173" strike="noStrike" baseline="-1000">
                <a:solidFill>
                  <a:srgbClr val="000000"/>
                </a:solidFill>
                <a:latin typeface="PMingLiU"/>
              </a:rPr>
              <a:t>o</a:t>
            </a:r>
            <a:r>
              <a:rPr b="1" lang="en-US" sz="10579" spc="-1937" strike="noStrike" baseline="-1000">
                <a:solidFill>
                  <a:srgbClr val="000000"/>
                </a:solidFill>
                <a:latin typeface="PMingLiU"/>
              </a:rPr>
              <a:t>l</a:t>
            </a:r>
            <a:r>
              <a:rPr b="0" lang="en-US" sz="7050" spc="-985" strike="noStrike">
                <a:solidFill>
                  <a:srgbClr val="000000"/>
                </a:solidFill>
                <a:latin typeface="PMingLiU"/>
              </a:rPr>
              <a:t>a</a:t>
            </a:r>
            <a:r>
              <a:rPr b="1" lang="en-US" sz="7050" spc="-905" strike="noStrike">
                <a:solidFill>
                  <a:srgbClr val="000000"/>
                </a:solidFill>
                <a:latin typeface="Arial Narrow"/>
              </a:rPr>
              <a:t>,</a:t>
            </a:r>
            <a:r>
              <a:rPr b="1" lang="en-US" sz="7050" spc="593" strike="noStrike">
                <a:solidFill>
                  <a:srgbClr val="000000"/>
                </a:solidFill>
                <a:latin typeface="Arial Narrow"/>
              </a:rPr>
              <a:t> </a:t>
            </a:r>
            <a:r>
              <a:rPr b="0" lang="en-US" sz="7050" spc="962" strike="noStrike">
                <a:solidFill>
                  <a:srgbClr val="000000"/>
                </a:solidFill>
                <a:latin typeface="PMingLiU"/>
              </a:rPr>
              <a:t>J</a:t>
            </a:r>
            <a:r>
              <a:rPr b="0" lang="en-US" sz="7050" spc="-715" strike="noStrike">
                <a:solidFill>
                  <a:srgbClr val="000000"/>
                </a:solidFill>
                <a:latin typeface="PMingLiU"/>
              </a:rPr>
              <a:t>u</a:t>
            </a:r>
            <a:r>
              <a:rPr b="0" lang="en-US" sz="7050" spc="-970" strike="noStrike">
                <a:solidFill>
                  <a:srgbClr val="000000"/>
                </a:solidFill>
                <a:latin typeface="PMingLiU"/>
              </a:rPr>
              <a:t>n</a:t>
            </a:r>
            <a:r>
              <a:rPr b="0" lang="en-US" sz="7050" spc="111" strike="noStrike">
                <a:solidFill>
                  <a:srgbClr val="000000"/>
                </a:solidFill>
                <a:latin typeface="PMingLiU"/>
              </a:rPr>
              <a:t>i</a:t>
            </a:r>
            <a:r>
              <a:rPr b="1" lang="en-US" sz="10579" spc="-3227" strike="noStrike" baseline="-1000">
                <a:solidFill>
                  <a:srgbClr val="000000"/>
                </a:solidFill>
                <a:latin typeface="PMingLiU"/>
              </a:rPr>
              <a:t>o</a:t>
            </a:r>
            <a:r>
              <a:rPr b="1" lang="en-US" sz="7050" spc="-817" strike="noStrike">
                <a:solidFill>
                  <a:srgbClr val="000000"/>
                </a:solidFill>
                <a:latin typeface="Arial Narrow"/>
              </a:rPr>
              <a:t>!</a:t>
            </a:r>
            <a:endParaRPr b="0" lang="en-US" sz="705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2022-07-29T05:34:13Z</dcterms:created>
  <dc:creator/>
  <dc:description/>
  <dc:language>en-US</dc:language>
  <cp:lastModifiedBy/>
  <dcterms:modified xsi:type="dcterms:W3CDTF">2022-07-29T05:34:13Z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