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media/image2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BA5A8D0-DB8C-48AA-85D1-0FE130B1DE08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220760" y="5871960"/>
            <a:ext cx="5120640" cy="112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CC15C9D-AE1C-4292-8EC3-21DFC790442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220760" y="5871960"/>
            <a:ext cx="5120640" cy="112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92D59FC-AE1A-4BC6-9189-3F947C5C40D5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220760" y="5871960"/>
            <a:ext cx="5120640" cy="112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34B8D11-C5F4-4705-8C02-CF60C900BAF8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220760" y="5871960"/>
            <a:ext cx="5120640" cy="112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33CFA34-4941-4F76-B4E2-3D679687CFB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220760" y="5871960"/>
            <a:ext cx="5120640" cy="112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53F451C-C58A-49F2-B541-ED7D48C59FB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220760" y="5871960"/>
            <a:ext cx="5120640" cy="112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5BE9F70-1F78-441B-AEB9-A46298FD0F1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220760" y="5871960"/>
            <a:ext cx="5120640" cy="112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6BABA2D-CD76-4B0C-B7D0-B44E4A48E3F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220760" y="5871960"/>
            <a:ext cx="5120640" cy="520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E0A8C2F-A840-41A2-9CD0-ECC812AAE02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220760" y="5871960"/>
            <a:ext cx="5120640" cy="112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62638AE-F247-45FB-8C87-46BDEEC9F58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220760" y="5871960"/>
            <a:ext cx="5120640" cy="112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6C49116-AF8A-45AD-BAA7-A1FCFAB8569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220760" y="5871960"/>
            <a:ext cx="5120640" cy="112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05E161C-776E-463A-9862-0A6265AF9CA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9000" y="0"/>
            <a:ext cx="7549560" cy="10676880"/>
          </a:xfrm>
          <a:prstGeom prst="rect">
            <a:avLst/>
          </a:prstGeom>
          <a:ln w="0">
            <a:noFill/>
          </a:ln>
        </p:spPr>
      </p:pic>
      <p:pic>
        <p:nvPicPr>
          <p:cNvPr id="1" name="bg object 17" descr=""/>
          <p:cNvPicPr/>
          <p:nvPr/>
        </p:nvPicPr>
        <p:blipFill>
          <a:blip r:embed="rId3"/>
          <a:stretch/>
        </p:blipFill>
        <p:spPr>
          <a:xfrm>
            <a:off x="36720" y="6251400"/>
            <a:ext cx="7518960" cy="4440600"/>
          </a:xfrm>
          <a:prstGeom prst="rect">
            <a:avLst/>
          </a:prstGeom>
          <a:ln w="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220760" y="5871960"/>
            <a:ext cx="5120640" cy="112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7200" spc="-1" strike="noStrike">
                <a:latin typeface="Calibri"/>
              </a:rPr>
              <a:t>Click to edit the title text format</a:t>
            </a:r>
            <a:endParaRPr b="0" lang="en-US" sz="72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>
          <a:xfrm>
            <a:off x="2571480" y="9945000"/>
            <a:ext cx="24199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91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>
          <a:xfrm>
            <a:off x="5445360" y="9945000"/>
            <a:ext cx="17391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F4B8235E-7528-4266-9C41-454CFEE8AB6B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220760" y="5871960"/>
            <a:ext cx="5120640" cy="220752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12330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en-US" sz="7200" spc="-1" strike="noStrike">
                <a:solidFill>
                  <a:srgbClr val="006fc0"/>
                </a:solidFill>
                <a:latin typeface="Gabriola"/>
              </a:rPr>
              <a:t>Bullet </a:t>
            </a:r>
            <a:r>
              <a:rPr b="0" lang="en-US" sz="7200" spc="-12" strike="noStrike">
                <a:solidFill>
                  <a:srgbClr val="006fc0"/>
                </a:solidFill>
                <a:latin typeface="Gabriola"/>
              </a:rPr>
              <a:t>Journal</a:t>
            </a:r>
            <a:endParaRPr b="0" lang="en-US" sz="7200" spc="-1" strike="noStrike"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2022-05-08T07:53:14Z</dcterms:created>
  <dc:creator/>
  <dc:description/>
  <dc:language>en-US</dc:language>
  <cp:lastModifiedBy/>
  <dcterms:modified xsi:type="dcterms:W3CDTF">2022-05-08T07:53:14Z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  <property fmtid="{D5CDD505-2E9C-101B-9397-08002B2CF9AE}" pid="5" name="PresentationFormat">
    <vt:lpwstr>On-screen Show (4:3)</vt:lpwstr>
  </property>
</Properties>
</file>