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64E4EF-DDCE-4134-947E-04276EE7249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414520" y="3990600"/>
            <a:ext cx="2727360" cy="245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4A7D79-7664-447E-9EF0-EFCB993F855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414520" y="3990600"/>
            <a:ext cx="2727360" cy="245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27DCC2-1550-4D18-A510-999BA39219B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2414520" y="3990600"/>
            <a:ext cx="2727360" cy="245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AAD4FD-1ED1-4C2F-B0DE-2737C645880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414520" y="3990600"/>
            <a:ext cx="2727360" cy="245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720756-B2C4-4FB9-8F98-D91232087CD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414520" y="3990600"/>
            <a:ext cx="2727360" cy="245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79A9E5-264B-4DFD-8E89-4F3580B26C6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414520" y="3990600"/>
            <a:ext cx="2727360" cy="245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343C46-85F3-4781-A5F5-826BC3264DF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414520" y="3990600"/>
            <a:ext cx="2727360" cy="245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F90A58-E19E-4819-99C4-B1F81757986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2414520" y="3990600"/>
            <a:ext cx="2727360" cy="1138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D54D6B-40DA-4B88-AD36-D194F2E15A5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414520" y="3990600"/>
            <a:ext cx="2727360" cy="245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B18EB2-2108-49C9-B9F5-D8B4797DFB2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14520" y="3990600"/>
            <a:ext cx="2727360" cy="245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47A5A0-BE1E-4102-BA8A-E28200AF8D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414520" y="3990600"/>
            <a:ext cx="2727360" cy="245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62E965-B362-4CB4-8D79-9EA832C6983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slideLayout" Target="../slideLayouts/slideLayout1.xml"/><Relationship Id="rId9" Type="http://schemas.openxmlformats.org/officeDocument/2006/relationships/slideLayout" Target="../slideLayouts/slideLayout2.xml"/><Relationship Id="rId10" Type="http://schemas.openxmlformats.org/officeDocument/2006/relationships/slideLayout" Target="../slideLayouts/slideLayout3.xml"/><Relationship Id="rId11" Type="http://schemas.openxmlformats.org/officeDocument/2006/relationships/slideLayout" Target="../slideLayouts/slideLayout4.xml"/><Relationship Id="rId12" Type="http://schemas.openxmlformats.org/officeDocument/2006/relationships/slideLayout" Target="../slideLayouts/slideLayout5.xml"/><Relationship Id="rId13" Type="http://schemas.openxmlformats.org/officeDocument/2006/relationships/slideLayout" Target="../slideLayouts/slideLayout6.xml"/><Relationship Id="rId14" Type="http://schemas.openxmlformats.org/officeDocument/2006/relationships/slideLayout" Target="../slideLayouts/slideLayout7.xml"/><Relationship Id="rId15" Type="http://schemas.openxmlformats.org/officeDocument/2006/relationships/slideLayout" Target="../slideLayouts/slideLayout8.xml"/><Relationship Id="rId16" Type="http://schemas.openxmlformats.org/officeDocument/2006/relationships/slideLayout" Target="../slideLayouts/slideLayout9.xml"/><Relationship Id="rId17" Type="http://schemas.openxmlformats.org/officeDocument/2006/relationships/slideLayout" Target="../slideLayouts/slideLayout10.xml"/><Relationship Id="rId18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36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478440" y="9415440"/>
            <a:ext cx="1313280" cy="125856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5772960" y="8769240"/>
            <a:ext cx="1292040" cy="128268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3776400" y="9061560"/>
            <a:ext cx="703800" cy="70380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6"/>
          <a:stretch/>
        </p:blipFill>
        <p:spPr>
          <a:xfrm>
            <a:off x="1374480" y="2831760"/>
            <a:ext cx="703800" cy="703800"/>
          </a:xfrm>
          <a:prstGeom prst="rect">
            <a:avLst/>
          </a:prstGeom>
          <a:ln w="0">
            <a:noFill/>
          </a:ln>
        </p:spPr>
      </p:pic>
      <p:pic>
        <p:nvPicPr>
          <p:cNvPr id="5" name="bg object 21" descr=""/>
          <p:cNvPicPr/>
          <p:nvPr/>
        </p:nvPicPr>
        <p:blipFill>
          <a:blip r:embed="rId7"/>
          <a:stretch/>
        </p:blipFill>
        <p:spPr>
          <a:xfrm>
            <a:off x="1792080" y="8065080"/>
            <a:ext cx="703800" cy="703800"/>
          </a:xfrm>
          <a:prstGeom prst="rect">
            <a:avLst/>
          </a:prstGeom>
          <a:ln w="0">
            <a:noFill/>
          </a:ln>
        </p:spPr>
      </p:pic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14520" y="3990600"/>
            <a:ext cx="2727360" cy="245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400" spc="-1" strike="noStrike">
                <a:latin typeface="Calibri"/>
              </a:rPr>
              <a:t>Click to edit the title text format</a:t>
            </a:r>
            <a:endParaRPr b="0" lang="en-US" sz="84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B95019E-44A3-4F84-BE26-DF949BDBFA2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  <p:sldLayoutId id="2147483660" r:id="rId19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414520" y="3990600"/>
            <a:ext cx="2727360" cy="2455560"/>
          </a:xfrm>
          <a:prstGeom prst="rect">
            <a:avLst/>
          </a:prstGeom>
          <a:noFill/>
          <a:ln w="0">
            <a:noFill/>
          </a:ln>
        </p:spPr>
        <p:txBody>
          <a:bodyPr lIns="0" rIns="0" tIns="156240" bIns="0" anchor="t">
            <a:noAutofit/>
          </a:bodyPr>
          <a:p>
            <a:pPr marL="12600" indent="118800">
              <a:lnSpc>
                <a:spcPts val="9051"/>
              </a:lnSpc>
              <a:spcBef>
                <a:spcPts val="1230"/>
              </a:spcBef>
              <a:buNone/>
              <a:tabLst>
                <a:tab algn="l" pos="0"/>
              </a:tabLst>
            </a:pPr>
            <a:r>
              <a:rPr b="0" lang="en-US" sz="8400" spc="-21" strike="noStrike">
                <a:solidFill>
                  <a:srgbClr val="17495f"/>
                </a:solidFill>
                <a:latin typeface="Lucida Sans"/>
              </a:rPr>
              <a:t>Hola </a:t>
            </a:r>
            <a:r>
              <a:rPr b="0" lang="en-US" sz="8400" spc="-517" strike="noStrike">
                <a:solidFill>
                  <a:srgbClr val="17495f"/>
                </a:solidFill>
                <a:latin typeface="Lucida Sans"/>
              </a:rPr>
              <a:t>Enero</a:t>
            </a:r>
            <a:endParaRPr b="0" lang="en-US" sz="84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2022-07-29T03:53:13Z</dcterms:created>
  <dc:creator/>
  <dc:description/>
  <dc:language>en-US</dc:language>
  <cp:lastModifiedBy/>
  <dcterms:modified xsi:type="dcterms:W3CDTF">2022-07-29T03:53:13Z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