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Franklin Gothic Medium Cond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0" i="0" u="dash">
                <a:solidFill>
                  <a:schemeClr val="tx1"/>
                </a:solidFill>
                <a:latin typeface="Franklin Gothic Medium Cond"/>
                <a:cs typeface="Franklin Gothic Medium C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0" i="0" u="dash">
                <a:solidFill>
                  <a:schemeClr val="tx1"/>
                </a:solidFill>
                <a:latin typeface="Franklin Gothic Medium Cond"/>
                <a:cs typeface="Franklin Gothic Medium C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0" i="0" u="dash">
                <a:solidFill>
                  <a:schemeClr val="tx1"/>
                </a:solidFill>
                <a:latin typeface="Franklin Gothic Medium Cond"/>
                <a:cs typeface="Franklin Gothic Medium C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3127" y="5611366"/>
            <a:ext cx="7129272" cy="444703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7772400" cy="63916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3509" y="3661105"/>
            <a:ext cx="6485381" cy="911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800" b="0" i="0" u="dash">
                <a:solidFill>
                  <a:schemeClr val="tx1"/>
                </a:solidFill>
                <a:latin typeface="Franklin Gothic Medium Cond"/>
                <a:cs typeface="Franklin Gothic Medium C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191895">
              <a:lnSpc>
                <a:spcPct val="100000"/>
              </a:lnSpc>
              <a:spcBef>
                <a:spcPts val="110"/>
              </a:spcBef>
            </a:pPr>
            <a:r>
              <a:rPr dirty="0"/>
              <a:t>Portadas</a:t>
            </a:r>
            <a:r>
              <a:rPr dirty="0" spc="-60"/>
              <a:t> </a:t>
            </a:r>
            <a:r>
              <a:rPr dirty="0"/>
              <a:t>para</a:t>
            </a:r>
            <a:r>
              <a:rPr dirty="0" spc="-45"/>
              <a:t> </a:t>
            </a:r>
            <a:r>
              <a:rPr dirty="0" spc="-10"/>
              <a:t>artes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0" y="6373367"/>
            <a:ext cx="643255" cy="3685540"/>
          </a:xfrm>
          <a:custGeom>
            <a:avLst/>
            <a:gdLst/>
            <a:ahLst/>
            <a:cxnLst/>
            <a:rect l="l" t="t" r="r" b="b"/>
            <a:pathLst>
              <a:path w="643255" h="3685540">
                <a:moveTo>
                  <a:pt x="0" y="3685032"/>
                </a:moveTo>
                <a:lnTo>
                  <a:pt x="643128" y="3685032"/>
                </a:lnTo>
                <a:lnTo>
                  <a:pt x="643128" y="0"/>
                </a:lnTo>
                <a:lnTo>
                  <a:pt x="0" y="0"/>
                </a:lnTo>
                <a:lnTo>
                  <a:pt x="0" y="3685032"/>
                </a:lnTo>
                <a:close/>
              </a:path>
            </a:pathLst>
          </a:custGeom>
          <a:solidFill>
            <a:srgbClr val="E7DFC8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2022-05-08T07:44:26Z</dcterms:created>
  <dcterms:modified xsi:type="dcterms:W3CDTF">2022-05-08T07:44:26Z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