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FD0737-942E-4918-9524-3F9AE6F60C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EED07C-13AF-41B7-AFB8-D03750E81C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1C2998-4958-48DD-B0E0-1CA57468D9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64B57D-3E3D-4D3D-A166-321E65F8BC8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937546-5440-4752-983B-C4090A6450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833435-392E-4E31-8ED9-7D6D10CE17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065C04-0908-496B-AF06-3AD1ACA9AB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6B448A-8FE2-4CDC-AD61-5E6B01B8C1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02160" y="883800"/>
            <a:ext cx="5968080" cy="223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EDDBAD-C86C-47BC-83AB-B8BD893467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0FF76-FDD1-4879-84E4-D4990B06A5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2A2363-403C-4FF2-A183-E046A5DDFC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9EF650-1190-4D59-A7B2-49D50C753F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63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596808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000" spc="-1" strike="noStrike">
                <a:latin typeface="Calibri"/>
              </a:rPr>
              <a:t>Click to edit the title text format</a:t>
            </a:r>
            <a:endParaRPr b="0" lang="en-US" sz="3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D20C133-1DCE-46EB-AF81-36659F5B766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02160" y="883800"/>
            <a:ext cx="3118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000" spc="-1" strike="noStrike" u="dash">
                <a:solidFill>
                  <a:srgbClr val="000000"/>
                </a:solidFill>
                <a:uFillTx/>
                <a:latin typeface="Calibri"/>
              </a:rPr>
              <a:t>Portadas</a:t>
            </a:r>
            <a:r>
              <a:rPr b="1" lang="en-US" sz="3000" spc="-12" strike="noStrike" u="dash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b="1" lang="en-US" sz="3000" spc="-1" strike="noStrike" u="dash">
                <a:solidFill>
                  <a:srgbClr val="000000"/>
                </a:solidFill>
                <a:uFillTx/>
                <a:latin typeface="Calibri"/>
              </a:rPr>
              <a:t>para</a:t>
            </a:r>
            <a:r>
              <a:rPr b="1" lang="en-US" sz="3000" spc="-7" strike="noStrike" u="dash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b="1" lang="en-US" sz="3000" spc="-21" strike="noStrike" u="dash">
                <a:solidFill>
                  <a:srgbClr val="000000"/>
                </a:solidFill>
                <a:uFillTx/>
                <a:latin typeface="Calibri"/>
              </a:rPr>
              <a:t>artes</a:t>
            </a:r>
            <a:endParaRPr b="0" lang="en-US" sz="30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442480" y="4676760"/>
            <a:ext cx="1979640" cy="2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600" spc="-1" strike="noStrike">
                <a:latin typeface="Arial Black"/>
              </a:rPr>
              <a:t>Nombre:</a:t>
            </a:r>
            <a:r>
              <a:rPr b="0" lang="en-US" sz="1600" spc="-46" strike="noStrike">
                <a:latin typeface="Arial Black"/>
              </a:rPr>
              <a:t> </a:t>
            </a:r>
            <a:r>
              <a:rPr b="0" lang="en-US" sz="1600" spc="-12" strike="noStrike">
                <a:latin typeface="Arial Black"/>
              </a:rPr>
              <a:t>…………..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1033200" y="9460080"/>
            <a:ext cx="276588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-1" strike="noStrike">
                <a:latin typeface="Arial Black"/>
              </a:rPr>
              <a:t>Autora:</a:t>
            </a:r>
            <a:r>
              <a:rPr b="0" lang="en-US" sz="2400" spc="-32" strike="noStrike">
                <a:latin typeface="Arial Black"/>
              </a:rPr>
              <a:t> </a:t>
            </a:r>
            <a:r>
              <a:rPr b="0" lang="en-US" sz="2400" spc="-12" strike="noStrike">
                <a:latin typeface="Arial Black"/>
              </a:rPr>
              <a:t>…………..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2022-07-29T05:48:42Z</dcterms:created>
  <dc:creator/>
  <dc:description/>
  <dc:language>en-US</dc:language>
  <cp:lastModifiedBy/>
  <dcterms:modified xsi:type="dcterms:W3CDTF">2022-07-29T05:48:42Z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