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C0C6D3-549A-4406-BA68-2F38BF9EBE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DF5496-65B0-4BA1-9672-DDCCDD0BCD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D9BA5C-7CD8-4834-9875-F9DF307FDDD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A2EF21-B29C-4563-9681-11A50421EB6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5C7F34-030E-4C51-9BE8-298673874E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F936C2-252C-4F87-B241-A9C3BAB6FD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3913EF-E446-42A8-99B8-06430D2291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E51E5B-F442-4702-AE46-67453E7E7E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676440"/>
            <a:ext cx="42847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4186A1-77EF-4A61-915B-DE5E0AB910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0326E2-7C8C-4278-83E8-2994EE0680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A6D27D-2D3B-419C-B03C-D2540757D6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2E4D0D-0112-4940-B8CB-E7F3FB0CFE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9C56D52-A64F-4DB8-81AB-C88D5D15E2C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676440"/>
            <a:ext cx="42847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Historia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62280" y="3615840"/>
            <a:ext cx="2048760" cy="10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45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2022-07-29T06:35:47Z</dcterms:created>
  <dc:creator/>
  <dc:description/>
  <dc:language>en-US</dc:language>
  <cp:lastModifiedBy/>
  <dcterms:modified xsi:type="dcterms:W3CDTF">2022-07-29T06:35:47Z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