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ourier New" panose="00000000000000000000" pitchFamily="49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7085" y="1039189"/>
            <a:ext cx="6948678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27684" y="7310688"/>
            <a:ext cx="6307480" cy="256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040" cy="10692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945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Pitágoras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2535935"/>
            <a:ext cx="7559040" cy="8156575"/>
            <a:chOff x="0" y="2535935"/>
            <a:chExt cx="7559040" cy="8156575"/>
          </a:xfrm>
        </p:grpSpPr>
        <p:sp>
          <p:nvSpPr>
            <p:cNvPr id="4" name="object 4" descr=""/>
            <p:cNvSpPr/>
            <p:nvPr/>
          </p:nvSpPr>
          <p:spPr>
            <a:xfrm>
              <a:off x="1487424" y="2542031"/>
              <a:ext cx="4940935" cy="4544695"/>
            </a:xfrm>
            <a:custGeom>
              <a:avLst/>
              <a:gdLst/>
              <a:ahLst/>
              <a:cxnLst/>
              <a:rect l="l" t="t" r="r" b="b"/>
              <a:pathLst>
                <a:path w="4940935" h="4544695">
                  <a:moveTo>
                    <a:pt x="2470404" y="0"/>
                  </a:moveTo>
                  <a:lnTo>
                    <a:pt x="0" y="1735836"/>
                  </a:lnTo>
                  <a:lnTo>
                    <a:pt x="943609" y="4544568"/>
                  </a:lnTo>
                  <a:lnTo>
                    <a:pt x="3997198" y="4544568"/>
                  </a:lnTo>
                  <a:lnTo>
                    <a:pt x="4940808" y="1735836"/>
                  </a:lnTo>
                  <a:lnTo>
                    <a:pt x="24704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87424" y="2542031"/>
              <a:ext cx="4940935" cy="4544695"/>
            </a:xfrm>
            <a:custGeom>
              <a:avLst/>
              <a:gdLst/>
              <a:ahLst/>
              <a:cxnLst/>
              <a:rect l="l" t="t" r="r" b="b"/>
              <a:pathLst>
                <a:path w="4940935" h="4544695">
                  <a:moveTo>
                    <a:pt x="0" y="1735836"/>
                  </a:moveTo>
                  <a:lnTo>
                    <a:pt x="2470404" y="0"/>
                  </a:lnTo>
                  <a:lnTo>
                    <a:pt x="4940808" y="1735836"/>
                  </a:lnTo>
                  <a:lnTo>
                    <a:pt x="3997198" y="4544568"/>
                  </a:lnTo>
                  <a:lnTo>
                    <a:pt x="943609" y="4544568"/>
                  </a:lnTo>
                  <a:lnTo>
                    <a:pt x="0" y="173583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9088" y="4221479"/>
              <a:ext cx="2822448" cy="225856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32631"/>
              <a:ext cx="7559040" cy="715975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27684" y="7310688"/>
            <a:ext cx="3686175" cy="25654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14"/>
              </a:spcBef>
            </a:pPr>
            <a:r>
              <a:rPr dirty="0" sz="4800" spc="-10">
                <a:latin typeface="Courier New"/>
                <a:cs typeface="Courier New"/>
              </a:rPr>
              <a:t>Nombres: Grupo: Profesor@:</a:t>
            </a:r>
            <a:endParaRPr sz="4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2022-05-08T05:40:59Z</dcterms:created>
  <dcterms:modified xsi:type="dcterms:W3CDTF">2022-05-08T05:40:59Z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