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Calibri" panose="00000000000000000000" pitchFamily="34" charset="1"/>
      <p:regular r:id="rId10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404444"/>
            <a:ext cx="7772400" cy="86417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7999" y="-134620"/>
            <a:ext cx="5956401" cy="2021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pc="-10"/>
              <a:t>Geografía</a:t>
            </a:r>
          </a:p>
          <a:p>
            <a:pPr algn="ctr">
              <a:lnSpc>
                <a:spcPct val="100000"/>
              </a:lnSpc>
              <a:spcBef>
                <a:spcPts val="1775"/>
              </a:spcBef>
            </a:pPr>
            <a:r>
              <a:rPr dirty="0" sz="1600" spc="-10" b="0">
                <a:latin typeface="Calibri"/>
                <a:cs typeface="Calibri"/>
              </a:rPr>
              <a:t>https://superportadas.com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2022-05-08T07:39:52Z</dcterms:created>
  <dcterms:modified xsi:type="dcterms:W3CDTF">2022-05-08T07:39:52Z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