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126CBF-727A-4AF7-B079-765FC670070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775160" y="4115520"/>
            <a:ext cx="400572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775160" y="6037560"/>
            <a:ext cx="400572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0B3896-CFA0-4C1E-AFF5-DA313FDF93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775160" y="411552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27880" y="411552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1775160" y="603756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27880" y="603756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2E9EEB-FB38-4E4C-9B45-6F3166022E8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775160" y="4115520"/>
            <a:ext cx="128952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129480" y="4115520"/>
            <a:ext cx="128952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483800" y="4115520"/>
            <a:ext cx="128952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1775160" y="6037560"/>
            <a:ext cx="128952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129480" y="6037560"/>
            <a:ext cx="128952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483800" y="6037560"/>
            <a:ext cx="128952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6BE469-3D30-4C8D-8A01-911FCF9E8A6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775160" y="4115520"/>
            <a:ext cx="4005720" cy="367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948B89-F64A-4DAC-BF29-0BF9C351D74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775160" y="4115520"/>
            <a:ext cx="4005720" cy="367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EE9F16-C451-4E93-A3E8-03C4343771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1775160" y="4115520"/>
            <a:ext cx="1954440" cy="367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27880" y="4115520"/>
            <a:ext cx="1954440" cy="367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143EFD-BBB1-464E-8FEB-410C2F5D268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6C6949-8558-499F-BBB8-6F31B91AAB2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097440" y="2788920"/>
            <a:ext cx="1361160" cy="334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466153-23E4-4169-805E-CACE3E056D1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775160" y="411552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27880" y="4115520"/>
            <a:ext cx="1954440" cy="367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1775160" y="603756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DCE3AF-4A30-4A23-8ECE-853515D9D2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775160" y="4115520"/>
            <a:ext cx="1954440" cy="367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27880" y="411552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27880" y="603756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F3AA99-383A-48B3-B55A-D39C338C394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775160" y="411552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27880" y="4115520"/>
            <a:ext cx="195444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1775160" y="6037560"/>
            <a:ext cx="4005720" cy="175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C9BA7F-F2F8-403D-9DCA-9082A3F7773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61160" cy="72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550" spc="-1" strike="noStrike">
                <a:latin typeface="Calibri"/>
              </a:rPr>
              <a:t>Click to edit the title text format</a:t>
            </a:r>
            <a:endParaRPr b="0" lang="en-US" sz="45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775160" y="4115520"/>
            <a:ext cx="4005720" cy="367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350" spc="-1" strike="noStrike">
                <a:latin typeface="Calibri"/>
              </a:rPr>
              <a:t>Click to edit the outline text format</a:t>
            </a:r>
            <a:endParaRPr b="0" lang="en-US" sz="1435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350" spc="-1" strike="noStrike">
                <a:latin typeface="Calibri"/>
              </a:rPr>
              <a:t>Second Outline Level</a:t>
            </a:r>
            <a:endParaRPr b="0" lang="en-US" sz="1435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350" spc="-1" strike="noStrike">
                <a:latin typeface="Calibri"/>
              </a:rPr>
              <a:t>Third Outline Level</a:t>
            </a:r>
            <a:endParaRPr b="0" lang="en-US" sz="1435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350" spc="-1" strike="noStrike">
                <a:latin typeface="Calibri"/>
              </a:rPr>
              <a:t>Fourth Outline Level</a:t>
            </a:r>
            <a:endParaRPr b="0" lang="en-US" sz="1435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350" spc="-1" strike="noStrike">
                <a:latin typeface="Calibri"/>
              </a:rPr>
              <a:t>Fifth Outline Level</a:t>
            </a:r>
            <a:endParaRPr b="0" lang="en-US" sz="1435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350" spc="-1" strike="noStrike">
                <a:latin typeface="Calibri"/>
              </a:rPr>
              <a:t>Sixth Outline Level</a:t>
            </a:r>
            <a:endParaRPr b="0" lang="en-US" sz="1435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350" spc="-1" strike="noStrike">
                <a:latin typeface="Calibri"/>
              </a:rPr>
              <a:t>Seventh Outline Level</a:t>
            </a:r>
            <a:endParaRPr b="0" lang="en-US" sz="1435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BE01381-04CD-4852-87E2-80B73B511EB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097440" y="2788920"/>
            <a:ext cx="135972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4550" spc="474" strike="noStrike">
                <a:solidFill>
                  <a:srgbClr val="ffffff"/>
                </a:solidFill>
                <a:latin typeface="Calibri"/>
              </a:rPr>
              <a:t>Hola</a:t>
            </a:r>
            <a:endParaRPr b="0" lang="en-US" sz="455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1775160" y="4115520"/>
            <a:ext cx="4005720" cy="612504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4320" algn="ctr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14350" spc="-1200" strike="noStrike">
                <a:solidFill>
                  <a:srgbClr val="ffffff"/>
                </a:solidFill>
                <a:latin typeface="Gill Sans MT"/>
              </a:rPr>
              <a:t>Marzo</a:t>
            </a:r>
            <a:endParaRPr b="0" lang="en-US" sz="1435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9026"/>
              </a:spcBef>
              <a:buNone/>
            </a:pPr>
            <a:r>
              <a:rPr b="0" lang="en-US" sz="2100" spc="117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</a:t>
            </a:r>
            <a:endParaRPr b="0" lang="en-US" sz="2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2022-07-29T04:53:58Z</dcterms:created>
  <dc:creator/>
  <dc:description/>
  <dc:language>en-US</dc:language>
  <cp:lastModifiedBy/>
  <dcterms:modified xsi:type="dcterms:W3CDTF">2022-07-29T04:53:58Z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