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docProps/app.xml" ContentType="application/vnd.openxmlformats-officedocument.extended-properties+xml"/>
  <Override PartName="/docProps/core.xml" ContentType="application/vnd.openxmlformats-package.core-properties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Default Extension="jpg" ContentType="image/jpg"/>
  <Override PartName="/ppt/slides/slide1.xml" ContentType="application/vnd.openxmlformats-officedocument.presentationml.slide+xml"/>
  <Default Extension="png" ContentType="image/png"/>
  <Default Extension="fntdata" ContentType="application/x-fontdata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officeDocument/2006/relationships/custom-properties" Target="docProps/custom.xml"/></Relationships>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sldIdLst>
    <p:sldId id="256" r:id="rId6"/>
  </p:sldIdLst>
  <p:sldSz cx="7556500" cy="10693400"/>
  <p:notesSz cx="7556500" cy="10693400"/>
  <p:defaultTextStyle>
    <a:defPPr>
      <a:defRPr kern="0"/>
    </a:defPPr>
  </p:defaultTextStyle>
  <p:embeddedFontLst>
    <p:embeddedFont>
      <p:font typeface="Berlin Sans FB Demi" panose="00000000000000000000" pitchFamily="34" charset="1"/>
      <p:bold r:id="rId8"/>
    </p:embeddedFont>
    <p:embeddedFont>
      <p:font typeface="Chiller" panose="00000000000000000000" pitchFamily="82" charset="1"/>
      <p:bold r:id="rId10"/>
    </p:embeddedFont>
    <p:embeddedFont>
      <p:font typeface="Impact" panose="00000000000000000000" pitchFamily="34" charset="1"/>
      <p:regular r:id="rId9"/>
    </p:embeddedFont>
    <p:embeddedFont>
      <p:font typeface="Times New Roman" panose="00000000000000000000" pitchFamily="18" charset="1"/>
      <p:regular r:id="rId7"/>
    </p:embeddedFont>
  </p:embeddedFon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-1536" y="-8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viewProps" Target="viewProps.xml"/><Relationship Id="rId4" Type="http://schemas.openxmlformats.org/officeDocument/2006/relationships/presProps" Target="presProps.xml"/><Relationship Id="rId5" Type="http://schemas.openxmlformats.org/officeDocument/2006/relationships/tableStyles" Target="tableStyles.xml"/><Relationship Id="rId6" Type="http://schemas.openxmlformats.org/officeDocument/2006/relationships/slide" Target="slides/slide1.xml"/><Relationship Id="rId7" Type="http://schemas.openxmlformats.org/officeDocument/2006/relationships/font" Target="fonts/font1.fntdata"/><Relationship Id="rId8" Type="http://schemas.openxmlformats.org/officeDocument/2006/relationships/font" Target="fonts/font2.fntdata"/><Relationship Id="rId9" Type="http://schemas.openxmlformats.org/officeDocument/2006/relationships/font" Target="fonts/font3.fntdata"/><Relationship Id="rId10" Type="http://schemas.openxmlformats.org/officeDocument/2006/relationships/font" Target="fonts/font4.fntdata"/></Relationships>
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567213" y="3314954"/>
            <a:ext cx="6428422" cy="224561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134427" y="5988304"/>
            <a:ext cx="5293995" cy="26733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800" b="1" i="0">
                <a:solidFill>
                  <a:schemeClr val="tx1"/>
                </a:solidFill>
                <a:latin typeface="Berlin Sans FB Demi"/>
                <a:cs typeface="Berlin Sans FB Demi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800" b="1" i="0">
                <a:solidFill>
                  <a:schemeClr val="tx1"/>
                </a:solidFill>
                <a:latin typeface="Berlin Sans FB Demi"/>
                <a:cs typeface="Berlin Sans FB Demi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idx="2" sz="half"/>
          </p:nvPr>
        </p:nvSpPr>
        <p:spPr>
          <a:xfrm>
            <a:off x="378142" y="2459482"/>
            <a:ext cx="3289839" cy="70576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idx="3" sz="half"/>
          </p:nvPr>
        </p:nvSpPr>
        <p:spPr>
          <a:xfrm>
            <a:off x="3894867" y="2459482"/>
            <a:ext cx="3289839" cy="70576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6" name="Holder 6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7" name="Holder 7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800" b="1" i="0">
                <a:solidFill>
                  <a:schemeClr val="tx1"/>
                </a:solidFill>
                <a:latin typeface="Berlin Sans FB Demi"/>
                <a:cs typeface="Berlin Sans FB Demi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5" name="Holder 5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4" name="Holder 4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theme" Target="../theme/theme1.xml"/><Relationship Id="rId7" Type="http://schemas.openxmlformats.org/officeDocument/2006/relationships/image" Target="../media/image1.jpg"/></Relationships>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36576" y="0"/>
            <a:ext cx="7473950" cy="10692765"/>
          </a:xfrm>
          <a:custGeom>
            <a:avLst/>
            <a:gdLst/>
            <a:ahLst/>
            <a:cxnLst/>
            <a:rect l="l" t="t" r="r" b="b"/>
            <a:pathLst>
              <a:path w="7473950" h="10692765">
                <a:moveTo>
                  <a:pt x="0" y="10692383"/>
                </a:moveTo>
                <a:lnTo>
                  <a:pt x="7473696" y="10692383"/>
                </a:lnTo>
                <a:lnTo>
                  <a:pt x="7473696" y="0"/>
                </a:lnTo>
                <a:lnTo>
                  <a:pt x="0" y="0"/>
                </a:lnTo>
                <a:lnTo>
                  <a:pt x="0" y="10692383"/>
                </a:lnTo>
                <a:close/>
              </a:path>
            </a:pathLst>
          </a:custGeom>
          <a:solidFill>
            <a:srgbClr val="00AFE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7" name="bg object 17"/>
          <p:cNvSpPr/>
          <p:nvPr/>
        </p:nvSpPr>
        <p:spPr>
          <a:xfrm>
            <a:off x="36576" y="0"/>
            <a:ext cx="7473950" cy="10692765"/>
          </a:xfrm>
          <a:custGeom>
            <a:avLst/>
            <a:gdLst/>
            <a:ahLst/>
            <a:cxnLst/>
            <a:rect l="l" t="t" r="r" b="b"/>
            <a:pathLst>
              <a:path w="7473950" h="10692765">
                <a:moveTo>
                  <a:pt x="7473696" y="10692383"/>
                </a:moveTo>
                <a:lnTo>
                  <a:pt x="7473696" y="0"/>
                </a:lnTo>
              </a:path>
              <a:path w="7473950" h="10692765">
                <a:moveTo>
                  <a:pt x="0" y="0"/>
                </a:moveTo>
                <a:lnTo>
                  <a:pt x="0" y="10692383"/>
                </a:lnTo>
              </a:path>
            </a:pathLst>
          </a:custGeom>
          <a:ln w="12192">
            <a:solidFill>
              <a:srgbClr val="41709C"/>
            </a:solidFill>
          </a:ln>
        </p:spPr>
        <p:txBody>
          <a:bodyPr wrap="square" lIns="0" tIns="0" rIns="0" bIns="0" rtlCol="0"/>
          <a:lstStyle/>
          <a:p/>
        </p:txBody>
      </p:sp>
      <p:pic>
        <p:nvPicPr>
          <p:cNvPr id="18" name="bg object 18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883920" y="2776727"/>
            <a:ext cx="5398008" cy="2584704"/>
          </a:xfrm>
          <a:prstGeom prst="rect">
            <a:avLst/>
          </a:prstGeom>
        </p:spPr>
      </p:pic>
      <p:sp>
        <p:nvSpPr>
          <p:cNvPr id="19" name="bg object 19"/>
          <p:cNvSpPr/>
          <p:nvPr/>
        </p:nvSpPr>
        <p:spPr>
          <a:xfrm>
            <a:off x="94488" y="951305"/>
            <a:ext cx="1192530" cy="686435"/>
          </a:xfrm>
          <a:custGeom>
            <a:avLst/>
            <a:gdLst/>
            <a:ahLst/>
            <a:cxnLst/>
            <a:rect l="l" t="t" r="r" b="b"/>
            <a:pathLst>
              <a:path w="1192530" h="686435">
                <a:moveTo>
                  <a:pt x="1192377" y="0"/>
                </a:moveTo>
                <a:lnTo>
                  <a:pt x="0" y="0"/>
                </a:lnTo>
                <a:lnTo>
                  <a:pt x="0" y="686104"/>
                </a:lnTo>
                <a:lnTo>
                  <a:pt x="1192377" y="686104"/>
                </a:lnTo>
                <a:lnTo>
                  <a:pt x="1192377" y="0"/>
                </a:lnTo>
                <a:close/>
              </a:path>
            </a:pathLst>
          </a:custGeom>
          <a:solidFill>
            <a:srgbClr val="FFFF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81788" y="889457"/>
            <a:ext cx="1217930" cy="75755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800" b="1" i="0">
                <a:solidFill>
                  <a:schemeClr val="tx1"/>
                </a:solidFill>
                <a:latin typeface="Berlin Sans FB Demi"/>
                <a:cs typeface="Berlin Sans FB Demi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378142" y="2459482"/>
            <a:ext cx="6806565" cy="70576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>
          <a:xfrm>
            <a:off x="2571369" y="9944862"/>
            <a:ext cx="2420112" cy="5346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>
          <a:xfrm>
            <a:off x="378142" y="9944862"/>
            <a:ext cx="1739455" cy="5346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>
          <a:xfrm>
            <a:off x="5445252" y="9944862"/>
            <a:ext cx="1739455" cy="5346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 folHlink="folHlink" hlink="hlink" accent1="accent1" accent2="accent2" accent3="accent3" accent4="accent4" accent5="accent5" accent6="accent6" tx2="dk2" bg2="lt2" tx1="dk1" bg1="lt1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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pc="-20"/>
              <a:t>Arte</a:t>
            </a:r>
          </a:p>
        </p:txBody>
      </p:sp>
      <p:sp>
        <p:nvSpPr>
          <p:cNvPr id="3" name="object 3" descr=""/>
          <p:cNvSpPr/>
          <p:nvPr/>
        </p:nvSpPr>
        <p:spPr>
          <a:xfrm>
            <a:off x="94488" y="1692274"/>
            <a:ext cx="3586479" cy="688975"/>
          </a:xfrm>
          <a:custGeom>
            <a:avLst/>
            <a:gdLst/>
            <a:ahLst/>
            <a:cxnLst/>
            <a:rect l="l" t="t" r="r" b="b"/>
            <a:pathLst>
              <a:path w="3586479" h="688975">
                <a:moveTo>
                  <a:pt x="3585972" y="0"/>
                </a:moveTo>
                <a:lnTo>
                  <a:pt x="0" y="0"/>
                </a:lnTo>
                <a:lnTo>
                  <a:pt x="0" y="688848"/>
                </a:lnTo>
                <a:lnTo>
                  <a:pt x="3585972" y="688848"/>
                </a:lnTo>
                <a:lnTo>
                  <a:pt x="3585972" y="0"/>
                </a:lnTo>
                <a:close/>
              </a:path>
            </a:pathLst>
          </a:custGeom>
          <a:solidFill>
            <a:srgbClr val="FFFF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" name="object 4" descr=""/>
          <p:cNvSpPr txBox="1"/>
          <p:nvPr/>
        </p:nvSpPr>
        <p:spPr>
          <a:xfrm>
            <a:off x="81788" y="1630501"/>
            <a:ext cx="3611879" cy="75755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4800" spc="-10" b="1">
                <a:latin typeface="Berlin Sans FB Demi"/>
                <a:cs typeface="Berlin Sans FB Demi"/>
              </a:rPr>
              <a:t>Postmoderno</a:t>
            </a:r>
            <a:endParaRPr sz="4800">
              <a:latin typeface="Berlin Sans FB Demi"/>
              <a:cs typeface="Berlin Sans FB Demi"/>
            </a:endParaRPr>
          </a:p>
        </p:txBody>
      </p:sp>
      <p:pic>
        <p:nvPicPr>
          <p:cNvPr id="5" name="object 5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718" y="5456590"/>
            <a:ext cx="7559417" cy="5241889"/>
          </a:xfrm>
          <a:prstGeom prst="rect">
            <a:avLst/>
          </a:prstGeom>
        </p:spPr>
      </p:pic>
      <p:sp>
        <p:nvSpPr>
          <p:cNvPr id="6" name="object 6" descr=""/>
          <p:cNvSpPr txBox="1"/>
          <p:nvPr/>
        </p:nvSpPr>
        <p:spPr>
          <a:xfrm>
            <a:off x="1185672" y="6321551"/>
            <a:ext cx="5285740" cy="2834640"/>
          </a:xfrm>
          <a:prstGeom prst="rect">
            <a:avLst/>
          </a:prstGeom>
          <a:solidFill>
            <a:srgbClr val="FFFFFF"/>
          </a:solidFill>
        </p:spPr>
        <p:txBody>
          <a:bodyPr wrap="square" lIns="0" tIns="52704" rIns="0" bIns="0" rtlCol="0" vert="horz">
            <a:spAutoFit/>
          </a:bodyPr>
          <a:lstStyle/>
          <a:p>
            <a:pPr marL="94615">
              <a:lnSpc>
                <a:spcPct val="100000"/>
              </a:lnSpc>
              <a:spcBef>
                <a:spcPts val="414"/>
              </a:spcBef>
            </a:pPr>
            <a:r>
              <a:rPr dirty="0" u="sng" sz="2000" spc="-10">
                <a:uFill>
                  <a:solidFill>
                    <a:srgbClr val="000000"/>
                  </a:solidFill>
                </a:uFill>
                <a:latin typeface="Impact"/>
                <a:cs typeface="Impact"/>
              </a:rPr>
              <a:t>Datos:</a:t>
            </a:r>
            <a:endParaRPr sz="2000">
              <a:latin typeface="Impact"/>
              <a:cs typeface="Impact"/>
            </a:endParaRPr>
          </a:p>
          <a:p>
            <a:pPr marL="94615">
              <a:lnSpc>
                <a:spcPct val="100000"/>
              </a:lnSpc>
              <a:spcBef>
                <a:spcPts val="465"/>
              </a:spcBef>
            </a:pPr>
            <a:r>
              <a:rPr dirty="0" sz="3600" spc="-10" b="1">
                <a:latin typeface="Chiller"/>
                <a:cs typeface="Chiller"/>
              </a:rPr>
              <a:t>Nombre:</a:t>
            </a:r>
            <a:endParaRPr sz="3600">
              <a:latin typeface="Chiller"/>
              <a:cs typeface="Chiller"/>
            </a:endParaRPr>
          </a:p>
          <a:p>
            <a:pPr marL="94615" marR="3639185">
              <a:lnSpc>
                <a:spcPct val="122200"/>
              </a:lnSpc>
            </a:pPr>
            <a:r>
              <a:rPr dirty="0" sz="3600" spc="-10" b="1">
                <a:latin typeface="Chiller"/>
                <a:cs typeface="Chiller"/>
              </a:rPr>
              <a:t>Profesor@: Institución:</a:t>
            </a:r>
            <a:endParaRPr sz="3600">
              <a:latin typeface="Chiller"/>
              <a:cs typeface="Chiller"/>
            </a:endParaRPr>
          </a:p>
        </p:txBody>
      </p:sp>
      <p:sp>
        <p:nvSpPr>
          <p:cNvPr id="7" name="object 7" descr=""/>
          <p:cNvSpPr/>
          <p:nvPr/>
        </p:nvSpPr>
        <p:spPr>
          <a:xfrm>
            <a:off x="38100" y="41146"/>
            <a:ext cx="7492365" cy="10613390"/>
          </a:xfrm>
          <a:custGeom>
            <a:avLst/>
            <a:gdLst/>
            <a:ahLst/>
            <a:cxnLst/>
            <a:rect l="l" t="t" r="r" b="b"/>
            <a:pathLst>
              <a:path w="7492365" h="10613390">
                <a:moveTo>
                  <a:pt x="0" y="10613136"/>
                </a:moveTo>
                <a:lnTo>
                  <a:pt x="7491983" y="10613136"/>
                </a:lnTo>
                <a:lnTo>
                  <a:pt x="7491983" y="0"/>
                </a:lnTo>
                <a:lnTo>
                  <a:pt x="0" y="0"/>
                </a:lnTo>
                <a:lnTo>
                  <a:pt x="0" y="10613136"/>
                </a:lnTo>
                <a:close/>
              </a:path>
            </a:pathLst>
          </a:custGeom>
          <a:ln w="57912">
            <a:solidFill>
              <a:srgbClr val="7E7E7E"/>
            </a:solidFill>
          </a:ln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Application>Microsoft Office PowerPoint</Application>
  <PresentationFormat>On-screen Show (4:3)</PresentationFormat>
  <ScaleCrop>false</ScaleCrop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2022-05-07T04:42:27Z</dcterms:created>
  <dcterms:modified xsi:type="dcterms:W3CDTF">2022-05-07T04:42:27Z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2022-05-07T00:00:00Z</vt:filetime>
  </property>
  <property fmtid="{D5CDD505-2E9C-101B-9397-08002B2CF9AE}" pid="3" name="Creator">
    <vt:lpwstr>Microsoft® Word 2013</vt:lpwstr>
  </property>
  <property fmtid="{D5CDD505-2E9C-101B-9397-08002B2CF9AE}" pid="4" name="LastSaved">
    <vt:filetime>2022-05-07T00:00:00Z</vt:filetime>
  </property>
</Properties>
</file>