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315DE2-900E-46AA-B2E3-D8033A9D2C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C45D7D-EBE2-473B-91FE-D2C9BACCC4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3FC26B-F600-4433-BAE9-62553528468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98BBF8-F187-437F-B189-48EEC372D7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0356AE-45DC-42FC-965A-971BCBABDD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201FF4-E6E7-471C-9783-C6333F2F43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0AE833-5F53-4A2D-B202-DAE57CC3B3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9BEBD1-57AE-4E22-A015-3ADD5C15E8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64160" y="938520"/>
            <a:ext cx="7234200" cy="104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DCFAF3-9D06-4208-B154-465A90E456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2CC06F-39D1-44C9-A2C4-CC54E9575F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960238-24D9-4FBF-8BE8-ABAC227A1C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6A2881-7FBF-4A17-A61A-2BA6B29FE9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5720" y="0"/>
            <a:ext cx="7439760" cy="10689120"/>
          </a:xfrm>
          <a:custGeom>
            <a:avLst/>
            <a:gdLst/>
            <a:ahLst/>
            <a:rect l="l" t="t" r="r" b="b"/>
            <a:pathLst>
              <a:path w="7440295" h="10689590">
                <a:moveTo>
                  <a:pt x="7440168" y="0"/>
                </a:moveTo>
                <a:lnTo>
                  <a:pt x="0" y="0"/>
                </a:lnTo>
                <a:lnTo>
                  <a:pt x="0" y="10689336"/>
                </a:lnTo>
                <a:lnTo>
                  <a:pt x="7440168" y="10689336"/>
                </a:lnTo>
                <a:lnTo>
                  <a:pt x="7440168" y="0"/>
                </a:lnTo>
                <a:close/>
              </a:path>
            </a:pathLst>
          </a:custGeom>
          <a:solidFill>
            <a:srgbClr val="c55a1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5720" y="0"/>
            <a:ext cx="7439760" cy="10689120"/>
          </a:xfrm>
          <a:custGeom>
            <a:avLst/>
            <a:gdLst/>
            <a:ahLst/>
            <a:rect l="l" t="t" r="r" b="b"/>
            <a:pathLst>
              <a:path w="7440295" h="10689590">
                <a:moveTo>
                  <a:pt x="0" y="10689336"/>
                </a:moveTo>
                <a:lnTo>
                  <a:pt x="7440168" y="10689336"/>
                </a:lnTo>
                <a:lnTo>
                  <a:pt x="7440168" y="0"/>
                </a:lnTo>
                <a:lnTo>
                  <a:pt x="0" y="0"/>
                </a:lnTo>
                <a:lnTo>
                  <a:pt x="0" y="10689336"/>
                </a:lnTo>
                <a:close/>
              </a:path>
            </a:pathLst>
          </a:custGeom>
          <a:noFill/>
          <a:ln w="12191">
            <a:solidFill>
              <a:srgbClr val="4170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2"/>
          <a:stretch/>
        </p:blipFill>
        <p:spPr>
          <a:xfrm>
            <a:off x="978480" y="3215520"/>
            <a:ext cx="4096080" cy="17978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06006C4-20C3-408D-9419-3CAFA979D16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4160" y="938520"/>
            <a:ext cx="7234200" cy="225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2600">
              <a:lnSpc>
                <a:spcPts val="8881"/>
              </a:lnSpc>
              <a:buNone/>
            </a:pPr>
            <a:r>
              <a:rPr b="0" lang="en-US" sz="7200" spc="-12" strike="noStrike">
                <a:solidFill>
                  <a:srgbClr val="ffffff"/>
                </a:solidFill>
                <a:latin typeface="Cooper Black"/>
              </a:rPr>
              <a:t>Presentación </a:t>
            </a:r>
            <a:r>
              <a:rPr b="0" lang="en-US" sz="7200" spc="-1" strike="noStrike">
                <a:solidFill>
                  <a:srgbClr val="ffffff"/>
                </a:solidFill>
                <a:latin typeface="Cooper Black"/>
              </a:rPr>
              <a:t>Power</a:t>
            </a:r>
            <a:r>
              <a:rPr b="0" lang="en-US" sz="7200" spc="-26" strike="noStrike">
                <a:solidFill>
                  <a:srgbClr val="ffffff"/>
                </a:solidFill>
                <a:latin typeface="Cooper Black"/>
              </a:rPr>
              <a:t> </a:t>
            </a:r>
            <a:r>
              <a:rPr b="0" lang="en-US" sz="7200" spc="-12" strike="noStrike">
                <a:solidFill>
                  <a:srgbClr val="ffffff"/>
                </a:solidFill>
                <a:latin typeface="Cooper Black"/>
              </a:rPr>
              <a:t>Point</a:t>
            </a:r>
            <a:endParaRPr b="0" lang="en-US" sz="7200" spc="-1" strike="noStrike">
              <a:latin typeface="Calibri"/>
            </a:endParaRPr>
          </a:p>
        </p:txBody>
      </p:sp>
      <p:pic>
        <p:nvPicPr>
          <p:cNvPr id="45" name="object 3" descr=""/>
          <p:cNvPicPr/>
          <p:nvPr/>
        </p:nvPicPr>
        <p:blipFill>
          <a:blip r:embed="rId1"/>
          <a:stretch/>
        </p:blipFill>
        <p:spPr>
          <a:xfrm>
            <a:off x="0" y="4855320"/>
            <a:ext cx="7552440" cy="5836680"/>
          </a:xfrm>
          <a:prstGeom prst="rect">
            <a:avLst/>
          </a:prstGeom>
          <a:ln w="0">
            <a:noFill/>
          </a:ln>
        </p:spPr>
      </p:pic>
      <p:sp>
        <p:nvSpPr>
          <p:cNvPr id="46" name="object 4"/>
          <p:cNvSpPr/>
          <p:nvPr/>
        </p:nvSpPr>
        <p:spPr>
          <a:xfrm>
            <a:off x="270720" y="6253200"/>
            <a:ext cx="1568160" cy="420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4280" bIns="0" anchor="t">
            <a:spAutoFit/>
          </a:bodyPr>
          <a:p>
            <a:pPr marL="12600">
              <a:lnSpc>
                <a:spcPct val="100000"/>
              </a:lnSpc>
              <a:spcBef>
                <a:spcPts val="349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65"/>
              </a:spcBef>
              <a:buNone/>
            </a:pPr>
            <a:r>
              <a:rPr b="1" lang="en-US" sz="3600" spc="-12" strike="noStrike">
                <a:latin typeface="Chiller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12600">
              <a:lnSpc>
                <a:spcPts val="5281"/>
              </a:lnSpc>
              <a:spcBef>
                <a:spcPts val="139"/>
              </a:spcBef>
              <a:buNone/>
            </a:pPr>
            <a:r>
              <a:rPr b="1" lang="en-US" sz="3600" spc="-12" strike="noStrike">
                <a:latin typeface="Chiller"/>
              </a:rPr>
              <a:t>Profesor@: Institución: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7" name="object 5"/>
          <p:cNvSpPr/>
          <p:nvPr/>
        </p:nvSpPr>
        <p:spPr>
          <a:xfrm>
            <a:off x="50400" y="50400"/>
            <a:ext cx="7476840" cy="10637280"/>
          </a:xfrm>
          <a:custGeom>
            <a:avLst/>
            <a:gdLst/>
            <a:ahLst/>
            <a:rect l="l" t="t" r="r" b="b"/>
            <a:pathLst>
              <a:path w="7477125" h="10637520">
                <a:moveTo>
                  <a:pt x="0" y="10637520"/>
                </a:moveTo>
                <a:lnTo>
                  <a:pt x="7476744" y="10637520"/>
                </a:lnTo>
                <a:lnTo>
                  <a:pt x="7476744" y="0"/>
                </a:lnTo>
                <a:lnTo>
                  <a:pt x="0" y="0"/>
                </a:lnTo>
                <a:lnTo>
                  <a:pt x="0" y="10637520"/>
                </a:lnTo>
                <a:close/>
              </a:path>
            </a:pathLst>
          </a:custGeom>
          <a:noFill/>
          <a:ln w="5791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2022-05-07T05:14:04Z</dcterms:created>
  <dc:creator/>
  <dc:description/>
  <dc:language>en-US</dc:language>
  <cp:lastModifiedBy/>
  <dcterms:modified xsi:type="dcterms:W3CDTF">2022-05-07T05:14:04Z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