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772400" cy="10058400"/>
  <p:notesSz cx="7772400" cy="10058400"/>
  <p:defaultTextStyle>
    <a:defPPr>
      <a:defRPr kern="0"/>
    </a:defPPr>
  </p:defaultTextStyle>
  <p:embeddedFontLs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57910"/>
            <a:ext cx="7772400" cy="1000048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70682" y="908050"/>
            <a:ext cx="1431035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13229" y="4668062"/>
            <a:ext cx="3345941" cy="33343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0682" y="908050"/>
            <a:ext cx="137541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Ensayo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686047" y="1700910"/>
            <a:ext cx="37973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25">
                <a:latin typeface="Times New Roman"/>
                <a:cs typeface="Times New Roman"/>
              </a:rPr>
              <a:t>De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112645" y="2478100"/>
            <a:ext cx="3409950" cy="1520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6000"/>
              </a:lnSpc>
            </a:pPr>
            <a:r>
              <a:rPr dirty="0" sz="4800">
                <a:latin typeface="Times New Roman"/>
                <a:cs typeface="Times New Roman"/>
              </a:rPr>
              <a:t>La </a:t>
            </a:r>
            <a:r>
              <a:rPr dirty="0" sz="4800" spc="-10">
                <a:latin typeface="Times New Roman"/>
                <a:cs typeface="Times New Roman"/>
              </a:rPr>
              <a:t>Cultura Precolombina</a:t>
            </a:r>
            <a:endParaRPr sz="48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213229" y="4668062"/>
            <a:ext cx="3264535" cy="3334385"/>
          </a:xfrm>
          <a:prstGeom prst="rect">
            <a:avLst/>
          </a:prstGeom>
        </p:spPr>
        <p:txBody>
          <a:bodyPr wrap="square" lIns="0" tIns="1803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420"/>
              </a:spcBef>
            </a:pPr>
            <a:r>
              <a:rPr dirty="0" sz="2800">
                <a:latin typeface="Times New Roman"/>
                <a:cs typeface="Times New Roman"/>
              </a:rPr>
              <a:t>Nicolás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G,</a:t>
            </a:r>
            <a:r>
              <a:rPr dirty="0" sz="2800" spc="-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Martínez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-5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  <a:p>
            <a:pPr marL="570230">
              <a:lnSpc>
                <a:spcPct val="100000"/>
              </a:lnSpc>
              <a:spcBef>
                <a:spcPts val="1210"/>
              </a:spcBef>
            </a:pPr>
            <a:r>
              <a:rPr dirty="0" sz="2600">
                <a:latin typeface="Times New Roman"/>
                <a:cs typeface="Times New Roman"/>
              </a:rPr>
              <a:t>Sección</a:t>
            </a:r>
            <a:r>
              <a:rPr dirty="0" sz="2600" spc="-85">
                <a:latin typeface="Times New Roman"/>
                <a:cs typeface="Times New Roman"/>
              </a:rPr>
              <a:t> </a:t>
            </a:r>
            <a:r>
              <a:rPr dirty="0" sz="2600" spc="-25">
                <a:latin typeface="Times New Roman"/>
                <a:cs typeface="Times New Roman"/>
              </a:rPr>
              <a:t>“A”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900">
              <a:latin typeface="Times New Roman"/>
              <a:cs typeface="Times New Roman"/>
            </a:endParaRPr>
          </a:p>
          <a:p>
            <a:pPr algn="ctr" marR="22225">
              <a:lnSpc>
                <a:spcPct val="100000"/>
              </a:lnSpc>
              <a:spcBef>
                <a:spcPts val="5"/>
              </a:spcBef>
            </a:pPr>
            <a:r>
              <a:rPr dirty="0" sz="2600">
                <a:latin typeface="Times New Roman"/>
                <a:cs typeface="Times New Roman"/>
              </a:rPr>
              <a:t>Dr.</a:t>
            </a:r>
            <a:r>
              <a:rPr dirty="0" sz="2600" spc="-65">
                <a:latin typeface="Times New Roman"/>
                <a:cs typeface="Times New Roman"/>
              </a:rPr>
              <a:t> </a:t>
            </a:r>
            <a:r>
              <a:rPr dirty="0" sz="2600">
                <a:latin typeface="Times New Roman"/>
                <a:cs typeface="Times New Roman"/>
              </a:rPr>
              <a:t>Armando</a:t>
            </a:r>
            <a:r>
              <a:rPr dirty="0" sz="2600" spc="-65">
                <a:latin typeface="Times New Roman"/>
                <a:cs typeface="Times New Roman"/>
              </a:rPr>
              <a:t> </a:t>
            </a:r>
            <a:r>
              <a:rPr dirty="0" sz="2600" spc="-10">
                <a:latin typeface="Times New Roman"/>
                <a:cs typeface="Times New Roman"/>
              </a:rPr>
              <a:t>Gonzales</a:t>
            </a:r>
            <a:endParaRPr sz="2600">
              <a:latin typeface="Times New Roman"/>
              <a:cs typeface="Times New Roman"/>
            </a:endParaRPr>
          </a:p>
          <a:p>
            <a:pPr algn="ctr" marL="713740" marR="765175" indent="-118745">
              <a:lnSpc>
                <a:spcPct val="149200"/>
              </a:lnSpc>
              <a:spcBef>
                <a:spcPts val="1275"/>
              </a:spcBef>
            </a:pPr>
            <a:r>
              <a:rPr dirty="0" sz="2600" spc="-10">
                <a:latin typeface="Times New Roman"/>
                <a:cs typeface="Times New Roman"/>
              </a:rPr>
              <a:t>Historia </a:t>
            </a:r>
            <a:r>
              <a:rPr dirty="0" sz="2600">
                <a:latin typeface="Times New Roman"/>
                <a:cs typeface="Times New Roman"/>
              </a:rPr>
              <a:t>Agosto,</a:t>
            </a:r>
            <a:r>
              <a:rPr dirty="0" sz="2600" spc="-90">
                <a:latin typeface="Times New Roman"/>
                <a:cs typeface="Times New Roman"/>
              </a:rPr>
              <a:t> </a:t>
            </a:r>
            <a:r>
              <a:rPr dirty="0" sz="2600" spc="-20">
                <a:latin typeface="Times New Roman"/>
                <a:cs typeface="Times New Roman"/>
              </a:rPr>
              <a:t>2022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2022-05-08T08:09:00Z</dcterms:created>
  <dcterms:modified xsi:type="dcterms:W3CDTF">2022-05-08T08:09:00Z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</Properties>
</file>