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0A646F-8639-43B1-AE00-A2D041C3F44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588120" y="1525320"/>
            <a:ext cx="380160" cy="115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8702B54-D5D6-496D-819E-4596DDF4A13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588120" y="1525320"/>
            <a:ext cx="380160" cy="115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02C84B-8210-46E0-BFB1-DF45C41E7CA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588120" y="1525320"/>
            <a:ext cx="380160" cy="115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155540-F758-4902-9A5A-CF94D4F7381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588120" y="1525320"/>
            <a:ext cx="380160" cy="115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0B5BC6-49BB-45BB-86A3-72BF049B3B1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588120" y="1525320"/>
            <a:ext cx="380160" cy="115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DE8422-DB2A-4C0F-8A88-EFCB7A01931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588120" y="1525320"/>
            <a:ext cx="380160" cy="115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EEEE93-F73E-4C73-BF1C-DC833464BD0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588120" y="1525320"/>
            <a:ext cx="380160" cy="115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A520D71-2BFF-41B8-A211-9DC1D224DED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588120" y="1236240"/>
            <a:ext cx="380160" cy="501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0CE94CC-FAD5-4FB5-AA38-D7A1D08648C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588120" y="1525320"/>
            <a:ext cx="380160" cy="115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618336-A0AF-4E44-9005-2104A1FD22A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588120" y="1525320"/>
            <a:ext cx="380160" cy="115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3B3D5A6-2E48-4780-BE41-2C8918C42D8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588120" y="1525320"/>
            <a:ext cx="380160" cy="1150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E2E29B-3ED4-49D0-B0C5-2F9DFFF45B5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0048a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3588120" y="1648800"/>
            <a:ext cx="380160" cy="90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5750" spc="-1" strike="noStrike">
                <a:latin typeface="Calibri"/>
              </a:rPr>
              <a:t>Click to edit the title text format</a:t>
            </a:r>
            <a:endParaRPr b="0" lang="en-US" sz="575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3D04BDD-49A4-43B2-BB51-2360BBAE16CA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2441880" y="9573120"/>
            <a:ext cx="2652840" cy="89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2900" spc="-386" strike="noStrike">
                <a:solidFill>
                  <a:srgbClr val="ffffff"/>
                </a:solidFill>
                <a:latin typeface="Microsoft Sans Serif"/>
              </a:rPr>
              <a:t>s</a:t>
            </a:r>
            <a:r>
              <a:rPr b="0" lang="en-US" sz="2900" spc="-511" strike="noStrike">
                <a:solidFill>
                  <a:srgbClr val="ffffff"/>
                </a:solidFill>
                <a:latin typeface="Microsoft Sans Serif"/>
              </a:rPr>
              <a:t>u</a:t>
            </a:r>
            <a:r>
              <a:rPr b="0" lang="en-US" sz="2900" spc="-375" strike="noStrike">
                <a:solidFill>
                  <a:srgbClr val="ffffff"/>
                </a:solidFill>
                <a:latin typeface="Microsoft Sans Serif"/>
              </a:rPr>
              <a:t>p</a:t>
            </a:r>
            <a:r>
              <a:rPr b="0" lang="en-US" sz="2900" spc="-301" strike="noStrike">
                <a:solidFill>
                  <a:srgbClr val="ffffff"/>
                </a:solidFill>
                <a:latin typeface="Microsoft Sans Serif"/>
              </a:rPr>
              <a:t>e</a:t>
            </a:r>
            <a:r>
              <a:rPr b="0" lang="en-US" sz="2900" spc="262" strike="noStrike">
                <a:solidFill>
                  <a:srgbClr val="ffffff"/>
                </a:solidFill>
                <a:latin typeface="Microsoft Sans Serif"/>
              </a:rPr>
              <a:t>r</a:t>
            </a:r>
            <a:r>
              <a:rPr b="0" lang="en-US" sz="2900" spc="-375" strike="noStrike">
                <a:solidFill>
                  <a:srgbClr val="ffffff"/>
                </a:solidFill>
                <a:latin typeface="Microsoft Sans Serif"/>
              </a:rPr>
              <a:t>p</a:t>
            </a:r>
            <a:r>
              <a:rPr b="0" lang="en-US" sz="2900" spc="-460" strike="noStrike">
                <a:solidFill>
                  <a:srgbClr val="ffffff"/>
                </a:solidFill>
                <a:latin typeface="Microsoft Sans Serif"/>
              </a:rPr>
              <a:t>o</a:t>
            </a:r>
            <a:r>
              <a:rPr b="0" lang="en-US" sz="2900" spc="239" strike="noStrike">
                <a:solidFill>
                  <a:srgbClr val="ffffff"/>
                </a:solidFill>
                <a:latin typeface="Microsoft Sans Serif"/>
              </a:rPr>
              <a:t>r</a:t>
            </a:r>
            <a:r>
              <a:rPr b="0" lang="en-US" sz="2900" spc="352" strike="noStrike">
                <a:solidFill>
                  <a:srgbClr val="ffffff"/>
                </a:solidFill>
                <a:latin typeface="Microsoft Sans Serif"/>
              </a:rPr>
              <a:t>t</a:t>
            </a:r>
            <a:r>
              <a:rPr b="0" lang="en-US" sz="2900" spc="-197" strike="noStrike">
                <a:solidFill>
                  <a:srgbClr val="ffffff"/>
                </a:solidFill>
                <a:latin typeface="Microsoft Sans Serif"/>
              </a:rPr>
              <a:t>a</a:t>
            </a:r>
            <a:r>
              <a:rPr b="0" lang="en-US" sz="2900" spc="-270" strike="noStrike">
                <a:solidFill>
                  <a:srgbClr val="ffffff"/>
                </a:solidFill>
                <a:latin typeface="Microsoft Sans Serif"/>
              </a:rPr>
              <a:t>d</a:t>
            </a:r>
            <a:r>
              <a:rPr b="0" lang="en-US" sz="2900" spc="-197" strike="noStrike">
                <a:solidFill>
                  <a:srgbClr val="ffffff"/>
                </a:solidFill>
                <a:latin typeface="Microsoft Sans Serif"/>
              </a:rPr>
              <a:t>a</a:t>
            </a:r>
            <a:r>
              <a:rPr b="0" lang="en-US" sz="2900" spc="-386" strike="noStrike">
                <a:solidFill>
                  <a:srgbClr val="ffffff"/>
                </a:solidFill>
                <a:latin typeface="Microsoft Sans Serif"/>
              </a:rPr>
              <a:t>s</a:t>
            </a:r>
            <a:r>
              <a:rPr b="0" lang="en-US" sz="2900" spc="-491" strike="noStrike">
                <a:solidFill>
                  <a:srgbClr val="ffffff"/>
                </a:solidFill>
                <a:latin typeface="Microsoft Sans Serif"/>
              </a:rPr>
              <a:t>.</a:t>
            </a:r>
            <a:r>
              <a:rPr b="0" lang="en-US" sz="2900" spc="-287" strike="noStrike">
                <a:solidFill>
                  <a:srgbClr val="ffffff"/>
                </a:solidFill>
                <a:latin typeface="Microsoft Sans Serif"/>
              </a:rPr>
              <a:t>c</a:t>
            </a:r>
            <a:r>
              <a:rPr b="0" lang="en-US" sz="2900" spc="-460" strike="noStrike">
                <a:solidFill>
                  <a:srgbClr val="ffffff"/>
                </a:solidFill>
                <a:latin typeface="Microsoft Sans Serif"/>
              </a:rPr>
              <a:t>o</a:t>
            </a:r>
            <a:r>
              <a:rPr b="0" lang="en-US" sz="2900" spc="-440" strike="noStrike">
                <a:solidFill>
                  <a:srgbClr val="ffffff"/>
                </a:solidFill>
                <a:latin typeface="Microsoft Sans Serif"/>
              </a:rPr>
              <a:t>m</a:t>
            </a:r>
            <a:endParaRPr b="0" lang="en-US" sz="2900" spc="-1" strike="noStrike">
              <a:latin typeface="Arial"/>
            </a:endParaRPr>
          </a:p>
        </p:txBody>
      </p:sp>
      <p:grpSp>
        <p:nvGrpSpPr>
          <p:cNvPr id="42" name="object 3"/>
          <p:cNvGrpSpPr/>
          <p:nvPr/>
        </p:nvGrpSpPr>
        <p:grpSpPr>
          <a:xfrm>
            <a:off x="2880" y="3179160"/>
            <a:ext cx="7546320" cy="5697000"/>
            <a:chOff x="2880" y="3179160"/>
            <a:chExt cx="7546320" cy="5697000"/>
          </a:xfrm>
        </p:grpSpPr>
        <p:pic>
          <p:nvPicPr>
            <p:cNvPr id="43" name="object 4" descr=""/>
            <p:cNvPicPr/>
            <p:nvPr/>
          </p:nvPicPr>
          <p:blipFill>
            <a:blip r:embed="rId1"/>
            <a:stretch/>
          </p:blipFill>
          <p:spPr>
            <a:xfrm>
              <a:off x="2880" y="3179160"/>
              <a:ext cx="7546320" cy="38188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4" name="object 5" descr=""/>
            <p:cNvPicPr/>
            <p:nvPr/>
          </p:nvPicPr>
          <p:blipFill>
            <a:blip r:embed="rId2"/>
            <a:stretch/>
          </p:blipFill>
          <p:spPr>
            <a:xfrm>
              <a:off x="4833360" y="4214880"/>
              <a:ext cx="1177560" cy="8103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5" name="object 6"/>
            <p:cNvSpPr/>
            <p:nvPr/>
          </p:nvSpPr>
          <p:spPr>
            <a:xfrm>
              <a:off x="820800" y="6306840"/>
              <a:ext cx="5784480" cy="2544120"/>
            </a:xfrm>
            <a:custGeom>
              <a:avLst/>
              <a:gdLst/>
              <a:ahLst/>
              <a:rect l="l" t="t" r="r" b="b"/>
              <a:pathLst>
                <a:path w="5784850" h="2544445">
                  <a:moveTo>
                    <a:pt x="848029" y="615340"/>
                  </a:moveTo>
                  <a:lnTo>
                    <a:pt x="827087" y="570496"/>
                  </a:lnTo>
                  <a:lnTo>
                    <a:pt x="806246" y="525551"/>
                  </a:lnTo>
                  <a:lnTo>
                    <a:pt x="183972" y="815746"/>
                  </a:lnTo>
                  <a:lnTo>
                    <a:pt x="225818" y="905535"/>
                  </a:lnTo>
                  <a:lnTo>
                    <a:pt x="848029" y="615340"/>
                  </a:lnTo>
                  <a:close/>
                  <a:moveTo>
                    <a:pt x="1003858" y="344576"/>
                  </a:moveTo>
                  <a:lnTo>
                    <a:pt x="1002347" y="338988"/>
                  </a:lnTo>
                  <a:lnTo>
                    <a:pt x="978712" y="250850"/>
                  </a:lnTo>
                  <a:lnTo>
                    <a:pt x="649909" y="338988"/>
                  </a:lnTo>
                  <a:lnTo>
                    <a:pt x="649782" y="338226"/>
                  </a:lnTo>
                  <a:lnTo>
                    <a:pt x="649528" y="337591"/>
                  </a:lnTo>
                  <a:lnTo>
                    <a:pt x="649401" y="336829"/>
                  </a:lnTo>
                  <a:lnTo>
                    <a:pt x="681609" y="297675"/>
                  </a:lnTo>
                  <a:lnTo>
                    <a:pt x="700646" y="255460"/>
                  </a:lnTo>
                  <a:lnTo>
                    <a:pt x="706615" y="210248"/>
                  </a:lnTo>
                  <a:lnTo>
                    <a:pt x="699693" y="162077"/>
                  </a:lnTo>
                  <a:lnTo>
                    <a:pt x="680466" y="113487"/>
                  </a:lnTo>
                  <a:lnTo>
                    <a:pt x="670191" y="99402"/>
                  </a:lnTo>
                  <a:lnTo>
                    <a:pt x="651002" y="73139"/>
                  </a:lnTo>
                  <a:lnTo>
                    <a:pt x="615276" y="44424"/>
                  </a:lnTo>
                  <a:lnTo>
                    <a:pt x="615276" y="232105"/>
                  </a:lnTo>
                  <a:lnTo>
                    <a:pt x="609968" y="265887"/>
                  </a:lnTo>
                  <a:lnTo>
                    <a:pt x="568629" y="327812"/>
                  </a:lnTo>
                  <a:lnTo>
                    <a:pt x="533895" y="355257"/>
                  </a:lnTo>
                  <a:lnTo>
                    <a:pt x="491921" y="379603"/>
                  </a:lnTo>
                  <a:lnTo>
                    <a:pt x="442633" y="400761"/>
                  </a:lnTo>
                  <a:lnTo>
                    <a:pt x="385927" y="418617"/>
                  </a:lnTo>
                  <a:lnTo>
                    <a:pt x="327698" y="431355"/>
                  </a:lnTo>
                  <a:lnTo>
                    <a:pt x="275793" y="436638"/>
                  </a:lnTo>
                  <a:lnTo>
                    <a:pt x="230149" y="434568"/>
                  </a:lnTo>
                  <a:lnTo>
                    <a:pt x="190728" y="425221"/>
                  </a:lnTo>
                  <a:lnTo>
                    <a:pt x="132410" y="390232"/>
                  </a:lnTo>
                  <a:lnTo>
                    <a:pt x="102184" y="337337"/>
                  </a:lnTo>
                  <a:lnTo>
                    <a:pt x="98640" y="317169"/>
                  </a:lnTo>
                  <a:lnTo>
                    <a:pt x="98806" y="296595"/>
                  </a:lnTo>
                  <a:lnTo>
                    <a:pt x="110705" y="254025"/>
                  </a:lnTo>
                  <a:lnTo>
                    <a:pt x="138277" y="212420"/>
                  </a:lnTo>
                  <a:lnTo>
                    <a:pt x="182041" y="175285"/>
                  </a:lnTo>
                  <a:lnTo>
                    <a:pt x="241363" y="143129"/>
                  </a:lnTo>
                  <a:lnTo>
                    <a:pt x="315976" y="117627"/>
                  </a:lnTo>
                  <a:lnTo>
                    <a:pt x="371068" y="105422"/>
                  </a:lnTo>
                  <a:lnTo>
                    <a:pt x="421970" y="99402"/>
                  </a:lnTo>
                  <a:lnTo>
                    <a:pt x="468617" y="99491"/>
                  </a:lnTo>
                  <a:lnTo>
                    <a:pt x="510971" y="105562"/>
                  </a:lnTo>
                  <a:lnTo>
                    <a:pt x="547293" y="117817"/>
                  </a:lnTo>
                  <a:lnTo>
                    <a:pt x="596988" y="163588"/>
                  </a:lnTo>
                  <a:lnTo>
                    <a:pt x="615276" y="232105"/>
                  </a:lnTo>
                  <a:lnTo>
                    <a:pt x="615276" y="44424"/>
                  </a:lnTo>
                  <a:lnTo>
                    <a:pt x="611263" y="41198"/>
                  </a:lnTo>
                  <a:lnTo>
                    <a:pt x="561263" y="17805"/>
                  </a:lnTo>
                  <a:lnTo>
                    <a:pt x="515048" y="5727"/>
                  </a:lnTo>
                  <a:lnTo>
                    <a:pt x="464832" y="0"/>
                  </a:lnTo>
                  <a:lnTo>
                    <a:pt x="410629" y="698"/>
                  </a:lnTo>
                  <a:lnTo>
                    <a:pt x="352437" y="7924"/>
                  </a:lnTo>
                  <a:lnTo>
                    <a:pt x="290296" y="21742"/>
                  </a:lnTo>
                  <a:lnTo>
                    <a:pt x="231902" y="40386"/>
                  </a:lnTo>
                  <a:lnTo>
                    <a:pt x="179654" y="63322"/>
                  </a:lnTo>
                  <a:lnTo>
                    <a:pt x="133426" y="90462"/>
                  </a:lnTo>
                  <a:lnTo>
                    <a:pt x="93091" y="121716"/>
                  </a:lnTo>
                  <a:lnTo>
                    <a:pt x="58559" y="156997"/>
                  </a:lnTo>
                  <a:lnTo>
                    <a:pt x="25666" y="204177"/>
                  </a:lnTo>
                  <a:lnTo>
                    <a:pt x="6172" y="252501"/>
                  </a:lnTo>
                  <a:lnTo>
                    <a:pt x="0" y="301879"/>
                  </a:lnTo>
                  <a:lnTo>
                    <a:pt x="7023" y="352196"/>
                  </a:lnTo>
                  <a:lnTo>
                    <a:pt x="26047" y="398475"/>
                  </a:lnTo>
                  <a:lnTo>
                    <a:pt x="55791" y="434924"/>
                  </a:lnTo>
                  <a:lnTo>
                    <a:pt x="96380" y="461454"/>
                  </a:lnTo>
                  <a:lnTo>
                    <a:pt x="147916" y="477926"/>
                  </a:lnTo>
                  <a:lnTo>
                    <a:pt x="148082" y="478688"/>
                  </a:lnTo>
                  <a:lnTo>
                    <a:pt x="148475" y="480085"/>
                  </a:lnTo>
                  <a:lnTo>
                    <a:pt x="64096" y="502691"/>
                  </a:lnTo>
                  <a:lnTo>
                    <a:pt x="87541" y="590067"/>
                  </a:lnTo>
                  <a:lnTo>
                    <a:pt x="660234" y="436638"/>
                  </a:lnTo>
                  <a:lnTo>
                    <a:pt x="1003858" y="344576"/>
                  </a:lnTo>
                  <a:close/>
                  <a:moveTo>
                    <a:pt x="1091869" y="1052093"/>
                  </a:moveTo>
                  <a:lnTo>
                    <a:pt x="1079957" y="987640"/>
                  </a:lnTo>
                  <a:lnTo>
                    <a:pt x="1062748" y="951230"/>
                  </a:lnTo>
                  <a:lnTo>
                    <a:pt x="1038148" y="912139"/>
                  </a:lnTo>
                  <a:lnTo>
                    <a:pt x="1020775" y="890397"/>
                  </a:lnTo>
                  <a:lnTo>
                    <a:pt x="1005979" y="871855"/>
                  </a:lnTo>
                  <a:lnTo>
                    <a:pt x="971740" y="840092"/>
                  </a:lnTo>
                  <a:lnTo>
                    <a:pt x="935329" y="817003"/>
                  </a:lnTo>
                  <a:lnTo>
                    <a:pt x="896670" y="802792"/>
                  </a:lnTo>
                  <a:lnTo>
                    <a:pt x="856030" y="797090"/>
                  </a:lnTo>
                  <a:lnTo>
                    <a:pt x="813523" y="799604"/>
                  </a:lnTo>
                  <a:lnTo>
                    <a:pt x="769099" y="810679"/>
                  </a:lnTo>
                  <a:lnTo>
                    <a:pt x="722680" y="830605"/>
                  </a:lnTo>
                  <a:lnTo>
                    <a:pt x="732637" y="851382"/>
                  </a:lnTo>
                  <a:lnTo>
                    <a:pt x="752716" y="892898"/>
                  </a:lnTo>
                  <a:lnTo>
                    <a:pt x="762685" y="913663"/>
                  </a:lnTo>
                  <a:lnTo>
                    <a:pt x="795743" y="900214"/>
                  </a:lnTo>
                  <a:lnTo>
                    <a:pt x="825449" y="892505"/>
                  </a:lnTo>
                  <a:lnTo>
                    <a:pt x="851865" y="890397"/>
                  </a:lnTo>
                  <a:lnTo>
                    <a:pt x="875080" y="893724"/>
                  </a:lnTo>
                  <a:lnTo>
                    <a:pt x="915860" y="915289"/>
                  </a:lnTo>
                  <a:lnTo>
                    <a:pt x="952169" y="955319"/>
                  </a:lnTo>
                  <a:lnTo>
                    <a:pt x="973709" y="991984"/>
                  </a:lnTo>
                  <a:lnTo>
                    <a:pt x="984567" y="1040053"/>
                  </a:lnTo>
                  <a:lnTo>
                    <a:pt x="983767" y="1054227"/>
                  </a:lnTo>
                  <a:lnTo>
                    <a:pt x="970000" y="1091095"/>
                  </a:lnTo>
                  <a:lnTo>
                    <a:pt x="938263" y="1126172"/>
                  </a:lnTo>
                  <a:lnTo>
                    <a:pt x="888796" y="1162583"/>
                  </a:lnTo>
                  <a:lnTo>
                    <a:pt x="873404" y="1152817"/>
                  </a:lnTo>
                  <a:lnTo>
                    <a:pt x="857453" y="1140853"/>
                  </a:lnTo>
                  <a:lnTo>
                    <a:pt x="840778" y="1126782"/>
                  </a:lnTo>
                  <a:lnTo>
                    <a:pt x="823252" y="1110640"/>
                  </a:lnTo>
                  <a:lnTo>
                    <a:pt x="813485" y="1101077"/>
                  </a:lnTo>
                  <a:lnTo>
                    <a:pt x="813485" y="1215288"/>
                  </a:lnTo>
                  <a:lnTo>
                    <a:pt x="779068" y="1239418"/>
                  </a:lnTo>
                  <a:lnTo>
                    <a:pt x="730389" y="1269428"/>
                  </a:lnTo>
                  <a:lnTo>
                    <a:pt x="685317" y="1288884"/>
                  </a:lnTo>
                  <a:lnTo>
                    <a:pt x="643851" y="1297965"/>
                  </a:lnTo>
                  <a:lnTo>
                    <a:pt x="605967" y="1296822"/>
                  </a:lnTo>
                  <a:lnTo>
                    <a:pt x="541655" y="1272806"/>
                  </a:lnTo>
                  <a:lnTo>
                    <a:pt x="493826" y="1226972"/>
                  </a:lnTo>
                  <a:lnTo>
                    <a:pt x="473100" y="1183944"/>
                  </a:lnTo>
                  <a:lnTo>
                    <a:pt x="470268" y="1162913"/>
                  </a:lnTo>
                  <a:lnTo>
                    <a:pt x="472490" y="1142136"/>
                  </a:lnTo>
                  <a:lnTo>
                    <a:pt x="488442" y="1104900"/>
                  </a:lnTo>
                  <a:lnTo>
                    <a:pt x="519734" y="1074318"/>
                  </a:lnTo>
                  <a:lnTo>
                    <a:pt x="558088" y="1055547"/>
                  </a:lnTo>
                  <a:lnTo>
                    <a:pt x="596150" y="1053045"/>
                  </a:lnTo>
                  <a:lnTo>
                    <a:pt x="634060" y="1066749"/>
                  </a:lnTo>
                  <a:lnTo>
                    <a:pt x="672007" y="1096543"/>
                  </a:lnTo>
                  <a:lnTo>
                    <a:pt x="708964" y="1132611"/>
                  </a:lnTo>
                  <a:lnTo>
                    <a:pt x="744842" y="1164488"/>
                  </a:lnTo>
                  <a:lnTo>
                    <a:pt x="779653" y="1192098"/>
                  </a:lnTo>
                  <a:lnTo>
                    <a:pt x="813485" y="1215288"/>
                  </a:lnTo>
                  <a:lnTo>
                    <a:pt x="813485" y="1101077"/>
                  </a:lnTo>
                  <a:lnTo>
                    <a:pt x="764489" y="1053045"/>
                  </a:lnTo>
                  <a:lnTo>
                    <a:pt x="718959" y="1010056"/>
                  </a:lnTo>
                  <a:lnTo>
                    <a:pt x="679335" y="981062"/>
                  </a:lnTo>
                  <a:lnTo>
                    <a:pt x="641083" y="962088"/>
                  </a:lnTo>
                  <a:lnTo>
                    <a:pt x="567524" y="953096"/>
                  </a:lnTo>
                  <a:lnTo>
                    <a:pt x="531444" y="959789"/>
                  </a:lnTo>
                  <a:lnTo>
                    <a:pt x="495795" y="973543"/>
                  </a:lnTo>
                  <a:lnTo>
                    <a:pt x="460552" y="994435"/>
                  </a:lnTo>
                  <a:lnTo>
                    <a:pt x="427647" y="1021372"/>
                  </a:lnTo>
                  <a:lnTo>
                    <a:pt x="401942" y="1050937"/>
                  </a:lnTo>
                  <a:lnTo>
                    <a:pt x="371729" y="1118006"/>
                  </a:lnTo>
                  <a:lnTo>
                    <a:pt x="367779" y="1154061"/>
                  </a:lnTo>
                  <a:lnTo>
                    <a:pt x="372224" y="1189990"/>
                  </a:lnTo>
                  <a:lnTo>
                    <a:pt x="405841" y="1261389"/>
                  </a:lnTo>
                  <a:lnTo>
                    <a:pt x="433705" y="1294307"/>
                  </a:lnTo>
                  <a:lnTo>
                    <a:pt x="467474" y="1321663"/>
                  </a:lnTo>
                  <a:lnTo>
                    <a:pt x="507187" y="1343329"/>
                  </a:lnTo>
                  <a:lnTo>
                    <a:pt x="552869" y="1359230"/>
                  </a:lnTo>
                  <a:lnTo>
                    <a:pt x="604570" y="1369212"/>
                  </a:lnTo>
                  <a:lnTo>
                    <a:pt x="585952" y="1386243"/>
                  </a:lnTo>
                  <a:lnTo>
                    <a:pt x="570064" y="1402740"/>
                  </a:lnTo>
                  <a:lnTo>
                    <a:pt x="556831" y="1418577"/>
                  </a:lnTo>
                  <a:lnTo>
                    <a:pt x="546150" y="1433601"/>
                  </a:lnTo>
                  <a:lnTo>
                    <a:pt x="602157" y="1513611"/>
                  </a:lnTo>
                  <a:lnTo>
                    <a:pt x="615988" y="1492491"/>
                  </a:lnTo>
                  <a:lnTo>
                    <a:pt x="631139" y="1472768"/>
                  </a:lnTo>
                  <a:lnTo>
                    <a:pt x="666038" y="1437919"/>
                  </a:lnTo>
                  <a:lnTo>
                    <a:pt x="723226" y="1393659"/>
                  </a:lnTo>
                  <a:lnTo>
                    <a:pt x="766813" y="1362100"/>
                  </a:lnTo>
                  <a:lnTo>
                    <a:pt x="857846" y="1297965"/>
                  </a:lnTo>
                  <a:lnTo>
                    <a:pt x="948613" y="1234465"/>
                  </a:lnTo>
                  <a:lnTo>
                    <a:pt x="980059" y="1211554"/>
                  </a:lnTo>
                  <a:lnTo>
                    <a:pt x="1031684" y="1168996"/>
                  </a:lnTo>
                  <a:lnTo>
                    <a:pt x="1067803" y="1129004"/>
                  </a:lnTo>
                  <a:lnTo>
                    <a:pt x="1087704" y="1080173"/>
                  </a:lnTo>
                  <a:lnTo>
                    <a:pt x="1091869" y="1052093"/>
                  </a:lnTo>
                  <a:close/>
                  <a:moveTo>
                    <a:pt x="1138859" y="580542"/>
                  </a:moveTo>
                  <a:lnTo>
                    <a:pt x="1083995" y="462813"/>
                  </a:lnTo>
                  <a:lnTo>
                    <a:pt x="888161" y="473354"/>
                  </a:lnTo>
                  <a:lnTo>
                    <a:pt x="922578" y="547141"/>
                  </a:lnTo>
                  <a:lnTo>
                    <a:pt x="1138859" y="580542"/>
                  </a:lnTo>
                  <a:close/>
                  <a:moveTo>
                    <a:pt x="1948865" y="1412011"/>
                  </a:moveTo>
                  <a:lnTo>
                    <a:pt x="1869871" y="1358798"/>
                  </a:lnTo>
                  <a:lnTo>
                    <a:pt x="1679498" y="1640992"/>
                  </a:lnTo>
                  <a:lnTo>
                    <a:pt x="1678990" y="1640611"/>
                  </a:lnTo>
                  <a:lnTo>
                    <a:pt x="1678355" y="1640230"/>
                  </a:lnTo>
                  <a:lnTo>
                    <a:pt x="1677720" y="1639722"/>
                  </a:lnTo>
                  <a:lnTo>
                    <a:pt x="1676844" y="1589354"/>
                  </a:lnTo>
                  <a:lnTo>
                    <a:pt x="1664042" y="1545412"/>
                  </a:lnTo>
                  <a:lnTo>
                    <a:pt x="1660144" y="1539443"/>
                  </a:lnTo>
                  <a:lnTo>
                    <a:pt x="1639519" y="1507832"/>
                  </a:lnTo>
                  <a:lnTo>
                    <a:pt x="1611528" y="1483563"/>
                  </a:lnTo>
                  <a:lnTo>
                    <a:pt x="1611528" y="1646872"/>
                  </a:lnTo>
                  <a:lnTo>
                    <a:pt x="1611299" y="1686204"/>
                  </a:lnTo>
                  <a:lnTo>
                    <a:pt x="1602841" y="1729549"/>
                  </a:lnTo>
                  <a:lnTo>
                    <a:pt x="1586953" y="1775333"/>
                  </a:lnTo>
                  <a:lnTo>
                    <a:pt x="1563522" y="1823554"/>
                  </a:lnTo>
                  <a:lnTo>
                    <a:pt x="1532432" y="1874164"/>
                  </a:lnTo>
                  <a:lnTo>
                    <a:pt x="1496872" y="1922030"/>
                  </a:lnTo>
                  <a:lnTo>
                    <a:pt x="1461287" y="1960143"/>
                  </a:lnTo>
                  <a:lnTo>
                    <a:pt x="1425676" y="1988654"/>
                  </a:lnTo>
                  <a:lnTo>
                    <a:pt x="1390065" y="2007641"/>
                  </a:lnTo>
                  <a:lnTo>
                    <a:pt x="1323848" y="2019998"/>
                  </a:lnTo>
                  <a:lnTo>
                    <a:pt x="1294384" y="2014181"/>
                  </a:lnTo>
                  <a:lnTo>
                    <a:pt x="1251686" y="1987867"/>
                  </a:lnTo>
                  <a:lnTo>
                    <a:pt x="1228102" y="1954212"/>
                  </a:lnTo>
                  <a:lnTo>
                    <a:pt x="1215491" y="1909279"/>
                  </a:lnTo>
                  <a:lnTo>
                    <a:pt x="1214259" y="1883752"/>
                  </a:lnTo>
                  <a:lnTo>
                    <a:pt x="1216799" y="1856422"/>
                  </a:lnTo>
                  <a:lnTo>
                    <a:pt x="1233373" y="1796415"/>
                  </a:lnTo>
                  <a:lnTo>
                    <a:pt x="1265085" y="1730870"/>
                  </a:lnTo>
                  <a:lnTo>
                    <a:pt x="1286941" y="1696110"/>
                  </a:lnTo>
                  <a:lnTo>
                    <a:pt x="1320444" y="1650771"/>
                  </a:lnTo>
                  <a:lnTo>
                    <a:pt x="1354797" y="1612773"/>
                  </a:lnTo>
                  <a:lnTo>
                    <a:pt x="1389900" y="1582064"/>
                  </a:lnTo>
                  <a:lnTo>
                    <a:pt x="1425625" y="1558569"/>
                  </a:lnTo>
                  <a:lnTo>
                    <a:pt x="1494624" y="1539443"/>
                  </a:lnTo>
                  <a:lnTo>
                    <a:pt x="1558594" y="1560982"/>
                  </a:lnTo>
                  <a:lnTo>
                    <a:pt x="1602663" y="1612887"/>
                  </a:lnTo>
                  <a:lnTo>
                    <a:pt x="1611528" y="1646872"/>
                  </a:lnTo>
                  <a:lnTo>
                    <a:pt x="1611528" y="1483563"/>
                  </a:lnTo>
                  <a:lnTo>
                    <a:pt x="1603425" y="1476527"/>
                  </a:lnTo>
                  <a:lnTo>
                    <a:pt x="1557832" y="1452968"/>
                  </a:lnTo>
                  <a:lnTo>
                    <a:pt x="1509864" y="1442351"/>
                  </a:lnTo>
                  <a:lnTo>
                    <a:pt x="1459598" y="1444764"/>
                  </a:lnTo>
                  <a:lnTo>
                    <a:pt x="1407083" y="1460271"/>
                  </a:lnTo>
                  <a:lnTo>
                    <a:pt x="1364615" y="1481645"/>
                  </a:lnTo>
                  <a:lnTo>
                    <a:pt x="1323225" y="1510436"/>
                  </a:lnTo>
                  <a:lnTo>
                    <a:pt x="1282979" y="1546669"/>
                  </a:lnTo>
                  <a:lnTo>
                    <a:pt x="1243926" y="1590395"/>
                  </a:lnTo>
                  <a:lnTo>
                    <a:pt x="1206169" y="1641627"/>
                  </a:lnTo>
                  <a:lnTo>
                    <a:pt x="1174305" y="1694002"/>
                  </a:lnTo>
                  <a:lnTo>
                    <a:pt x="1149794" y="1745500"/>
                  </a:lnTo>
                  <a:lnTo>
                    <a:pt x="1132484" y="1796161"/>
                  </a:lnTo>
                  <a:lnTo>
                    <a:pt x="1122248" y="1845983"/>
                  </a:lnTo>
                  <a:lnTo>
                    <a:pt x="1118920" y="1894992"/>
                  </a:lnTo>
                  <a:lnTo>
                    <a:pt x="1124458" y="1951786"/>
                  </a:lnTo>
                  <a:lnTo>
                    <a:pt x="1140815" y="2000618"/>
                  </a:lnTo>
                  <a:lnTo>
                    <a:pt x="1167853" y="2041461"/>
                  </a:lnTo>
                  <a:lnTo>
                    <a:pt x="1205407" y="2074316"/>
                  </a:lnTo>
                  <a:lnTo>
                    <a:pt x="1249311" y="2096249"/>
                  </a:lnTo>
                  <a:lnTo>
                    <a:pt x="1294980" y="2103818"/>
                  </a:lnTo>
                  <a:lnTo>
                    <a:pt x="1342440" y="2096858"/>
                  </a:lnTo>
                  <a:lnTo>
                    <a:pt x="1391716" y="2075205"/>
                  </a:lnTo>
                  <a:lnTo>
                    <a:pt x="1392351" y="2075586"/>
                  </a:lnTo>
                  <a:lnTo>
                    <a:pt x="1392859" y="2075967"/>
                  </a:lnTo>
                  <a:lnTo>
                    <a:pt x="1393494" y="2076348"/>
                  </a:lnTo>
                  <a:lnTo>
                    <a:pt x="1344726" y="2148738"/>
                  </a:lnTo>
                  <a:lnTo>
                    <a:pt x="1418386" y="2198522"/>
                  </a:lnTo>
                  <a:lnTo>
                    <a:pt x="1501559" y="2075205"/>
                  </a:lnTo>
                  <a:lnTo>
                    <a:pt x="1538795" y="2019998"/>
                  </a:lnTo>
                  <a:lnTo>
                    <a:pt x="1794421" y="1640992"/>
                  </a:lnTo>
                  <a:lnTo>
                    <a:pt x="1948865" y="1412011"/>
                  </a:lnTo>
                  <a:close/>
                  <a:moveTo>
                    <a:pt x="2258834" y="1986876"/>
                  </a:moveTo>
                  <a:lnTo>
                    <a:pt x="2257221" y="1948713"/>
                  </a:lnTo>
                  <a:lnTo>
                    <a:pt x="2249665" y="1907095"/>
                  </a:lnTo>
                  <a:lnTo>
                    <a:pt x="2237829" y="1870036"/>
                  </a:lnTo>
                  <a:lnTo>
                    <a:pt x="2207844" y="1817458"/>
                  </a:lnTo>
                  <a:lnTo>
                    <a:pt x="2202357" y="1809648"/>
                  </a:lnTo>
                  <a:lnTo>
                    <a:pt x="2179459" y="1785835"/>
                  </a:lnTo>
                  <a:lnTo>
                    <a:pt x="2165591" y="1774710"/>
                  </a:lnTo>
                  <a:lnTo>
                    <a:pt x="2165591" y="1976551"/>
                  </a:lnTo>
                  <a:lnTo>
                    <a:pt x="2161832" y="2019261"/>
                  </a:lnTo>
                  <a:lnTo>
                    <a:pt x="2150414" y="2066950"/>
                  </a:lnTo>
                  <a:lnTo>
                    <a:pt x="2085505" y="2043328"/>
                  </a:lnTo>
                  <a:lnTo>
                    <a:pt x="1843328" y="1955190"/>
                  </a:lnTo>
                  <a:lnTo>
                    <a:pt x="1863166" y="1918144"/>
                  </a:lnTo>
                  <a:lnTo>
                    <a:pt x="1885975" y="1886534"/>
                  </a:lnTo>
                  <a:lnTo>
                    <a:pt x="1940737" y="1839112"/>
                  </a:lnTo>
                  <a:lnTo>
                    <a:pt x="2002459" y="1817458"/>
                  </a:lnTo>
                  <a:lnTo>
                    <a:pt x="2034133" y="1818157"/>
                  </a:lnTo>
                  <a:lnTo>
                    <a:pt x="2092198" y="1838706"/>
                  </a:lnTo>
                  <a:lnTo>
                    <a:pt x="2134527" y="1878571"/>
                  </a:lnTo>
                  <a:lnTo>
                    <a:pt x="2161908" y="1938820"/>
                  </a:lnTo>
                  <a:lnTo>
                    <a:pt x="2165591" y="1976551"/>
                  </a:lnTo>
                  <a:lnTo>
                    <a:pt x="2165591" y="1774710"/>
                  </a:lnTo>
                  <a:lnTo>
                    <a:pt x="2127643" y="1749539"/>
                  </a:lnTo>
                  <a:lnTo>
                    <a:pt x="2051227" y="1723872"/>
                  </a:lnTo>
                  <a:lnTo>
                    <a:pt x="2005101" y="1719859"/>
                  </a:lnTo>
                  <a:lnTo>
                    <a:pt x="1960600" y="1725066"/>
                  </a:lnTo>
                  <a:lnTo>
                    <a:pt x="1917750" y="1739557"/>
                  </a:lnTo>
                  <a:lnTo>
                    <a:pt x="1876602" y="1763420"/>
                  </a:lnTo>
                  <a:lnTo>
                    <a:pt x="1844243" y="1789442"/>
                  </a:lnTo>
                  <a:lnTo>
                    <a:pt x="1814271" y="1819871"/>
                  </a:lnTo>
                  <a:lnTo>
                    <a:pt x="1786763" y="1854758"/>
                  </a:lnTo>
                  <a:lnTo>
                    <a:pt x="1761756" y="1894141"/>
                  </a:lnTo>
                  <a:lnTo>
                    <a:pt x="1739315" y="1938070"/>
                  </a:lnTo>
                  <a:lnTo>
                    <a:pt x="1719503" y="1986559"/>
                  </a:lnTo>
                  <a:lnTo>
                    <a:pt x="1700796" y="2046643"/>
                  </a:lnTo>
                  <a:lnTo>
                    <a:pt x="1689595" y="2103539"/>
                  </a:lnTo>
                  <a:lnTo>
                    <a:pt x="1685798" y="2157234"/>
                  </a:lnTo>
                  <a:lnTo>
                    <a:pt x="1689328" y="2207704"/>
                  </a:lnTo>
                  <a:lnTo>
                    <a:pt x="1700072" y="2254910"/>
                  </a:lnTo>
                  <a:lnTo>
                    <a:pt x="1717598" y="2297900"/>
                  </a:lnTo>
                  <a:lnTo>
                    <a:pt x="1742351" y="2335250"/>
                  </a:lnTo>
                  <a:lnTo>
                    <a:pt x="1774177" y="2367013"/>
                  </a:lnTo>
                  <a:lnTo>
                    <a:pt x="1812925" y="2393188"/>
                  </a:lnTo>
                  <a:lnTo>
                    <a:pt x="1858441" y="2413787"/>
                  </a:lnTo>
                  <a:lnTo>
                    <a:pt x="1903882" y="2426525"/>
                  </a:lnTo>
                  <a:lnTo>
                    <a:pt x="1947951" y="2431110"/>
                  </a:lnTo>
                  <a:lnTo>
                    <a:pt x="1990572" y="2427490"/>
                  </a:lnTo>
                  <a:lnTo>
                    <a:pt x="2031669" y="2415565"/>
                  </a:lnTo>
                  <a:lnTo>
                    <a:pt x="2070811" y="2395766"/>
                  </a:lnTo>
                  <a:lnTo>
                    <a:pt x="2107438" y="2368600"/>
                  </a:lnTo>
                  <a:lnTo>
                    <a:pt x="2141410" y="2333828"/>
                  </a:lnTo>
                  <a:lnTo>
                    <a:pt x="2172639" y="2291232"/>
                  </a:lnTo>
                  <a:lnTo>
                    <a:pt x="2105380" y="2254872"/>
                  </a:lnTo>
                  <a:lnTo>
                    <a:pt x="2082977" y="2242718"/>
                  </a:lnTo>
                  <a:lnTo>
                    <a:pt x="2038629" y="2292566"/>
                  </a:lnTo>
                  <a:lnTo>
                    <a:pt x="1991918" y="2322601"/>
                  </a:lnTo>
                  <a:lnTo>
                    <a:pt x="1942744" y="2333231"/>
                  </a:lnTo>
                  <a:lnTo>
                    <a:pt x="1917319" y="2330945"/>
                  </a:lnTo>
                  <a:lnTo>
                    <a:pt x="1859597" y="2308326"/>
                  </a:lnTo>
                  <a:lnTo>
                    <a:pt x="1812569" y="2259279"/>
                  </a:lnTo>
                  <a:lnTo>
                    <a:pt x="1788718" y="2186711"/>
                  </a:lnTo>
                  <a:lnTo>
                    <a:pt x="1786966" y="2143277"/>
                  </a:lnTo>
                  <a:lnTo>
                    <a:pt x="1792490" y="2095474"/>
                  </a:lnTo>
                  <a:lnTo>
                    <a:pt x="1805482" y="2043328"/>
                  </a:lnTo>
                  <a:lnTo>
                    <a:pt x="2212390" y="2191410"/>
                  </a:lnTo>
                  <a:lnTo>
                    <a:pt x="2232101" y="2132419"/>
                  </a:lnTo>
                  <a:lnTo>
                    <a:pt x="2246363" y="2078685"/>
                  </a:lnTo>
                  <a:lnTo>
                    <a:pt x="2248509" y="2066950"/>
                  </a:lnTo>
                  <a:lnTo>
                    <a:pt x="2255240" y="2030183"/>
                  </a:lnTo>
                  <a:lnTo>
                    <a:pt x="2258834" y="1986876"/>
                  </a:lnTo>
                  <a:close/>
                  <a:moveTo>
                    <a:pt x="2581960" y="1609623"/>
                  </a:moveTo>
                  <a:lnTo>
                    <a:pt x="2461679" y="1588414"/>
                  </a:lnTo>
                  <a:lnTo>
                    <a:pt x="2296972" y="2522626"/>
                  </a:lnTo>
                  <a:lnTo>
                    <a:pt x="2417241" y="2543835"/>
                  </a:lnTo>
                  <a:lnTo>
                    <a:pt x="2581960" y="1609623"/>
                  </a:lnTo>
                  <a:close/>
                  <a:moveTo>
                    <a:pt x="3802557" y="1747164"/>
                  </a:moveTo>
                  <a:lnTo>
                    <a:pt x="3765181" y="1740877"/>
                  </a:lnTo>
                  <a:lnTo>
                    <a:pt x="3729113" y="1739252"/>
                  </a:lnTo>
                  <a:lnTo>
                    <a:pt x="3694430" y="1742122"/>
                  </a:lnTo>
                  <a:lnTo>
                    <a:pt x="3616096" y="1769872"/>
                  </a:lnTo>
                  <a:lnTo>
                    <a:pt x="3579799" y="1803349"/>
                  </a:lnTo>
                  <a:lnTo>
                    <a:pt x="3552545" y="1849856"/>
                  </a:lnTo>
                  <a:lnTo>
                    <a:pt x="3534587" y="1909470"/>
                  </a:lnTo>
                  <a:lnTo>
                    <a:pt x="3531666" y="1910232"/>
                  </a:lnTo>
                  <a:lnTo>
                    <a:pt x="3503218" y="1810791"/>
                  </a:lnTo>
                  <a:lnTo>
                    <a:pt x="3386886" y="1844065"/>
                  </a:lnTo>
                  <a:lnTo>
                    <a:pt x="3576243" y="2504084"/>
                  </a:lnTo>
                  <a:lnTo>
                    <a:pt x="3703751" y="2467381"/>
                  </a:lnTo>
                  <a:lnTo>
                    <a:pt x="3604437" y="2120925"/>
                  </a:lnTo>
                  <a:lnTo>
                    <a:pt x="3593007" y="2072347"/>
                  </a:lnTo>
                  <a:lnTo>
                    <a:pt x="3587839" y="2028190"/>
                  </a:lnTo>
                  <a:lnTo>
                    <a:pt x="3588842" y="1988273"/>
                  </a:lnTo>
                  <a:lnTo>
                    <a:pt x="3595928" y="1952396"/>
                  </a:lnTo>
                  <a:lnTo>
                    <a:pt x="3629482" y="1897265"/>
                  </a:lnTo>
                  <a:lnTo>
                    <a:pt x="3688384" y="1865274"/>
                  </a:lnTo>
                  <a:lnTo>
                    <a:pt x="3736048" y="1858137"/>
                  </a:lnTo>
                  <a:lnTo>
                    <a:pt x="3761511" y="1859026"/>
                  </a:lnTo>
                  <a:lnTo>
                    <a:pt x="3788206" y="1862988"/>
                  </a:lnTo>
                  <a:lnTo>
                    <a:pt x="3802557" y="1747164"/>
                  </a:lnTo>
                  <a:close/>
                  <a:moveTo>
                    <a:pt x="4522394" y="2106320"/>
                  </a:moveTo>
                  <a:lnTo>
                    <a:pt x="4485183" y="2072627"/>
                  </a:lnTo>
                  <a:lnTo>
                    <a:pt x="4454830" y="2033676"/>
                  </a:lnTo>
                  <a:lnTo>
                    <a:pt x="4417834" y="1971573"/>
                  </a:lnTo>
                  <a:lnTo>
                    <a:pt x="4391812" y="1924494"/>
                  </a:lnTo>
                  <a:lnTo>
                    <a:pt x="4360850" y="1866798"/>
                  </a:lnTo>
                  <a:lnTo>
                    <a:pt x="4312488" y="1775853"/>
                  </a:lnTo>
                  <a:lnTo>
                    <a:pt x="4312488" y="2039124"/>
                  </a:lnTo>
                  <a:lnTo>
                    <a:pt x="4293070" y="2109546"/>
                  </a:lnTo>
                  <a:lnTo>
                    <a:pt x="4251185" y="2161082"/>
                  </a:lnTo>
                  <a:lnTo>
                    <a:pt x="4199648" y="2189962"/>
                  </a:lnTo>
                  <a:lnTo>
                    <a:pt x="4156087" y="2195665"/>
                  </a:lnTo>
                  <a:lnTo>
                    <a:pt x="4135678" y="2191029"/>
                  </a:lnTo>
                  <a:lnTo>
                    <a:pt x="4100525" y="2170569"/>
                  </a:lnTo>
                  <a:lnTo>
                    <a:pt x="4073956" y="2135911"/>
                  </a:lnTo>
                  <a:lnTo>
                    <a:pt x="4059999" y="2095500"/>
                  </a:lnTo>
                  <a:lnTo>
                    <a:pt x="4062285" y="2057361"/>
                  </a:lnTo>
                  <a:lnTo>
                    <a:pt x="4080687" y="2021332"/>
                  </a:lnTo>
                  <a:lnTo>
                    <a:pt x="4115104" y="1987194"/>
                  </a:lnTo>
                  <a:lnTo>
                    <a:pt x="4155732" y="1954733"/>
                  </a:lnTo>
                  <a:lnTo>
                    <a:pt x="4192028" y="1922843"/>
                  </a:lnTo>
                  <a:lnTo>
                    <a:pt x="4223893" y="1891474"/>
                  </a:lnTo>
                  <a:lnTo>
                    <a:pt x="4251249" y="1860575"/>
                  </a:lnTo>
                  <a:lnTo>
                    <a:pt x="4271061" y="1897659"/>
                  </a:lnTo>
                  <a:lnTo>
                    <a:pt x="4294898" y="1949640"/>
                  </a:lnTo>
                  <a:lnTo>
                    <a:pt x="4308653" y="1996808"/>
                  </a:lnTo>
                  <a:lnTo>
                    <a:pt x="4312488" y="2039124"/>
                  </a:lnTo>
                  <a:lnTo>
                    <a:pt x="4312488" y="1775853"/>
                  </a:lnTo>
                  <a:lnTo>
                    <a:pt x="4287317" y="1728495"/>
                  </a:lnTo>
                  <a:lnTo>
                    <a:pt x="4268419" y="1694446"/>
                  </a:lnTo>
                  <a:lnTo>
                    <a:pt x="4252836" y="1668805"/>
                  </a:lnTo>
                  <a:lnTo>
                    <a:pt x="4250106" y="1664296"/>
                  </a:lnTo>
                  <a:lnTo>
                    <a:pt x="4215562" y="1615719"/>
                  </a:lnTo>
                  <a:lnTo>
                    <a:pt x="4175506" y="1582826"/>
                  </a:lnTo>
                  <a:lnTo>
                    <a:pt x="4123359" y="1564411"/>
                  </a:lnTo>
                  <a:lnTo>
                    <a:pt x="4092308" y="1562887"/>
                  </a:lnTo>
                  <a:lnTo>
                    <a:pt x="4057535" y="1568526"/>
                  </a:lnTo>
                  <a:lnTo>
                    <a:pt x="4019092" y="1581289"/>
                  </a:lnTo>
                  <a:lnTo>
                    <a:pt x="3977055" y="1601114"/>
                  </a:lnTo>
                  <a:lnTo>
                    <a:pt x="3932885" y="1628254"/>
                  </a:lnTo>
                  <a:lnTo>
                    <a:pt x="3896918" y="1658493"/>
                  </a:lnTo>
                  <a:lnTo>
                    <a:pt x="3869321" y="1691919"/>
                  </a:lnTo>
                  <a:lnTo>
                    <a:pt x="3850309" y="1728622"/>
                  </a:lnTo>
                  <a:lnTo>
                    <a:pt x="3839514" y="1768373"/>
                  </a:lnTo>
                  <a:lnTo>
                    <a:pt x="3836695" y="1810918"/>
                  </a:lnTo>
                  <a:lnTo>
                    <a:pt x="3842143" y="1856435"/>
                  </a:lnTo>
                  <a:lnTo>
                    <a:pt x="3856151" y="1905025"/>
                  </a:lnTo>
                  <a:lnTo>
                    <a:pt x="3944162" y="1875053"/>
                  </a:lnTo>
                  <a:lnTo>
                    <a:pt x="3934790" y="1840611"/>
                  </a:lnTo>
                  <a:lnTo>
                    <a:pt x="3930904" y="1810918"/>
                  </a:lnTo>
                  <a:lnTo>
                    <a:pt x="3930904" y="1807997"/>
                  </a:lnTo>
                  <a:lnTo>
                    <a:pt x="3932034" y="1783676"/>
                  </a:lnTo>
                  <a:lnTo>
                    <a:pt x="3949319" y="1741144"/>
                  </a:lnTo>
                  <a:lnTo>
                    <a:pt x="3984942" y="1706537"/>
                  </a:lnTo>
                  <a:lnTo>
                    <a:pt x="4029659" y="1681772"/>
                  </a:lnTo>
                  <a:lnTo>
                    <a:pt x="4066298" y="1670278"/>
                  </a:lnTo>
                  <a:lnTo>
                    <a:pt x="4082719" y="1668805"/>
                  </a:lnTo>
                  <a:lnTo>
                    <a:pt x="4097909" y="1669542"/>
                  </a:lnTo>
                  <a:lnTo>
                    <a:pt x="4136567" y="1682648"/>
                  </a:lnTo>
                  <a:lnTo>
                    <a:pt x="4170984" y="1714906"/>
                  </a:lnTo>
                  <a:lnTo>
                    <a:pt x="4196626" y="1758073"/>
                  </a:lnTo>
                  <a:lnTo>
                    <a:pt x="4208195" y="1779422"/>
                  </a:lnTo>
                  <a:lnTo>
                    <a:pt x="4196448" y="1793544"/>
                  </a:lnTo>
                  <a:lnTo>
                    <a:pt x="4182541" y="1807997"/>
                  </a:lnTo>
                  <a:lnTo>
                    <a:pt x="4166438" y="1822932"/>
                  </a:lnTo>
                  <a:lnTo>
                    <a:pt x="4148124" y="1838477"/>
                  </a:lnTo>
                  <a:lnTo>
                    <a:pt x="4078528" y="1893722"/>
                  </a:lnTo>
                  <a:lnTo>
                    <a:pt x="4034739" y="1930057"/>
                  </a:lnTo>
                  <a:lnTo>
                    <a:pt x="4000893" y="1966010"/>
                  </a:lnTo>
                  <a:lnTo>
                    <a:pt x="3977182" y="2001799"/>
                  </a:lnTo>
                  <a:lnTo>
                    <a:pt x="3963847" y="2037613"/>
                  </a:lnTo>
                  <a:lnTo>
                    <a:pt x="3958971" y="2073833"/>
                  </a:lnTo>
                  <a:lnTo>
                    <a:pt x="3961142" y="2110486"/>
                  </a:lnTo>
                  <a:lnTo>
                    <a:pt x="3970413" y="2147557"/>
                  </a:lnTo>
                  <a:lnTo>
                    <a:pt x="3986834" y="2185060"/>
                  </a:lnTo>
                  <a:lnTo>
                    <a:pt x="4009567" y="2221039"/>
                  </a:lnTo>
                  <a:lnTo>
                    <a:pt x="4035831" y="2250148"/>
                  </a:lnTo>
                  <a:lnTo>
                    <a:pt x="4098848" y="2288184"/>
                  </a:lnTo>
                  <a:lnTo>
                    <a:pt x="4134345" y="2296452"/>
                  </a:lnTo>
                  <a:lnTo>
                    <a:pt x="4170756" y="2296337"/>
                  </a:lnTo>
                  <a:lnTo>
                    <a:pt x="4208068" y="2287955"/>
                  </a:lnTo>
                  <a:lnTo>
                    <a:pt x="4246296" y="2271420"/>
                  </a:lnTo>
                  <a:lnTo>
                    <a:pt x="4282554" y="2247658"/>
                  </a:lnTo>
                  <a:lnTo>
                    <a:pt x="4314025" y="2217343"/>
                  </a:lnTo>
                  <a:lnTo>
                    <a:pt x="4340606" y="2180437"/>
                  </a:lnTo>
                  <a:lnTo>
                    <a:pt x="4362170" y="2136927"/>
                  </a:lnTo>
                  <a:lnTo>
                    <a:pt x="4378630" y="2086762"/>
                  </a:lnTo>
                  <a:lnTo>
                    <a:pt x="4393260" y="2107222"/>
                  </a:lnTo>
                  <a:lnTo>
                    <a:pt x="4407725" y="2124989"/>
                  </a:lnTo>
                  <a:lnTo>
                    <a:pt x="4421822" y="2140102"/>
                  </a:lnTo>
                  <a:lnTo>
                    <a:pt x="4435399" y="2152548"/>
                  </a:lnTo>
                  <a:lnTo>
                    <a:pt x="4522394" y="2106320"/>
                  </a:lnTo>
                  <a:close/>
                  <a:moveTo>
                    <a:pt x="4855896" y="475259"/>
                  </a:moveTo>
                  <a:lnTo>
                    <a:pt x="4737278" y="417347"/>
                  </a:lnTo>
                  <a:lnTo>
                    <a:pt x="4683049" y="528599"/>
                  </a:lnTo>
                  <a:lnTo>
                    <a:pt x="4801667" y="586511"/>
                  </a:lnTo>
                  <a:lnTo>
                    <a:pt x="4855896" y="475259"/>
                  </a:lnTo>
                  <a:close/>
                  <a:moveTo>
                    <a:pt x="4950130" y="1647596"/>
                  </a:moveTo>
                  <a:lnTo>
                    <a:pt x="4944757" y="1606981"/>
                  </a:lnTo>
                  <a:lnTo>
                    <a:pt x="4933416" y="1565529"/>
                  </a:lnTo>
                  <a:lnTo>
                    <a:pt x="4916030" y="1523238"/>
                  </a:lnTo>
                  <a:lnTo>
                    <a:pt x="4892497" y="1480121"/>
                  </a:lnTo>
                  <a:lnTo>
                    <a:pt x="4862741" y="1436192"/>
                  </a:lnTo>
                  <a:lnTo>
                    <a:pt x="4853102" y="1424228"/>
                  </a:lnTo>
                  <a:lnTo>
                    <a:pt x="4853102" y="1679930"/>
                  </a:lnTo>
                  <a:lnTo>
                    <a:pt x="4847145" y="1714055"/>
                  </a:lnTo>
                  <a:lnTo>
                    <a:pt x="4811446" y="1768119"/>
                  </a:lnTo>
                  <a:lnTo>
                    <a:pt x="4773117" y="1790534"/>
                  </a:lnTo>
                  <a:lnTo>
                    <a:pt x="4727372" y="1796567"/>
                  </a:lnTo>
                  <a:lnTo>
                    <a:pt x="4702734" y="1794408"/>
                  </a:lnTo>
                  <a:lnTo>
                    <a:pt x="4655858" y="1782254"/>
                  </a:lnTo>
                  <a:lnTo>
                    <a:pt x="4609985" y="1756803"/>
                  </a:lnTo>
                  <a:lnTo>
                    <a:pt x="4552175" y="1704162"/>
                  </a:lnTo>
                  <a:lnTo>
                    <a:pt x="4517949" y="1666519"/>
                  </a:lnTo>
                  <a:lnTo>
                    <a:pt x="4485043" y="1624355"/>
                  </a:lnTo>
                  <a:lnTo>
                    <a:pt x="4459414" y="1582127"/>
                  </a:lnTo>
                  <a:lnTo>
                    <a:pt x="4440948" y="1540014"/>
                  </a:lnTo>
                  <a:lnTo>
                    <a:pt x="4429557" y="1498117"/>
                  </a:lnTo>
                  <a:lnTo>
                    <a:pt x="4426623" y="1464716"/>
                  </a:lnTo>
                  <a:lnTo>
                    <a:pt x="4426089" y="1458760"/>
                  </a:lnTo>
                  <a:lnTo>
                    <a:pt x="4445279" y="1393659"/>
                  </a:lnTo>
                  <a:lnTo>
                    <a:pt x="4496574" y="1348828"/>
                  </a:lnTo>
                  <a:lnTo>
                    <a:pt x="4562437" y="1338173"/>
                  </a:lnTo>
                  <a:lnTo>
                    <a:pt x="4599610" y="1346987"/>
                  </a:lnTo>
                  <a:lnTo>
                    <a:pt x="4638383" y="1364513"/>
                  </a:lnTo>
                  <a:lnTo>
                    <a:pt x="4677524" y="1389951"/>
                  </a:lnTo>
                  <a:lnTo>
                    <a:pt x="4716945" y="1423428"/>
                  </a:lnTo>
                  <a:lnTo>
                    <a:pt x="4756582" y="1465097"/>
                  </a:lnTo>
                  <a:lnTo>
                    <a:pt x="4793310" y="1511592"/>
                  </a:lnTo>
                  <a:lnTo>
                    <a:pt x="4821237" y="1556499"/>
                  </a:lnTo>
                  <a:lnTo>
                    <a:pt x="4840427" y="1599704"/>
                  </a:lnTo>
                  <a:lnTo>
                    <a:pt x="4850943" y="1641119"/>
                  </a:lnTo>
                  <a:lnTo>
                    <a:pt x="4853102" y="1679930"/>
                  </a:lnTo>
                  <a:lnTo>
                    <a:pt x="4853102" y="1424228"/>
                  </a:lnTo>
                  <a:lnTo>
                    <a:pt x="4826686" y="1391437"/>
                  </a:lnTo>
                  <a:lnTo>
                    <a:pt x="4785385" y="1348117"/>
                  </a:lnTo>
                  <a:lnTo>
                    <a:pt x="4743094" y="1311948"/>
                  </a:lnTo>
                  <a:lnTo>
                    <a:pt x="4699851" y="1282852"/>
                  </a:lnTo>
                  <a:lnTo>
                    <a:pt x="4655731" y="1260741"/>
                  </a:lnTo>
                  <a:lnTo>
                    <a:pt x="4610786" y="1245514"/>
                  </a:lnTo>
                  <a:lnTo>
                    <a:pt x="4555756" y="1237386"/>
                  </a:lnTo>
                  <a:lnTo>
                    <a:pt x="4504258" y="1242237"/>
                  </a:lnTo>
                  <a:lnTo>
                    <a:pt x="4456328" y="1259967"/>
                  </a:lnTo>
                  <a:lnTo>
                    <a:pt x="4412031" y="1290472"/>
                  </a:lnTo>
                  <a:lnTo>
                    <a:pt x="4379607" y="1326286"/>
                  </a:lnTo>
                  <a:lnTo>
                    <a:pt x="4359199" y="1366989"/>
                  </a:lnTo>
                  <a:lnTo>
                    <a:pt x="4350880" y="1412570"/>
                  </a:lnTo>
                  <a:lnTo>
                    <a:pt x="4354754" y="1462938"/>
                  </a:lnTo>
                  <a:lnTo>
                    <a:pt x="4353357" y="1464081"/>
                  </a:lnTo>
                  <a:lnTo>
                    <a:pt x="4352722" y="1464716"/>
                  </a:lnTo>
                  <a:lnTo>
                    <a:pt x="4130217" y="1208811"/>
                  </a:lnTo>
                  <a:lnTo>
                    <a:pt x="4055922" y="1273454"/>
                  </a:lnTo>
                  <a:lnTo>
                    <a:pt x="4678223" y="1989353"/>
                  </a:lnTo>
                  <a:lnTo>
                    <a:pt x="4747692" y="1929028"/>
                  </a:lnTo>
                  <a:lnTo>
                    <a:pt x="4691177" y="1864131"/>
                  </a:lnTo>
                  <a:lnTo>
                    <a:pt x="4691685" y="1863623"/>
                  </a:lnTo>
                  <a:lnTo>
                    <a:pt x="4692320" y="1863115"/>
                  </a:lnTo>
                  <a:lnTo>
                    <a:pt x="4692828" y="1862607"/>
                  </a:lnTo>
                  <a:lnTo>
                    <a:pt x="4745520" y="1876132"/>
                  </a:lnTo>
                  <a:lnTo>
                    <a:pt x="4794377" y="1876031"/>
                  </a:lnTo>
                  <a:lnTo>
                    <a:pt x="4838598" y="1862607"/>
                  </a:lnTo>
                  <a:lnTo>
                    <a:pt x="4839246" y="1862416"/>
                  </a:lnTo>
                  <a:lnTo>
                    <a:pt x="4880026" y="1835429"/>
                  </a:lnTo>
                  <a:lnTo>
                    <a:pt x="4913084" y="1798866"/>
                  </a:lnTo>
                  <a:lnTo>
                    <a:pt x="4914290" y="1796567"/>
                  </a:lnTo>
                  <a:lnTo>
                    <a:pt x="4935931" y="1755432"/>
                  </a:lnTo>
                  <a:lnTo>
                    <a:pt x="4948352" y="1705025"/>
                  </a:lnTo>
                  <a:lnTo>
                    <a:pt x="4950130" y="1647596"/>
                  </a:lnTo>
                  <a:close/>
                  <a:moveTo>
                    <a:pt x="5454828" y="1115466"/>
                  </a:moveTo>
                  <a:lnTo>
                    <a:pt x="5406656" y="1101966"/>
                  </a:lnTo>
                  <a:lnTo>
                    <a:pt x="5362118" y="1080922"/>
                  </a:lnTo>
                  <a:lnTo>
                    <a:pt x="5300980" y="1042289"/>
                  </a:lnTo>
                  <a:lnTo>
                    <a:pt x="5263807" y="1017168"/>
                  </a:lnTo>
                  <a:lnTo>
                    <a:pt x="5254879" y="1011110"/>
                  </a:lnTo>
                  <a:lnTo>
                    <a:pt x="5254879" y="1218450"/>
                  </a:lnTo>
                  <a:lnTo>
                    <a:pt x="5241709" y="1282217"/>
                  </a:lnTo>
                  <a:lnTo>
                    <a:pt x="5209679" y="1330274"/>
                  </a:lnTo>
                  <a:lnTo>
                    <a:pt x="5174031" y="1354277"/>
                  </a:lnTo>
                  <a:lnTo>
                    <a:pt x="5133645" y="1359789"/>
                  </a:lnTo>
                  <a:lnTo>
                    <a:pt x="5113617" y="1356461"/>
                  </a:lnTo>
                  <a:lnTo>
                    <a:pt x="5074336" y="1337462"/>
                  </a:lnTo>
                  <a:lnTo>
                    <a:pt x="5043462" y="1307922"/>
                  </a:lnTo>
                  <a:lnTo>
                    <a:pt x="5027498" y="1233436"/>
                  </a:lnTo>
                  <a:lnTo>
                    <a:pt x="5042078" y="1188237"/>
                  </a:lnTo>
                  <a:lnTo>
                    <a:pt x="5062766" y="1141907"/>
                  </a:lnTo>
                  <a:lnTo>
                    <a:pt x="5079987" y="1097940"/>
                  </a:lnTo>
                  <a:lnTo>
                    <a:pt x="5093576" y="1056373"/>
                  </a:lnTo>
                  <a:lnTo>
                    <a:pt x="5103419" y="1017168"/>
                  </a:lnTo>
                  <a:lnTo>
                    <a:pt x="5137963" y="1041298"/>
                  </a:lnTo>
                  <a:lnTo>
                    <a:pt x="5182844" y="1076731"/>
                  </a:lnTo>
                  <a:lnTo>
                    <a:pt x="5216652" y="1112278"/>
                  </a:lnTo>
                  <a:lnTo>
                    <a:pt x="5239524" y="1147902"/>
                  </a:lnTo>
                  <a:lnTo>
                    <a:pt x="5254879" y="1218450"/>
                  </a:lnTo>
                  <a:lnTo>
                    <a:pt x="5254879" y="1011110"/>
                  </a:lnTo>
                  <a:lnTo>
                    <a:pt x="5109921" y="909916"/>
                  </a:lnTo>
                  <a:lnTo>
                    <a:pt x="5074336" y="884961"/>
                  </a:lnTo>
                  <a:lnTo>
                    <a:pt x="5042027" y="863219"/>
                  </a:lnTo>
                  <a:lnTo>
                    <a:pt x="4984420" y="829208"/>
                  </a:lnTo>
                  <a:lnTo>
                    <a:pt x="4934623" y="808799"/>
                  </a:lnTo>
                  <a:lnTo>
                    <a:pt x="4908943" y="805357"/>
                  </a:lnTo>
                  <a:lnTo>
                    <a:pt x="4882261" y="806411"/>
                  </a:lnTo>
                  <a:lnTo>
                    <a:pt x="4826673" y="824039"/>
                  </a:lnTo>
                  <a:lnTo>
                    <a:pt x="4770793" y="872286"/>
                  </a:lnTo>
                  <a:lnTo>
                    <a:pt x="4742993" y="908075"/>
                  </a:lnTo>
                  <a:lnTo>
                    <a:pt x="4716589" y="951357"/>
                  </a:lnTo>
                  <a:lnTo>
                    <a:pt x="4698860" y="993736"/>
                  </a:lnTo>
                  <a:lnTo>
                    <a:pt x="4689983" y="1035278"/>
                  </a:lnTo>
                  <a:lnTo>
                    <a:pt x="4690161" y="1075969"/>
                  </a:lnTo>
                  <a:lnTo>
                    <a:pt x="4698974" y="1115758"/>
                  </a:lnTo>
                  <a:lnTo>
                    <a:pt x="4716107" y="1154544"/>
                  </a:lnTo>
                  <a:lnTo>
                    <a:pt x="4741888" y="1192288"/>
                  </a:lnTo>
                  <a:lnTo>
                    <a:pt x="4776648" y="1229004"/>
                  </a:lnTo>
                  <a:lnTo>
                    <a:pt x="4840148" y="1164234"/>
                  </a:lnTo>
                  <a:lnTo>
                    <a:pt x="4816056" y="1137881"/>
                  </a:lnTo>
                  <a:lnTo>
                    <a:pt x="4798555" y="1112723"/>
                  </a:lnTo>
                  <a:lnTo>
                    <a:pt x="4787417" y="1088783"/>
                  </a:lnTo>
                  <a:lnTo>
                    <a:pt x="4782490" y="1066063"/>
                  </a:lnTo>
                  <a:lnTo>
                    <a:pt x="4783010" y="1043749"/>
                  </a:lnTo>
                  <a:lnTo>
                    <a:pt x="4798365" y="997686"/>
                  </a:lnTo>
                  <a:lnTo>
                    <a:pt x="4826292" y="956297"/>
                  </a:lnTo>
                  <a:lnTo>
                    <a:pt x="4866945" y="921664"/>
                  </a:lnTo>
                  <a:lnTo>
                    <a:pt x="4907534" y="909916"/>
                  </a:lnTo>
                  <a:lnTo>
                    <a:pt x="4920793" y="910234"/>
                  </a:lnTo>
                  <a:lnTo>
                    <a:pt x="4965751" y="923823"/>
                  </a:lnTo>
                  <a:lnTo>
                    <a:pt x="5008194" y="950683"/>
                  </a:lnTo>
                  <a:lnTo>
                    <a:pt x="5028235" y="964463"/>
                  </a:lnTo>
                  <a:lnTo>
                    <a:pt x="5024437" y="982014"/>
                  </a:lnTo>
                  <a:lnTo>
                    <a:pt x="5011509" y="1021016"/>
                  </a:lnTo>
                  <a:lnTo>
                    <a:pt x="4993678" y="1062507"/>
                  </a:lnTo>
                  <a:lnTo>
                    <a:pt x="4975784" y="1102131"/>
                  </a:lnTo>
                  <a:lnTo>
                    <a:pt x="4966894" y="1121943"/>
                  </a:lnTo>
                  <a:lnTo>
                    <a:pt x="4945075" y="1173111"/>
                  </a:lnTo>
                  <a:lnTo>
                    <a:pt x="4931842" y="1219593"/>
                  </a:lnTo>
                  <a:lnTo>
                    <a:pt x="4927460" y="1261491"/>
                  </a:lnTo>
                  <a:lnTo>
                    <a:pt x="4932223" y="1298854"/>
                  </a:lnTo>
                  <a:lnTo>
                    <a:pt x="4963426" y="1364348"/>
                  </a:lnTo>
                  <a:lnTo>
                    <a:pt x="4988649" y="1392999"/>
                  </a:lnTo>
                  <a:lnTo>
                    <a:pt x="5020361" y="1418869"/>
                  </a:lnTo>
                  <a:lnTo>
                    <a:pt x="5056886" y="1440675"/>
                  </a:lnTo>
                  <a:lnTo>
                    <a:pt x="5093373" y="1454899"/>
                  </a:lnTo>
                  <a:lnTo>
                    <a:pt x="5129873" y="1461617"/>
                  </a:lnTo>
                  <a:lnTo>
                    <a:pt x="5166411" y="1460906"/>
                  </a:lnTo>
                  <a:lnTo>
                    <a:pt x="5233301" y="1436624"/>
                  </a:lnTo>
                  <a:lnTo>
                    <a:pt x="5288204" y="1381658"/>
                  </a:lnTo>
                  <a:lnTo>
                    <a:pt x="5300611" y="1359789"/>
                  </a:lnTo>
                  <a:lnTo>
                    <a:pt x="5309095" y="1344841"/>
                  </a:lnTo>
                  <a:lnTo>
                    <a:pt x="5322811" y="1304353"/>
                  </a:lnTo>
                  <a:lnTo>
                    <a:pt x="5329212" y="1260195"/>
                  </a:lnTo>
                  <a:lnTo>
                    <a:pt x="5328170" y="1212392"/>
                  </a:lnTo>
                  <a:lnTo>
                    <a:pt x="5319573" y="1160932"/>
                  </a:lnTo>
                  <a:lnTo>
                    <a:pt x="5341861" y="1172679"/>
                  </a:lnTo>
                  <a:lnTo>
                    <a:pt x="5362727" y="1182052"/>
                  </a:lnTo>
                  <a:lnTo>
                    <a:pt x="5382057" y="1189189"/>
                  </a:lnTo>
                  <a:lnTo>
                    <a:pt x="5399710" y="1194206"/>
                  </a:lnTo>
                  <a:lnTo>
                    <a:pt x="5423027" y="1160932"/>
                  </a:lnTo>
                  <a:lnTo>
                    <a:pt x="5454828" y="1115466"/>
                  </a:lnTo>
                  <a:close/>
                  <a:moveTo>
                    <a:pt x="5771197" y="336296"/>
                  </a:moveTo>
                  <a:lnTo>
                    <a:pt x="5768962" y="284429"/>
                  </a:lnTo>
                  <a:lnTo>
                    <a:pt x="5755665" y="232549"/>
                  </a:lnTo>
                  <a:lnTo>
                    <a:pt x="5731053" y="180746"/>
                  </a:lnTo>
                  <a:lnTo>
                    <a:pt x="5707481" y="147701"/>
                  </a:lnTo>
                  <a:lnTo>
                    <a:pt x="5676506" y="117424"/>
                  </a:lnTo>
                  <a:lnTo>
                    <a:pt x="5676214" y="117221"/>
                  </a:lnTo>
                  <a:lnTo>
                    <a:pt x="5676214" y="322948"/>
                  </a:lnTo>
                  <a:lnTo>
                    <a:pt x="5670220" y="363118"/>
                  </a:lnTo>
                  <a:lnTo>
                    <a:pt x="5636577" y="425005"/>
                  </a:lnTo>
                  <a:lnTo>
                    <a:pt x="5573700" y="465734"/>
                  </a:lnTo>
                  <a:lnTo>
                    <a:pt x="5532196" y="477151"/>
                  </a:lnTo>
                  <a:lnTo>
                    <a:pt x="5484609" y="480618"/>
                  </a:lnTo>
                  <a:lnTo>
                    <a:pt x="5430825" y="476008"/>
                  </a:lnTo>
                  <a:lnTo>
                    <a:pt x="5370754" y="463194"/>
                  </a:lnTo>
                  <a:lnTo>
                    <a:pt x="5312130" y="444296"/>
                  </a:lnTo>
                  <a:lnTo>
                    <a:pt x="5262880" y="421538"/>
                  </a:lnTo>
                  <a:lnTo>
                    <a:pt x="5222887" y="394982"/>
                  </a:lnTo>
                  <a:lnTo>
                    <a:pt x="5192065" y="364642"/>
                  </a:lnTo>
                  <a:lnTo>
                    <a:pt x="5170805" y="331978"/>
                  </a:lnTo>
                  <a:lnTo>
                    <a:pt x="5155285" y="262902"/>
                  </a:lnTo>
                  <a:lnTo>
                    <a:pt x="5160823" y="226720"/>
                  </a:lnTo>
                  <a:lnTo>
                    <a:pt x="5194173" y="164922"/>
                  </a:lnTo>
                  <a:lnTo>
                    <a:pt x="5256200" y="123215"/>
                  </a:lnTo>
                  <a:lnTo>
                    <a:pt x="5297208" y="111696"/>
                  </a:lnTo>
                  <a:lnTo>
                    <a:pt x="5344249" y="108077"/>
                  </a:lnTo>
                  <a:lnTo>
                    <a:pt x="5397373" y="112509"/>
                  </a:lnTo>
                  <a:lnTo>
                    <a:pt x="5456606" y="125120"/>
                  </a:lnTo>
                  <a:lnTo>
                    <a:pt x="5511127" y="142671"/>
                  </a:lnTo>
                  <a:lnTo>
                    <a:pt x="5558561" y="164160"/>
                  </a:lnTo>
                  <a:lnTo>
                    <a:pt x="5599023" y="189433"/>
                  </a:lnTo>
                  <a:lnTo>
                    <a:pt x="5632628" y="218338"/>
                  </a:lnTo>
                  <a:lnTo>
                    <a:pt x="5657545" y="250444"/>
                  </a:lnTo>
                  <a:lnTo>
                    <a:pt x="5676214" y="322948"/>
                  </a:lnTo>
                  <a:lnTo>
                    <a:pt x="5676214" y="117221"/>
                  </a:lnTo>
                  <a:lnTo>
                    <a:pt x="5638038" y="89928"/>
                  </a:lnTo>
                  <a:lnTo>
                    <a:pt x="5592000" y="65265"/>
                  </a:lnTo>
                  <a:lnTo>
                    <a:pt x="5538317" y="43459"/>
                  </a:lnTo>
                  <a:lnTo>
                    <a:pt x="5476926" y="24536"/>
                  </a:lnTo>
                  <a:lnTo>
                    <a:pt x="5424640" y="12827"/>
                  </a:lnTo>
                  <a:lnTo>
                    <a:pt x="5375338" y="6477"/>
                  </a:lnTo>
                  <a:lnTo>
                    <a:pt x="5329034" y="5448"/>
                  </a:lnTo>
                  <a:lnTo>
                    <a:pt x="5285676" y="9664"/>
                  </a:lnTo>
                  <a:lnTo>
                    <a:pt x="5245278" y="19100"/>
                  </a:lnTo>
                  <a:lnTo>
                    <a:pt x="5207813" y="33680"/>
                  </a:lnTo>
                  <a:lnTo>
                    <a:pt x="5167630" y="57137"/>
                  </a:lnTo>
                  <a:lnTo>
                    <a:pt x="5133657" y="85813"/>
                  </a:lnTo>
                  <a:lnTo>
                    <a:pt x="5105882" y="119608"/>
                  </a:lnTo>
                  <a:lnTo>
                    <a:pt x="5084292" y="158394"/>
                  </a:lnTo>
                  <a:lnTo>
                    <a:pt x="5068875" y="202082"/>
                  </a:lnTo>
                  <a:lnTo>
                    <a:pt x="5060467" y="247002"/>
                  </a:lnTo>
                  <a:lnTo>
                    <a:pt x="5059680" y="290868"/>
                  </a:lnTo>
                  <a:lnTo>
                    <a:pt x="5066550" y="333590"/>
                  </a:lnTo>
                  <a:lnTo>
                    <a:pt x="5081155" y="375107"/>
                  </a:lnTo>
                  <a:lnTo>
                    <a:pt x="5103546" y="415315"/>
                  </a:lnTo>
                  <a:lnTo>
                    <a:pt x="5128692" y="446900"/>
                  </a:lnTo>
                  <a:lnTo>
                    <a:pt x="5159730" y="475703"/>
                  </a:lnTo>
                  <a:lnTo>
                    <a:pt x="5196725" y="501675"/>
                  </a:lnTo>
                  <a:lnTo>
                    <a:pt x="5239753" y="524776"/>
                  </a:lnTo>
                  <a:lnTo>
                    <a:pt x="5288889" y="544944"/>
                  </a:lnTo>
                  <a:lnTo>
                    <a:pt x="5344211" y="562127"/>
                  </a:lnTo>
                  <a:lnTo>
                    <a:pt x="5402338" y="575284"/>
                  </a:lnTo>
                  <a:lnTo>
                    <a:pt x="5456136" y="582523"/>
                  </a:lnTo>
                  <a:lnTo>
                    <a:pt x="5505666" y="583882"/>
                  </a:lnTo>
                  <a:lnTo>
                    <a:pt x="5550992" y="579424"/>
                  </a:lnTo>
                  <a:lnTo>
                    <a:pt x="5592191" y="569201"/>
                  </a:lnTo>
                  <a:lnTo>
                    <a:pt x="5629326" y="553237"/>
                  </a:lnTo>
                  <a:lnTo>
                    <a:pt x="5677065" y="521690"/>
                  </a:lnTo>
                  <a:lnTo>
                    <a:pt x="5715089" y="483539"/>
                  </a:lnTo>
                  <a:lnTo>
                    <a:pt x="5743562" y="438924"/>
                  </a:lnTo>
                  <a:lnTo>
                    <a:pt x="5762676" y="388010"/>
                  </a:lnTo>
                  <a:lnTo>
                    <a:pt x="5771197" y="336296"/>
                  </a:lnTo>
                  <a:close/>
                  <a:moveTo>
                    <a:pt x="5784329" y="1019302"/>
                  </a:moveTo>
                  <a:lnTo>
                    <a:pt x="5770016" y="966774"/>
                  </a:lnTo>
                  <a:lnTo>
                    <a:pt x="5742381" y="925588"/>
                  </a:lnTo>
                  <a:lnTo>
                    <a:pt x="5702643" y="894359"/>
                  </a:lnTo>
                  <a:lnTo>
                    <a:pt x="5652236" y="864323"/>
                  </a:lnTo>
                  <a:lnTo>
                    <a:pt x="4972863" y="532282"/>
                  </a:lnTo>
                  <a:lnTo>
                    <a:pt x="4918507" y="643534"/>
                  </a:lnTo>
                  <a:lnTo>
                    <a:pt x="5566461" y="959510"/>
                  </a:lnTo>
                  <a:lnTo>
                    <a:pt x="5603202" y="978763"/>
                  </a:lnTo>
                  <a:lnTo>
                    <a:pt x="5651551" y="1012456"/>
                  </a:lnTo>
                  <a:lnTo>
                    <a:pt x="5670194" y="1055814"/>
                  </a:lnTo>
                  <a:lnTo>
                    <a:pt x="5667464" y="1072172"/>
                  </a:lnTo>
                  <a:lnTo>
                    <a:pt x="5647017" y="1112354"/>
                  </a:lnTo>
                  <a:lnTo>
                    <a:pt x="5627167" y="1137691"/>
                  </a:lnTo>
                  <a:lnTo>
                    <a:pt x="5705018" y="1202461"/>
                  </a:lnTo>
                  <a:lnTo>
                    <a:pt x="5734202" y="1162672"/>
                  </a:lnTo>
                  <a:lnTo>
                    <a:pt x="5757977" y="1120292"/>
                  </a:lnTo>
                  <a:lnTo>
                    <a:pt x="5773331" y="1083716"/>
                  </a:lnTo>
                  <a:lnTo>
                    <a:pt x="5782170" y="1050023"/>
                  </a:lnTo>
                  <a:lnTo>
                    <a:pt x="5784329" y="1019302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" name="object 7"/>
            <p:cNvSpPr/>
            <p:nvPr/>
          </p:nvSpPr>
          <p:spPr>
            <a:xfrm>
              <a:off x="1482840" y="4935240"/>
              <a:ext cx="244800" cy="291240"/>
            </a:xfrm>
            <a:custGeom>
              <a:avLst/>
              <a:gdLst/>
              <a:ahLst/>
              <a:rect l="l" t="t" r="r" b="b"/>
              <a:pathLst>
                <a:path w="245110" h="291464">
                  <a:moveTo>
                    <a:pt x="195325" y="0"/>
                  </a:moveTo>
                  <a:lnTo>
                    <a:pt x="154050" y="8000"/>
                  </a:lnTo>
                  <a:lnTo>
                    <a:pt x="138556" y="229997"/>
                  </a:lnTo>
                  <a:lnTo>
                    <a:pt x="41275" y="29972"/>
                  </a:lnTo>
                  <a:lnTo>
                    <a:pt x="0" y="37973"/>
                  </a:lnTo>
                  <a:lnTo>
                    <a:pt x="49149" y="290957"/>
                  </a:lnTo>
                  <a:lnTo>
                    <a:pt x="75311" y="285876"/>
                  </a:lnTo>
                  <a:lnTo>
                    <a:pt x="33400" y="70738"/>
                  </a:lnTo>
                  <a:lnTo>
                    <a:pt x="134493" y="274447"/>
                  </a:lnTo>
                  <a:lnTo>
                    <a:pt x="159257" y="269621"/>
                  </a:lnTo>
                  <a:lnTo>
                    <a:pt x="163458" y="212947"/>
                  </a:lnTo>
                  <a:lnTo>
                    <a:pt x="176656" y="42925"/>
                  </a:lnTo>
                  <a:lnTo>
                    <a:pt x="218439" y="258063"/>
                  </a:lnTo>
                  <a:lnTo>
                    <a:pt x="244601" y="252984"/>
                  </a:lnTo>
                  <a:lnTo>
                    <a:pt x="195325" y="0"/>
                  </a:lnTo>
                  <a:close/>
                </a:path>
              </a:pathLst>
            </a:custGeom>
            <a:solidFill>
              <a:srgbClr val="0048a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47" name="object 8" descr=""/>
            <p:cNvPicPr/>
            <p:nvPr/>
          </p:nvPicPr>
          <p:blipFill>
            <a:blip r:embed="rId3"/>
            <a:stretch/>
          </p:blipFill>
          <p:spPr>
            <a:xfrm>
              <a:off x="1740600" y="4979160"/>
              <a:ext cx="151200" cy="1976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8" name="object 9"/>
            <p:cNvSpPr/>
            <p:nvPr/>
          </p:nvSpPr>
          <p:spPr>
            <a:xfrm>
              <a:off x="1880280" y="4942080"/>
              <a:ext cx="137520" cy="279720"/>
            </a:xfrm>
            <a:custGeom>
              <a:avLst/>
              <a:gdLst/>
              <a:ahLst/>
              <a:rect l="l" t="t" r="r" b="b"/>
              <a:pathLst>
                <a:path w="137794" h="280035">
                  <a:moveTo>
                    <a:pt x="137540" y="0"/>
                  </a:moveTo>
                  <a:lnTo>
                    <a:pt x="108584" y="5587"/>
                  </a:lnTo>
                  <a:lnTo>
                    <a:pt x="96646" y="156591"/>
                  </a:lnTo>
                  <a:lnTo>
                    <a:pt x="28956" y="21082"/>
                  </a:lnTo>
                  <a:lnTo>
                    <a:pt x="0" y="26670"/>
                  </a:lnTo>
                  <a:lnTo>
                    <a:pt x="92456" y="198755"/>
                  </a:lnTo>
                  <a:lnTo>
                    <a:pt x="89511" y="219402"/>
                  </a:lnTo>
                  <a:lnTo>
                    <a:pt x="84518" y="234680"/>
                  </a:lnTo>
                  <a:lnTo>
                    <a:pt x="77525" y="244600"/>
                  </a:lnTo>
                  <a:lnTo>
                    <a:pt x="68579" y="249174"/>
                  </a:lnTo>
                  <a:lnTo>
                    <a:pt x="64134" y="250062"/>
                  </a:lnTo>
                  <a:lnTo>
                    <a:pt x="59689" y="250062"/>
                  </a:lnTo>
                  <a:lnTo>
                    <a:pt x="55371" y="249300"/>
                  </a:lnTo>
                  <a:lnTo>
                    <a:pt x="61213" y="279273"/>
                  </a:lnTo>
                  <a:lnTo>
                    <a:pt x="66293" y="279908"/>
                  </a:lnTo>
                  <a:lnTo>
                    <a:pt x="72262" y="279654"/>
                  </a:lnTo>
                  <a:lnTo>
                    <a:pt x="87883" y="276606"/>
                  </a:lnTo>
                  <a:lnTo>
                    <a:pt x="110235" y="237362"/>
                  </a:lnTo>
                  <a:lnTo>
                    <a:pt x="114682" y="207198"/>
                  </a:lnTo>
                  <a:lnTo>
                    <a:pt x="137540" y="0"/>
                  </a:lnTo>
                  <a:close/>
                </a:path>
              </a:pathLst>
            </a:custGeom>
            <a:solidFill>
              <a:srgbClr val="0048a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49" name="object 10" descr=""/>
            <p:cNvPicPr/>
            <p:nvPr/>
          </p:nvPicPr>
          <p:blipFill>
            <a:blip r:embed="rId4"/>
            <a:stretch/>
          </p:blipFill>
          <p:spPr>
            <a:xfrm>
              <a:off x="2046600" y="4919760"/>
              <a:ext cx="146880" cy="1940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0" name="object 11"/>
            <p:cNvSpPr/>
            <p:nvPr/>
          </p:nvSpPr>
          <p:spPr>
            <a:xfrm>
              <a:off x="1757880" y="5272560"/>
              <a:ext cx="298800" cy="299880"/>
            </a:xfrm>
            <a:custGeom>
              <a:avLst/>
              <a:gdLst/>
              <a:ahLst/>
              <a:rect l="l" t="t" r="r" b="b"/>
              <a:pathLst>
                <a:path w="299085" h="300354">
                  <a:moveTo>
                    <a:pt x="154063" y="213652"/>
                  </a:moveTo>
                  <a:lnTo>
                    <a:pt x="147358" y="155702"/>
                  </a:lnTo>
                  <a:lnTo>
                    <a:pt x="131800" y="99148"/>
                  </a:lnTo>
                  <a:lnTo>
                    <a:pt x="125882" y="88404"/>
                  </a:lnTo>
                  <a:lnTo>
                    <a:pt x="125882" y="230441"/>
                  </a:lnTo>
                  <a:lnTo>
                    <a:pt x="123990" y="245110"/>
                  </a:lnTo>
                  <a:lnTo>
                    <a:pt x="97447" y="274320"/>
                  </a:lnTo>
                  <a:lnTo>
                    <a:pt x="87566" y="274751"/>
                  </a:lnTo>
                  <a:lnTo>
                    <a:pt x="78346" y="272034"/>
                  </a:lnTo>
                  <a:lnTo>
                    <a:pt x="47879" y="226733"/>
                  </a:lnTo>
                  <a:lnTo>
                    <a:pt x="35471" y="177419"/>
                  </a:lnTo>
                  <a:lnTo>
                    <a:pt x="28460" y="127025"/>
                  </a:lnTo>
                  <a:lnTo>
                    <a:pt x="28232" y="108000"/>
                  </a:lnTo>
                  <a:lnTo>
                    <a:pt x="30137" y="93091"/>
                  </a:lnTo>
                  <a:lnTo>
                    <a:pt x="56426" y="63754"/>
                  </a:lnTo>
                  <a:lnTo>
                    <a:pt x="66370" y="63334"/>
                  </a:lnTo>
                  <a:lnTo>
                    <a:pt x="75641" y="66065"/>
                  </a:lnTo>
                  <a:lnTo>
                    <a:pt x="106235" y="111874"/>
                  </a:lnTo>
                  <a:lnTo>
                    <a:pt x="118656" y="161290"/>
                  </a:lnTo>
                  <a:lnTo>
                    <a:pt x="125653" y="211582"/>
                  </a:lnTo>
                  <a:lnTo>
                    <a:pt x="125882" y="230441"/>
                  </a:lnTo>
                  <a:lnTo>
                    <a:pt x="125882" y="88404"/>
                  </a:lnTo>
                  <a:lnTo>
                    <a:pt x="112077" y="63334"/>
                  </a:lnTo>
                  <a:lnTo>
                    <a:pt x="110655" y="60731"/>
                  </a:lnTo>
                  <a:lnTo>
                    <a:pt x="83883" y="40424"/>
                  </a:lnTo>
                  <a:lnTo>
                    <a:pt x="51473" y="38227"/>
                  </a:lnTo>
                  <a:lnTo>
                    <a:pt x="22377" y="52412"/>
                  </a:lnTo>
                  <a:lnTo>
                    <a:pt x="5207" y="81241"/>
                  </a:lnTo>
                  <a:lnTo>
                    <a:pt x="0" y="124764"/>
                  </a:lnTo>
                  <a:lnTo>
                    <a:pt x="6769" y="183007"/>
                  </a:lnTo>
                  <a:lnTo>
                    <a:pt x="22237" y="239255"/>
                  </a:lnTo>
                  <a:lnTo>
                    <a:pt x="43345" y="277482"/>
                  </a:lnTo>
                  <a:lnTo>
                    <a:pt x="70053" y="297688"/>
                  </a:lnTo>
                  <a:lnTo>
                    <a:pt x="102400" y="299847"/>
                  </a:lnTo>
                  <a:lnTo>
                    <a:pt x="131622" y="285711"/>
                  </a:lnTo>
                  <a:lnTo>
                    <a:pt x="138176" y="274751"/>
                  </a:lnTo>
                  <a:lnTo>
                    <a:pt x="148831" y="256971"/>
                  </a:lnTo>
                  <a:lnTo>
                    <a:pt x="154063" y="213652"/>
                  </a:lnTo>
                  <a:close/>
                  <a:moveTo>
                    <a:pt x="298488" y="257302"/>
                  </a:moveTo>
                  <a:lnTo>
                    <a:pt x="248450" y="0"/>
                  </a:lnTo>
                  <a:lnTo>
                    <a:pt x="227114" y="4064"/>
                  </a:lnTo>
                  <a:lnTo>
                    <a:pt x="224586" y="25374"/>
                  </a:lnTo>
                  <a:lnTo>
                    <a:pt x="215506" y="42037"/>
                  </a:lnTo>
                  <a:lnTo>
                    <a:pt x="199872" y="54038"/>
                  </a:lnTo>
                  <a:lnTo>
                    <a:pt x="177711" y="61341"/>
                  </a:lnTo>
                  <a:lnTo>
                    <a:pt x="182791" y="86868"/>
                  </a:lnTo>
                  <a:lnTo>
                    <a:pt x="199047" y="82867"/>
                  </a:lnTo>
                  <a:lnTo>
                    <a:pt x="212725" y="77685"/>
                  </a:lnTo>
                  <a:lnTo>
                    <a:pt x="223786" y="71285"/>
                  </a:lnTo>
                  <a:lnTo>
                    <a:pt x="232194" y="63627"/>
                  </a:lnTo>
                  <a:lnTo>
                    <a:pt x="270802" y="262636"/>
                  </a:lnTo>
                  <a:lnTo>
                    <a:pt x="298488" y="257302"/>
                  </a:lnTo>
                  <a:close/>
                </a:path>
              </a:pathLst>
            </a:custGeom>
            <a:solidFill>
              <a:srgbClr val="0048ac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" name="object 12"/>
            <p:cNvSpPr/>
            <p:nvPr/>
          </p:nvSpPr>
          <p:spPr>
            <a:xfrm>
              <a:off x="3740760" y="7945560"/>
              <a:ext cx="489240" cy="930600"/>
            </a:xfrm>
            <a:custGeom>
              <a:avLst/>
              <a:gdLst/>
              <a:ahLst/>
              <a:rect l="l" t="t" r="r" b="b"/>
              <a:pathLst>
                <a:path w="489585" h="930909">
                  <a:moveTo>
                    <a:pt x="237870" y="0"/>
                  </a:moveTo>
                  <a:lnTo>
                    <a:pt x="202031" y="20966"/>
                  </a:lnTo>
                  <a:lnTo>
                    <a:pt x="94106" y="83438"/>
                  </a:lnTo>
                  <a:lnTo>
                    <a:pt x="109092" y="253618"/>
                  </a:lnTo>
                  <a:lnTo>
                    <a:pt x="0" y="263143"/>
                  </a:lnTo>
                  <a:lnTo>
                    <a:pt x="7746" y="352678"/>
                  </a:lnTo>
                  <a:lnTo>
                    <a:pt x="116839" y="343153"/>
                  </a:lnTo>
                  <a:lnTo>
                    <a:pt x="151383" y="736980"/>
                  </a:lnTo>
                  <a:lnTo>
                    <a:pt x="159591" y="802131"/>
                  </a:lnTo>
                  <a:lnTo>
                    <a:pt x="171322" y="850899"/>
                  </a:lnTo>
                  <a:lnTo>
                    <a:pt x="193420" y="886856"/>
                  </a:lnTo>
                  <a:lnTo>
                    <a:pt x="232282" y="913764"/>
                  </a:lnTo>
                  <a:lnTo>
                    <a:pt x="292147" y="929116"/>
                  </a:lnTo>
                  <a:lnTo>
                    <a:pt x="331741" y="930713"/>
                  </a:lnTo>
                  <a:lnTo>
                    <a:pt x="377825" y="928369"/>
                  </a:lnTo>
                  <a:lnTo>
                    <a:pt x="402159" y="925589"/>
                  </a:lnTo>
                  <a:lnTo>
                    <a:pt x="428863" y="921369"/>
                  </a:lnTo>
                  <a:lnTo>
                    <a:pt x="457924" y="915600"/>
                  </a:lnTo>
                  <a:lnTo>
                    <a:pt x="489330" y="908176"/>
                  </a:lnTo>
                  <a:lnTo>
                    <a:pt x="459486" y="806830"/>
                  </a:lnTo>
                  <a:lnTo>
                    <a:pt x="442878" y="810539"/>
                  </a:lnTo>
                  <a:lnTo>
                    <a:pt x="426259" y="813641"/>
                  </a:lnTo>
                  <a:lnTo>
                    <a:pt x="409711" y="816100"/>
                  </a:lnTo>
                  <a:lnTo>
                    <a:pt x="393318" y="817879"/>
                  </a:lnTo>
                  <a:lnTo>
                    <a:pt x="367867" y="818721"/>
                  </a:lnTo>
                  <a:lnTo>
                    <a:pt x="347630" y="816419"/>
                  </a:lnTo>
                  <a:lnTo>
                    <a:pt x="315200" y="789938"/>
                  </a:lnTo>
                  <a:lnTo>
                    <a:pt x="301751" y="730376"/>
                  </a:lnTo>
                  <a:lnTo>
                    <a:pt x="266826" y="330072"/>
                  </a:lnTo>
                  <a:lnTo>
                    <a:pt x="416687" y="316864"/>
                  </a:lnTo>
                  <a:lnTo>
                    <a:pt x="408813" y="227329"/>
                  </a:lnTo>
                  <a:lnTo>
                    <a:pt x="258952" y="240410"/>
                  </a:lnTo>
                  <a:lnTo>
                    <a:pt x="23787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3588120" y="1648800"/>
            <a:ext cx="380160" cy="179964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52560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5750" spc="-721" strike="noStrike">
                <a:solidFill>
                  <a:srgbClr val="ffffff"/>
                </a:solidFill>
                <a:latin typeface="Arial Unicode MS"/>
              </a:rPr>
              <a:t>a</a:t>
            </a:r>
            <a:endParaRPr b="0" lang="en-US" sz="5750" spc="-1" strike="noStrike">
              <a:latin typeface="Calibri"/>
            </a:endParaRPr>
          </a:p>
        </p:txBody>
      </p:sp>
      <p:sp>
        <p:nvSpPr>
          <p:cNvPr id="53" name="object 14"/>
          <p:cNvSpPr/>
          <p:nvPr/>
        </p:nvSpPr>
        <p:spPr>
          <a:xfrm>
            <a:off x="3963600" y="1858680"/>
            <a:ext cx="1562400" cy="1013760"/>
          </a:xfrm>
          <a:custGeom>
            <a:avLst/>
            <a:gdLst/>
            <a:ahLst/>
            <a:rect l="l" t="t" r="r" b="b"/>
            <a:pathLst>
              <a:path w="1562735" h="1014094">
                <a:moveTo>
                  <a:pt x="285369" y="234569"/>
                </a:moveTo>
                <a:lnTo>
                  <a:pt x="277723" y="181216"/>
                </a:lnTo>
                <a:lnTo>
                  <a:pt x="255143" y="139954"/>
                </a:lnTo>
                <a:lnTo>
                  <a:pt x="219938" y="111747"/>
                </a:lnTo>
                <a:lnTo>
                  <a:pt x="175514" y="97917"/>
                </a:lnTo>
                <a:lnTo>
                  <a:pt x="157645" y="96570"/>
                </a:lnTo>
                <a:lnTo>
                  <a:pt x="139890" y="97459"/>
                </a:lnTo>
                <a:lnTo>
                  <a:pt x="87553" y="114604"/>
                </a:lnTo>
                <a:lnTo>
                  <a:pt x="56134" y="141757"/>
                </a:lnTo>
                <a:lnTo>
                  <a:pt x="29057" y="183324"/>
                </a:lnTo>
                <a:lnTo>
                  <a:pt x="9829" y="240665"/>
                </a:lnTo>
                <a:lnTo>
                  <a:pt x="0" y="317868"/>
                </a:lnTo>
                <a:lnTo>
                  <a:pt x="1854" y="356577"/>
                </a:lnTo>
                <a:lnTo>
                  <a:pt x="21209" y="423037"/>
                </a:lnTo>
                <a:lnTo>
                  <a:pt x="60769" y="469887"/>
                </a:lnTo>
                <a:lnTo>
                  <a:pt x="120142" y="491871"/>
                </a:lnTo>
                <a:lnTo>
                  <a:pt x="143408" y="493039"/>
                </a:lnTo>
                <a:lnTo>
                  <a:pt x="166090" y="489813"/>
                </a:lnTo>
                <a:lnTo>
                  <a:pt x="209296" y="470027"/>
                </a:lnTo>
                <a:lnTo>
                  <a:pt x="245935" y="431165"/>
                </a:lnTo>
                <a:lnTo>
                  <a:pt x="271907" y="371348"/>
                </a:lnTo>
                <a:lnTo>
                  <a:pt x="219583" y="356108"/>
                </a:lnTo>
                <a:lnTo>
                  <a:pt x="213017" y="377774"/>
                </a:lnTo>
                <a:lnTo>
                  <a:pt x="205003" y="396113"/>
                </a:lnTo>
                <a:lnTo>
                  <a:pt x="172478" y="432155"/>
                </a:lnTo>
                <a:lnTo>
                  <a:pt x="143433" y="440169"/>
                </a:lnTo>
                <a:lnTo>
                  <a:pt x="126873" y="439293"/>
                </a:lnTo>
                <a:lnTo>
                  <a:pt x="90271" y="424484"/>
                </a:lnTo>
                <a:lnTo>
                  <a:pt x="66548" y="392049"/>
                </a:lnTo>
                <a:lnTo>
                  <a:pt x="55841" y="344017"/>
                </a:lnTo>
                <a:lnTo>
                  <a:pt x="55499" y="314693"/>
                </a:lnTo>
                <a:lnTo>
                  <a:pt x="58674" y="281686"/>
                </a:lnTo>
                <a:lnTo>
                  <a:pt x="73063" y="221919"/>
                </a:lnTo>
                <a:lnTo>
                  <a:pt x="96901" y="178816"/>
                </a:lnTo>
                <a:lnTo>
                  <a:pt x="129489" y="154330"/>
                </a:lnTo>
                <a:lnTo>
                  <a:pt x="148996" y="149834"/>
                </a:lnTo>
                <a:lnTo>
                  <a:pt x="170561" y="150495"/>
                </a:lnTo>
                <a:lnTo>
                  <a:pt x="205613" y="166344"/>
                </a:lnTo>
                <a:lnTo>
                  <a:pt x="226212" y="202222"/>
                </a:lnTo>
                <a:lnTo>
                  <a:pt x="232029" y="236855"/>
                </a:lnTo>
                <a:lnTo>
                  <a:pt x="285369" y="234569"/>
                </a:lnTo>
                <a:close/>
                <a:moveTo>
                  <a:pt x="422021" y="157607"/>
                </a:moveTo>
                <a:lnTo>
                  <a:pt x="351790" y="141478"/>
                </a:lnTo>
                <a:lnTo>
                  <a:pt x="266319" y="511937"/>
                </a:lnTo>
                <a:lnTo>
                  <a:pt x="336550" y="528193"/>
                </a:lnTo>
                <a:lnTo>
                  <a:pt x="422021" y="157607"/>
                </a:lnTo>
                <a:close/>
                <a:moveTo>
                  <a:pt x="454660" y="16256"/>
                </a:moveTo>
                <a:lnTo>
                  <a:pt x="384429" y="0"/>
                </a:lnTo>
                <a:lnTo>
                  <a:pt x="368046" y="71247"/>
                </a:lnTo>
                <a:lnTo>
                  <a:pt x="438277" y="87503"/>
                </a:lnTo>
                <a:lnTo>
                  <a:pt x="454660" y="16256"/>
                </a:lnTo>
                <a:close/>
                <a:moveTo>
                  <a:pt x="740003" y="369887"/>
                </a:moveTo>
                <a:lnTo>
                  <a:pt x="727964" y="301371"/>
                </a:lnTo>
                <a:lnTo>
                  <a:pt x="702881" y="261899"/>
                </a:lnTo>
                <a:lnTo>
                  <a:pt x="680808" y="241071"/>
                </a:lnTo>
                <a:lnTo>
                  <a:pt x="680808" y="373672"/>
                </a:lnTo>
                <a:lnTo>
                  <a:pt x="676478" y="402945"/>
                </a:lnTo>
                <a:lnTo>
                  <a:pt x="655383" y="464667"/>
                </a:lnTo>
                <a:lnTo>
                  <a:pt x="625729" y="511225"/>
                </a:lnTo>
                <a:lnTo>
                  <a:pt x="588860" y="540931"/>
                </a:lnTo>
                <a:lnTo>
                  <a:pt x="546773" y="547954"/>
                </a:lnTo>
                <a:lnTo>
                  <a:pt x="524002" y="542798"/>
                </a:lnTo>
                <a:lnTo>
                  <a:pt x="489724" y="521335"/>
                </a:lnTo>
                <a:lnTo>
                  <a:pt x="468503" y="484632"/>
                </a:lnTo>
                <a:lnTo>
                  <a:pt x="463003" y="434581"/>
                </a:lnTo>
                <a:lnTo>
                  <a:pt x="467423" y="404964"/>
                </a:lnTo>
                <a:lnTo>
                  <a:pt x="489508" y="340639"/>
                </a:lnTo>
                <a:lnTo>
                  <a:pt x="520700" y="293433"/>
                </a:lnTo>
                <a:lnTo>
                  <a:pt x="558558" y="267436"/>
                </a:lnTo>
                <a:lnTo>
                  <a:pt x="598601" y="261899"/>
                </a:lnTo>
                <a:lnTo>
                  <a:pt x="619125" y="266573"/>
                </a:lnTo>
                <a:lnTo>
                  <a:pt x="653313" y="287909"/>
                </a:lnTo>
                <a:lnTo>
                  <a:pt x="675132" y="324104"/>
                </a:lnTo>
                <a:lnTo>
                  <a:pt x="680808" y="373672"/>
                </a:lnTo>
                <a:lnTo>
                  <a:pt x="680808" y="241071"/>
                </a:lnTo>
                <a:lnTo>
                  <a:pt x="666343" y="230441"/>
                </a:lnTo>
                <a:lnTo>
                  <a:pt x="636270" y="216789"/>
                </a:lnTo>
                <a:lnTo>
                  <a:pt x="604532" y="209067"/>
                </a:lnTo>
                <a:lnTo>
                  <a:pt x="573405" y="208026"/>
                </a:lnTo>
                <a:lnTo>
                  <a:pt x="542925" y="213753"/>
                </a:lnTo>
                <a:lnTo>
                  <a:pt x="485279" y="246380"/>
                </a:lnTo>
                <a:lnTo>
                  <a:pt x="439191" y="309575"/>
                </a:lnTo>
                <a:lnTo>
                  <a:pt x="421132" y="353060"/>
                </a:lnTo>
                <a:lnTo>
                  <a:pt x="408203" y="399694"/>
                </a:lnTo>
                <a:lnTo>
                  <a:pt x="403237" y="441553"/>
                </a:lnTo>
                <a:lnTo>
                  <a:pt x="406107" y="478790"/>
                </a:lnTo>
                <a:lnTo>
                  <a:pt x="433095" y="539457"/>
                </a:lnTo>
                <a:lnTo>
                  <a:pt x="478243" y="580072"/>
                </a:lnTo>
                <a:lnTo>
                  <a:pt x="536003" y="600036"/>
                </a:lnTo>
                <a:lnTo>
                  <a:pt x="565721" y="601141"/>
                </a:lnTo>
                <a:lnTo>
                  <a:pt x="595807" y="596125"/>
                </a:lnTo>
                <a:lnTo>
                  <a:pt x="655294" y="565912"/>
                </a:lnTo>
                <a:lnTo>
                  <a:pt x="681329" y="537387"/>
                </a:lnTo>
                <a:lnTo>
                  <a:pt x="704291" y="499135"/>
                </a:lnTo>
                <a:lnTo>
                  <a:pt x="724154" y="450977"/>
                </a:lnTo>
                <a:lnTo>
                  <a:pt x="735622" y="408851"/>
                </a:lnTo>
                <a:lnTo>
                  <a:pt x="740003" y="369887"/>
                </a:lnTo>
                <a:close/>
                <a:moveTo>
                  <a:pt x="1051166" y="469760"/>
                </a:moveTo>
                <a:lnTo>
                  <a:pt x="1043533" y="431952"/>
                </a:lnTo>
                <a:lnTo>
                  <a:pt x="1019517" y="398526"/>
                </a:lnTo>
                <a:lnTo>
                  <a:pt x="986917" y="374396"/>
                </a:lnTo>
                <a:lnTo>
                  <a:pt x="940384" y="359359"/>
                </a:lnTo>
                <a:lnTo>
                  <a:pt x="924941" y="358902"/>
                </a:lnTo>
                <a:lnTo>
                  <a:pt x="909396" y="360705"/>
                </a:lnTo>
                <a:lnTo>
                  <a:pt x="893851" y="364642"/>
                </a:lnTo>
                <a:lnTo>
                  <a:pt x="878357" y="370789"/>
                </a:lnTo>
                <a:lnTo>
                  <a:pt x="862965" y="379222"/>
                </a:lnTo>
                <a:lnTo>
                  <a:pt x="861822" y="378587"/>
                </a:lnTo>
                <a:lnTo>
                  <a:pt x="887095" y="331089"/>
                </a:lnTo>
                <a:lnTo>
                  <a:pt x="841121" y="306705"/>
                </a:lnTo>
                <a:lnTo>
                  <a:pt x="662559" y="642493"/>
                </a:lnTo>
                <a:lnTo>
                  <a:pt x="713613" y="669544"/>
                </a:lnTo>
                <a:lnTo>
                  <a:pt x="811276" y="486029"/>
                </a:lnTo>
                <a:lnTo>
                  <a:pt x="822147" y="466864"/>
                </a:lnTo>
                <a:lnTo>
                  <a:pt x="853567" y="426974"/>
                </a:lnTo>
                <a:lnTo>
                  <a:pt x="887920" y="409384"/>
                </a:lnTo>
                <a:lnTo>
                  <a:pt x="914095" y="407466"/>
                </a:lnTo>
                <a:lnTo>
                  <a:pt x="926693" y="409232"/>
                </a:lnTo>
                <a:lnTo>
                  <a:pt x="963650" y="426542"/>
                </a:lnTo>
                <a:lnTo>
                  <a:pt x="986282" y="461772"/>
                </a:lnTo>
                <a:lnTo>
                  <a:pt x="987259" y="477367"/>
                </a:lnTo>
                <a:lnTo>
                  <a:pt x="984097" y="495782"/>
                </a:lnTo>
                <a:lnTo>
                  <a:pt x="976718" y="517105"/>
                </a:lnTo>
                <a:lnTo>
                  <a:pt x="965073" y="541401"/>
                </a:lnTo>
                <a:lnTo>
                  <a:pt x="856615" y="745617"/>
                </a:lnTo>
                <a:lnTo>
                  <a:pt x="907923" y="772795"/>
                </a:lnTo>
                <a:lnTo>
                  <a:pt x="1017778" y="566166"/>
                </a:lnTo>
                <a:lnTo>
                  <a:pt x="1040599" y="518591"/>
                </a:lnTo>
                <a:lnTo>
                  <a:pt x="1050582" y="482244"/>
                </a:lnTo>
                <a:lnTo>
                  <a:pt x="1051166" y="469760"/>
                </a:lnTo>
                <a:close/>
                <a:moveTo>
                  <a:pt x="1320495" y="647407"/>
                </a:moveTo>
                <a:lnTo>
                  <a:pt x="1310233" y="601116"/>
                </a:lnTo>
                <a:lnTo>
                  <a:pt x="1283246" y="569112"/>
                </a:lnTo>
                <a:lnTo>
                  <a:pt x="1238821" y="537527"/>
                </a:lnTo>
                <a:lnTo>
                  <a:pt x="1191666" y="521284"/>
                </a:lnTo>
                <a:lnTo>
                  <a:pt x="1168781" y="520700"/>
                </a:lnTo>
                <a:lnTo>
                  <a:pt x="1146352" y="524979"/>
                </a:lnTo>
                <a:lnTo>
                  <a:pt x="1124432" y="533908"/>
                </a:lnTo>
                <a:lnTo>
                  <a:pt x="1103071" y="547712"/>
                </a:lnTo>
                <a:lnTo>
                  <a:pt x="1082294" y="566547"/>
                </a:lnTo>
                <a:lnTo>
                  <a:pt x="1118616" y="602996"/>
                </a:lnTo>
                <a:lnTo>
                  <a:pt x="1133513" y="590003"/>
                </a:lnTo>
                <a:lnTo>
                  <a:pt x="1147724" y="580644"/>
                </a:lnTo>
                <a:lnTo>
                  <a:pt x="1161224" y="574814"/>
                </a:lnTo>
                <a:lnTo>
                  <a:pt x="1173988" y="572389"/>
                </a:lnTo>
                <a:lnTo>
                  <a:pt x="1186573" y="573100"/>
                </a:lnTo>
                <a:lnTo>
                  <a:pt x="1225804" y="591058"/>
                </a:lnTo>
                <a:lnTo>
                  <a:pt x="1255141" y="622046"/>
                </a:lnTo>
                <a:lnTo>
                  <a:pt x="1261579" y="644842"/>
                </a:lnTo>
                <a:lnTo>
                  <a:pt x="1261364" y="652272"/>
                </a:lnTo>
                <a:lnTo>
                  <a:pt x="1244765" y="691108"/>
                </a:lnTo>
                <a:lnTo>
                  <a:pt x="1230503" y="711327"/>
                </a:lnTo>
                <a:lnTo>
                  <a:pt x="1220635" y="708977"/>
                </a:lnTo>
                <a:lnTo>
                  <a:pt x="1211681" y="706107"/>
                </a:lnTo>
                <a:lnTo>
                  <a:pt x="1210056" y="705586"/>
                </a:lnTo>
                <a:lnTo>
                  <a:pt x="1200658" y="701954"/>
                </a:lnTo>
                <a:lnTo>
                  <a:pt x="1200658" y="752602"/>
                </a:lnTo>
                <a:lnTo>
                  <a:pt x="1196086" y="758825"/>
                </a:lnTo>
                <a:lnTo>
                  <a:pt x="1166812" y="795896"/>
                </a:lnTo>
                <a:lnTo>
                  <a:pt x="1126540" y="826363"/>
                </a:lnTo>
                <a:lnTo>
                  <a:pt x="1086726" y="833780"/>
                </a:lnTo>
                <a:lnTo>
                  <a:pt x="1068209" y="831405"/>
                </a:lnTo>
                <a:lnTo>
                  <a:pt x="1023924" y="806754"/>
                </a:lnTo>
                <a:lnTo>
                  <a:pt x="1007503" y="763778"/>
                </a:lnTo>
                <a:lnTo>
                  <a:pt x="1009472" y="752678"/>
                </a:lnTo>
                <a:lnTo>
                  <a:pt x="1013739" y="741756"/>
                </a:lnTo>
                <a:lnTo>
                  <a:pt x="1020318" y="731012"/>
                </a:lnTo>
                <a:lnTo>
                  <a:pt x="1037043" y="714235"/>
                </a:lnTo>
                <a:lnTo>
                  <a:pt x="1056589" y="706107"/>
                </a:lnTo>
                <a:lnTo>
                  <a:pt x="1079017" y="706539"/>
                </a:lnTo>
                <a:lnTo>
                  <a:pt x="1104392" y="715391"/>
                </a:lnTo>
                <a:lnTo>
                  <a:pt x="1130465" y="727748"/>
                </a:lnTo>
                <a:lnTo>
                  <a:pt x="1155192" y="738098"/>
                </a:lnTo>
                <a:lnTo>
                  <a:pt x="1178572" y="746404"/>
                </a:lnTo>
                <a:lnTo>
                  <a:pt x="1200658" y="752602"/>
                </a:lnTo>
                <a:lnTo>
                  <a:pt x="1200658" y="701954"/>
                </a:lnTo>
                <a:lnTo>
                  <a:pt x="1198702" y="701192"/>
                </a:lnTo>
                <a:lnTo>
                  <a:pt x="1186561" y="695833"/>
                </a:lnTo>
                <a:lnTo>
                  <a:pt x="1141984" y="674497"/>
                </a:lnTo>
                <a:lnTo>
                  <a:pt x="1113282" y="661530"/>
                </a:lnTo>
                <a:lnTo>
                  <a:pt x="1087158" y="653389"/>
                </a:lnTo>
                <a:lnTo>
                  <a:pt x="1063586" y="650252"/>
                </a:lnTo>
                <a:lnTo>
                  <a:pt x="1042543" y="652272"/>
                </a:lnTo>
                <a:lnTo>
                  <a:pt x="1005471" y="668616"/>
                </a:lnTo>
                <a:lnTo>
                  <a:pt x="974598" y="699516"/>
                </a:lnTo>
                <a:lnTo>
                  <a:pt x="954100" y="739736"/>
                </a:lnTo>
                <a:lnTo>
                  <a:pt x="950214" y="760006"/>
                </a:lnTo>
                <a:lnTo>
                  <a:pt x="950468" y="780415"/>
                </a:lnTo>
                <a:lnTo>
                  <a:pt x="963942" y="818184"/>
                </a:lnTo>
                <a:lnTo>
                  <a:pt x="994664" y="849757"/>
                </a:lnTo>
                <a:lnTo>
                  <a:pt x="1050290" y="873023"/>
                </a:lnTo>
                <a:lnTo>
                  <a:pt x="1082954" y="875182"/>
                </a:lnTo>
                <a:lnTo>
                  <a:pt x="1118870" y="870839"/>
                </a:lnTo>
                <a:lnTo>
                  <a:pt x="1112215" y="883145"/>
                </a:lnTo>
                <a:lnTo>
                  <a:pt x="1106881" y="894676"/>
                </a:lnTo>
                <a:lnTo>
                  <a:pt x="1102804" y="905370"/>
                </a:lnTo>
                <a:lnTo>
                  <a:pt x="1099947" y="915162"/>
                </a:lnTo>
                <a:lnTo>
                  <a:pt x="1144143" y="947166"/>
                </a:lnTo>
                <a:lnTo>
                  <a:pt x="1147533" y="933602"/>
                </a:lnTo>
                <a:lnTo>
                  <a:pt x="1151890" y="920534"/>
                </a:lnTo>
                <a:lnTo>
                  <a:pt x="1172743" y="881799"/>
                </a:lnTo>
                <a:lnTo>
                  <a:pt x="1202931" y="838085"/>
                </a:lnTo>
                <a:lnTo>
                  <a:pt x="1264754" y="752602"/>
                </a:lnTo>
                <a:lnTo>
                  <a:pt x="1275080" y="738378"/>
                </a:lnTo>
                <a:lnTo>
                  <a:pt x="1287411" y="720775"/>
                </a:lnTo>
                <a:lnTo>
                  <a:pt x="1313815" y="675259"/>
                </a:lnTo>
                <a:lnTo>
                  <a:pt x="1318463" y="661670"/>
                </a:lnTo>
                <a:lnTo>
                  <a:pt x="1320495" y="647407"/>
                </a:lnTo>
                <a:close/>
                <a:moveTo>
                  <a:pt x="1562481" y="623316"/>
                </a:moveTo>
                <a:lnTo>
                  <a:pt x="1513332" y="579120"/>
                </a:lnTo>
                <a:lnTo>
                  <a:pt x="1161669" y="969645"/>
                </a:lnTo>
                <a:lnTo>
                  <a:pt x="1210818" y="1013841"/>
                </a:lnTo>
                <a:lnTo>
                  <a:pt x="1562481" y="623316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object 15"/>
          <p:cNvSpPr/>
          <p:nvPr/>
        </p:nvSpPr>
        <p:spPr>
          <a:xfrm>
            <a:off x="2013120" y="1943640"/>
            <a:ext cx="1636560" cy="928080"/>
          </a:xfrm>
          <a:custGeom>
            <a:avLst/>
            <a:gdLst/>
            <a:ahLst/>
            <a:rect l="l" t="t" r="r" b="b"/>
            <a:pathLst>
              <a:path w="1637029" h="928369">
                <a:moveTo>
                  <a:pt x="98806" y="546811"/>
                </a:moveTo>
                <a:lnTo>
                  <a:pt x="49911" y="492455"/>
                </a:lnTo>
                <a:lnTo>
                  <a:pt x="0" y="537413"/>
                </a:lnTo>
                <a:lnTo>
                  <a:pt x="49022" y="591642"/>
                </a:lnTo>
                <a:lnTo>
                  <a:pt x="98806" y="546811"/>
                </a:lnTo>
                <a:close/>
                <a:moveTo>
                  <a:pt x="401447" y="882980"/>
                </a:moveTo>
                <a:lnTo>
                  <a:pt x="147066" y="600405"/>
                </a:lnTo>
                <a:lnTo>
                  <a:pt x="97155" y="645236"/>
                </a:lnTo>
                <a:lnTo>
                  <a:pt x="351663" y="927811"/>
                </a:lnTo>
                <a:lnTo>
                  <a:pt x="401447" y="882980"/>
                </a:lnTo>
                <a:close/>
                <a:moveTo>
                  <a:pt x="664591" y="686130"/>
                </a:moveTo>
                <a:lnTo>
                  <a:pt x="530352" y="494360"/>
                </a:lnTo>
                <a:lnTo>
                  <a:pt x="498271" y="452450"/>
                </a:lnTo>
                <a:lnTo>
                  <a:pt x="459219" y="421030"/>
                </a:lnTo>
                <a:lnTo>
                  <a:pt x="421563" y="411035"/>
                </a:lnTo>
                <a:lnTo>
                  <a:pt x="408000" y="411556"/>
                </a:lnTo>
                <a:lnTo>
                  <a:pt x="367055" y="422884"/>
                </a:lnTo>
                <a:lnTo>
                  <a:pt x="329184" y="447306"/>
                </a:lnTo>
                <a:lnTo>
                  <a:pt x="299720" y="485597"/>
                </a:lnTo>
                <a:lnTo>
                  <a:pt x="288340" y="533031"/>
                </a:lnTo>
                <a:lnTo>
                  <a:pt x="288671" y="550748"/>
                </a:lnTo>
                <a:lnTo>
                  <a:pt x="287528" y="551510"/>
                </a:lnTo>
                <a:lnTo>
                  <a:pt x="256667" y="507441"/>
                </a:lnTo>
                <a:lnTo>
                  <a:pt x="212979" y="538048"/>
                </a:lnTo>
                <a:lnTo>
                  <a:pt x="431165" y="849579"/>
                </a:lnTo>
                <a:lnTo>
                  <a:pt x="479679" y="815543"/>
                </a:lnTo>
                <a:lnTo>
                  <a:pt x="360426" y="645236"/>
                </a:lnTo>
                <a:lnTo>
                  <a:pt x="348348" y="626833"/>
                </a:lnTo>
                <a:lnTo>
                  <a:pt x="338797" y="609917"/>
                </a:lnTo>
                <a:lnTo>
                  <a:pt x="331774" y="594499"/>
                </a:lnTo>
                <a:lnTo>
                  <a:pt x="327279" y="580593"/>
                </a:lnTo>
                <a:lnTo>
                  <a:pt x="325120" y="567512"/>
                </a:lnTo>
                <a:lnTo>
                  <a:pt x="325259" y="554532"/>
                </a:lnTo>
                <a:lnTo>
                  <a:pt x="338277" y="517182"/>
                </a:lnTo>
                <a:lnTo>
                  <a:pt x="364871" y="489026"/>
                </a:lnTo>
                <a:lnTo>
                  <a:pt x="407250" y="474230"/>
                </a:lnTo>
                <a:lnTo>
                  <a:pt x="421386" y="476072"/>
                </a:lnTo>
                <a:lnTo>
                  <a:pt x="466686" y="509562"/>
                </a:lnTo>
                <a:lnTo>
                  <a:pt x="615696" y="720293"/>
                </a:lnTo>
                <a:lnTo>
                  <a:pt x="664591" y="686130"/>
                </a:lnTo>
                <a:close/>
                <a:moveTo>
                  <a:pt x="872998" y="570560"/>
                </a:moveTo>
                <a:lnTo>
                  <a:pt x="836041" y="525221"/>
                </a:lnTo>
                <a:lnTo>
                  <a:pt x="828446" y="530694"/>
                </a:lnTo>
                <a:lnTo>
                  <a:pt x="820737" y="535851"/>
                </a:lnTo>
                <a:lnTo>
                  <a:pt x="781710" y="554050"/>
                </a:lnTo>
                <a:lnTo>
                  <a:pt x="772858" y="554431"/>
                </a:lnTo>
                <a:lnTo>
                  <a:pt x="765810" y="552018"/>
                </a:lnTo>
                <a:lnTo>
                  <a:pt x="739902" y="520014"/>
                </a:lnTo>
                <a:lnTo>
                  <a:pt x="635381" y="323418"/>
                </a:lnTo>
                <a:lnTo>
                  <a:pt x="708152" y="284810"/>
                </a:lnTo>
                <a:lnTo>
                  <a:pt x="684784" y="240741"/>
                </a:lnTo>
                <a:lnTo>
                  <a:pt x="612013" y="279476"/>
                </a:lnTo>
                <a:lnTo>
                  <a:pt x="549275" y="161366"/>
                </a:lnTo>
                <a:lnTo>
                  <a:pt x="494919" y="234518"/>
                </a:lnTo>
                <a:lnTo>
                  <a:pt x="539369" y="318084"/>
                </a:lnTo>
                <a:lnTo>
                  <a:pt x="486410" y="346278"/>
                </a:lnTo>
                <a:lnTo>
                  <a:pt x="509778" y="390220"/>
                </a:lnTo>
                <a:lnTo>
                  <a:pt x="562737" y="362153"/>
                </a:lnTo>
                <a:lnTo>
                  <a:pt x="665480" y="555447"/>
                </a:lnTo>
                <a:lnTo>
                  <a:pt x="674852" y="572300"/>
                </a:lnTo>
                <a:lnTo>
                  <a:pt x="700278" y="609168"/>
                </a:lnTo>
                <a:lnTo>
                  <a:pt x="744601" y="628218"/>
                </a:lnTo>
                <a:lnTo>
                  <a:pt x="760222" y="627519"/>
                </a:lnTo>
                <a:lnTo>
                  <a:pt x="798474" y="615670"/>
                </a:lnTo>
                <a:lnTo>
                  <a:pt x="832866" y="598055"/>
                </a:lnTo>
                <a:lnTo>
                  <a:pt x="858799" y="581050"/>
                </a:lnTo>
                <a:lnTo>
                  <a:pt x="872998" y="570560"/>
                </a:lnTo>
                <a:close/>
                <a:moveTo>
                  <a:pt x="1088301" y="392785"/>
                </a:moveTo>
                <a:lnTo>
                  <a:pt x="1085977" y="363550"/>
                </a:lnTo>
                <a:lnTo>
                  <a:pt x="1030224" y="376123"/>
                </a:lnTo>
                <a:lnTo>
                  <a:pt x="1030960" y="395579"/>
                </a:lnTo>
                <a:lnTo>
                  <a:pt x="1029601" y="413181"/>
                </a:lnTo>
                <a:lnTo>
                  <a:pt x="1013320" y="454964"/>
                </a:lnTo>
                <a:lnTo>
                  <a:pt x="978408" y="480136"/>
                </a:lnTo>
                <a:lnTo>
                  <a:pt x="940447" y="485825"/>
                </a:lnTo>
                <a:lnTo>
                  <a:pt x="921588" y="481926"/>
                </a:lnTo>
                <a:lnTo>
                  <a:pt x="884885" y="460375"/>
                </a:lnTo>
                <a:lnTo>
                  <a:pt x="853097" y="420954"/>
                </a:lnTo>
                <a:lnTo>
                  <a:pt x="839597" y="394411"/>
                </a:lnTo>
                <a:lnTo>
                  <a:pt x="971308" y="343865"/>
                </a:lnTo>
                <a:lnTo>
                  <a:pt x="1066292" y="307416"/>
                </a:lnTo>
                <a:lnTo>
                  <a:pt x="1049693" y="268262"/>
                </a:lnTo>
                <a:lnTo>
                  <a:pt x="1032522" y="235661"/>
                </a:lnTo>
                <a:lnTo>
                  <a:pt x="1014793" y="209550"/>
                </a:lnTo>
                <a:lnTo>
                  <a:pt x="1008926" y="203200"/>
                </a:lnTo>
                <a:lnTo>
                  <a:pt x="996569" y="189814"/>
                </a:lnTo>
                <a:lnTo>
                  <a:pt x="994537" y="188214"/>
                </a:lnTo>
                <a:lnTo>
                  <a:pt x="994537" y="278079"/>
                </a:lnTo>
                <a:lnTo>
                  <a:pt x="823341" y="343865"/>
                </a:lnTo>
                <a:lnTo>
                  <a:pt x="818210" y="321144"/>
                </a:lnTo>
                <a:lnTo>
                  <a:pt x="816330" y="299593"/>
                </a:lnTo>
                <a:lnTo>
                  <a:pt x="817676" y="279171"/>
                </a:lnTo>
                <a:lnTo>
                  <a:pt x="829830" y="242481"/>
                </a:lnTo>
                <a:lnTo>
                  <a:pt x="870966" y="208483"/>
                </a:lnTo>
                <a:lnTo>
                  <a:pt x="902373" y="203200"/>
                </a:lnTo>
                <a:lnTo>
                  <a:pt x="918908" y="205359"/>
                </a:lnTo>
                <a:lnTo>
                  <a:pt x="967879" y="234861"/>
                </a:lnTo>
                <a:lnTo>
                  <a:pt x="994537" y="278079"/>
                </a:lnTo>
                <a:lnTo>
                  <a:pt x="994537" y="188214"/>
                </a:lnTo>
                <a:lnTo>
                  <a:pt x="959586" y="164071"/>
                </a:lnTo>
                <a:lnTo>
                  <a:pt x="922528" y="151841"/>
                </a:lnTo>
                <a:lnTo>
                  <a:pt x="904100" y="150266"/>
                </a:lnTo>
                <a:lnTo>
                  <a:pt x="886180" y="151015"/>
                </a:lnTo>
                <a:lnTo>
                  <a:pt x="821334" y="174802"/>
                </a:lnTo>
                <a:lnTo>
                  <a:pt x="778941" y="220916"/>
                </a:lnTo>
                <a:lnTo>
                  <a:pt x="762101" y="286080"/>
                </a:lnTo>
                <a:lnTo>
                  <a:pt x="762698" y="322630"/>
                </a:lnTo>
                <a:lnTo>
                  <a:pt x="769378" y="361327"/>
                </a:lnTo>
                <a:lnTo>
                  <a:pt x="782320" y="402158"/>
                </a:lnTo>
                <a:lnTo>
                  <a:pt x="800188" y="441439"/>
                </a:lnTo>
                <a:lnTo>
                  <a:pt x="821182" y="474345"/>
                </a:lnTo>
                <a:lnTo>
                  <a:pt x="872236" y="521284"/>
                </a:lnTo>
                <a:lnTo>
                  <a:pt x="931989" y="540766"/>
                </a:lnTo>
                <a:lnTo>
                  <a:pt x="964057" y="538988"/>
                </a:lnTo>
                <a:lnTo>
                  <a:pt x="1021397" y="518337"/>
                </a:lnTo>
                <a:lnTo>
                  <a:pt x="1058532" y="486994"/>
                </a:lnTo>
                <a:lnTo>
                  <a:pt x="1059294" y="485825"/>
                </a:lnTo>
                <a:lnTo>
                  <a:pt x="1071626" y="466928"/>
                </a:lnTo>
                <a:lnTo>
                  <a:pt x="1081011" y="444423"/>
                </a:lnTo>
                <a:lnTo>
                  <a:pt x="1086612" y="419722"/>
                </a:lnTo>
                <a:lnTo>
                  <a:pt x="1088301" y="392785"/>
                </a:lnTo>
                <a:close/>
                <a:moveTo>
                  <a:pt x="1292733" y="47447"/>
                </a:moveTo>
                <a:lnTo>
                  <a:pt x="1271892" y="43345"/>
                </a:lnTo>
                <a:lnTo>
                  <a:pt x="1251724" y="41821"/>
                </a:lnTo>
                <a:lnTo>
                  <a:pt x="1232242" y="42786"/>
                </a:lnTo>
                <a:lnTo>
                  <a:pt x="1187831" y="56781"/>
                </a:lnTo>
                <a:lnTo>
                  <a:pt x="1150543" y="99999"/>
                </a:lnTo>
                <a:lnTo>
                  <a:pt x="1139190" y="132664"/>
                </a:lnTo>
                <a:lnTo>
                  <a:pt x="1137666" y="133045"/>
                </a:lnTo>
                <a:lnTo>
                  <a:pt x="1123696" y="77419"/>
                </a:lnTo>
                <a:lnTo>
                  <a:pt x="1057910" y="93802"/>
                </a:lnTo>
                <a:lnTo>
                  <a:pt x="1149985" y="462864"/>
                </a:lnTo>
                <a:lnTo>
                  <a:pt x="1222121" y="444830"/>
                </a:lnTo>
                <a:lnTo>
                  <a:pt x="1173861" y="251155"/>
                </a:lnTo>
                <a:lnTo>
                  <a:pt x="1168514" y="224002"/>
                </a:lnTo>
                <a:lnTo>
                  <a:pt x="1166571" y="199402"/>
                </a:lnTo>
                <a:lnTo>
                  <a:pt x="1167980" y="177292"/>
                </a:lnTo>
                <a:lnTo>
                  <a:pt x="1172718" y="157556"/>
                </a:lnTo>
                <a:lnTo>
                  <a:pt x="1207782" y="117652"/>
                </a:lnTo>
                <a:lnTo>
                  <a:pt x="1253147" y="107823"/>
                </a:lnTo>
                <a:lnTo>
                  <a:pt x="1267358" y="108788"/>
                </a:lnTo>
                <a:lnTo>
                  <a:pt x="1282192" y="111455"/>
                </a:lnTo>
                <a:lnTo>
                  <a:pt x="1292733" y="47447"/>
                </a:lnTo>
                <a:close/>
                <a:moveTo>
                  <a:pt x="1636903" y="372821"/>
                </a:moveTo>
                <a:lnTo>
                  <a:pt x="1608328" y="140538"/>
                </a:lnTo>
                <a:lnTo>
                  <a:pt x="1599768" y="88480"/>
                </a:lnTo>
                <a:lnTo>
                  <a:pt x="1580565" y="42405"/>
                </a:lnTo>
                <a:lnTo>
                  <a:pt x="1552981" y="15760"/>
                </a:lnTo>
                <a:lnTo>
                  <a:pt x="1514627" y="2108"/>
                </a:lnTo>
                <a:lnTo>
                  <a:pt x="1487855" y="0"/>
                </a:lnTo>
                <a:lnTo>
                  <a:pt x="1474597" y="965"/>
                </a:lnTo>
                <a:lnTo>
                  <a:pt x="1428394" y="15240"/>
                </a:lnTo>
                <a:lnTo>
                  <a:pt x="1393698" y="46215"/>
                </a:lnTo>
                <a:lnTo>
                  <a:pt x="1377061" y="75768"/>
                </a:lnTo>
                <a:lnTo>
                  <a:pt x="1375791" y="76022"/>
                </a:lnTo>
                <a:lnTo>
                  <a:pt x="1369187" y="22555"/>
                </a:lnTo>
                <a:lnTo>
                  <a:pt x="1318260" y="28905"/>
                </a:lnTo>
                <a:lnTo>
                  <a:pt x="1364488" y="406349"/>
                </a:lnTo>
                <a:lnTo>
                  <a:pt x="1421257" y="399364"/>
                </a:lnTo>
                <a:lnTo>
                  <a:pt x="1395857" y="192989"/>
                </a:lnTo>
                <a:lnTo>
                  <a:pt x="1393774" y="171094"/>
                </a:lnTo>
                <a:lnTo>
                  <a:pt x="1396619" y="120345"/>
                </a:lnTo>
                <a:lnTo>
                  <a:pt x="1414272" y="86271"/>
                </a:lnTo>
                <a:lnTo>
                  <a:pt x="1445577" y="64020"/>
                </a:lnTo>
                <a:lnTo>
                  <a:pt x="1485341" y="57035"/>
                </a:lnTo>
                <a:lnTo>
                  <a:pt x="1499641" y="59347"/>
                </a:lnTo>
                <a:lnTo>
                  <a:pt x="1533283" y="85191"/>
                </a:lnTo>
                <a:lnTo>
                  <a:pt x="1547279" y="123812"/>
                </a:lnTo>
                <a:lnTo>
                  <a:pt x="1579880" y="379933"/>
                </a:lnTo>
                <a:lnTo>
                  <a:pt x="1636903" y="372821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2022-07-29T03:13:55Z</dcterms:created>
  <dc:creator/>
  <dc:description/>
  <dc:language>en-US</dc:language>
  <cp:lastModifiedBy/>
  <dcterms:modified xsi:type="dcterms:W3CDTF">2022-07-29T03:13:55Z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