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2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1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4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76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9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07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7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1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41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39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A2D53-CF4A-4066-95C9-7194F02AC5F7}" type="datetimeFigureOut">
              <a:rPr lang="es-ES" smtClean="0"/>
              <a:t>23/07/2022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9DB9-47EC-4D52-9576-47542D1F0C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91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110" y="496989"/>
            <a:ext cx="5101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chemeClr val="bg1"/>
                </a:solidFill>
                <a:latin typeface="Canadian Brusher" panose="02000506000000020004" pitchFamily="2" charset="0"/>
              </a:rPr>
              <a:t>psicología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9547" y="1778808"/>
            <a:ext cx="5403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>
                <a:solidFill>
                  <a:srgbClr val="FFFF00"/>
                </a:solidFill>
                <a:latin typeface="Canadian Brusher" panose="02000506000000020004" pitchFamily="2" charset="0"/>
              </a:rPr>
              <a:t>psicología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20837" y="3628443"/>
            <a:ext cx="5233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latin typeface="Canadian Brusher" panose="02000506000000020004" pitchFamily="2" charset="0"/>
              </a:rPr>
              <a:t>psicología</a:t>
            </a:r>
          </a:p>
        </p:txBody>
      </p:sp>
      <p:sp>
        <p:nvSpPr>
          <p:cNvPr id="8" name="CuadroTexto 7"/>
          <p:cNvSpPr txBox="1"/>
          <p:nvPr/>
        </p:nvSpPr>
        <p:spPr>
          <a:xfrm rot="21060441">
            <a:off x="1251284" y="6159732"/>
            <a:ext cx="4475748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u="sng" dirty="0"/>
              <a:t>Datos:</a:t>
            </a:r>
          </a:p>
          <a:p>
            <a:endParaRPr lang="es-ES" dirty="0"/>
          </a:p>
          <a:p>
            <a:r>
              <a:rPr lang="es-ES" b="1" dirty="0"/>
              <a:t>Nombre:</a:t>
            </a:r>
            <a:endParaRPr lang="es-ES" dirty="0"/>
          </a:p>
          <a:p>
            <a:endParaRPr lang="es-ES" b="1" dirty="0"/>
          </a:p>
          <a:p>
            <a:r>
              <a:rPr lang="es-ES" b="1" dirty="0"/>
              <a:t>Profesor@:</a:t>
            </a:r>
            <a:endParaRPr lang="es-ES" dirty="0"/>
          </a:p>
          <a:p>
            <a:endParaRPr lang="es-ES" b="1" dirty="0"/>
          </a:p>
          <a:p>
            <a:r>
              <a:rPr lang="es-ES" b="1" dirty="0"/>
              <a:t>Institución</a:t>
            </a:r>
            <a:r>
              <a:rPr lang="es-ES" u="sng" dirty="0"/>
              <a:t>: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633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11</Words>
  <Application>Microsoft Office PowerPoint</Application>
  <PresentationFormat>Carta (216 x 279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Canadian Brusher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Eufracio</dc:creator>
  <cp:lastModifiedBy>ramon</cp:lastModifiedBy>
  <cp:revision>5</cp:revision>
  <dcterms:created xsi:type="dcterms:W3CDTF">2022-01-01T19:31:45Z</dcterms:created>
  <dcterms:modified xsi:type="dcterms:W3CDTF">2022-07-23T18:05:00Z</dcterms:modified>
</cp:coreProperties>
</file>