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Bernard MT Condensed" panose="00000000000000000000" pitchFamily="18" charset="1"/>
      <p:regular r:id="rId8"/>
    </p:embeddedFont>
    <p:embeddedFont>
      <p:font typeface="Mistral" panose="00000000000000000000" pitchFamily="66" charset="1"/>
      <p:regular r:id="rId9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Bernard MT Condensed"/>
                <a:cs typeface="Bernard MT Condense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Bernard MT Condensed"/>
                <a:cs typeface="Bernard MT Condense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Bernard MT Condensed"/>
                <a:cs typeface="Bernard MT Condense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2296" y="54863"/>
            <a:ext cx="7476744" cy="1063752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28677" y="932116"/>
            <a:ext cx="5902938" cy="280142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38908" y="2002611"/>
            <a:ext cx="3685032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Bernard MT Condensed"/>
                <a:cs typeface="Bernard MT Condense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8908" y="2002611"/>
            <a:ext cx="3643629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Psicología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36064" y="4126991"/>
            <a:ext cx="3489960" cy="3685032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609396" y="8019570"/>
            <a:ext cx="1181735" cy="1370965"/>
          </a:xfrm>
          <a:prstGeom prst="rect">
            <a:avLst/>
          </a:prstGeom>
        </p:spPr>
        <p:txBody>
          <a:bodyPr wrap="square" lIns="0" tIns="11366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dirty="0" sz="2000" spc="-10">
                <a:latin typeface="Mistral"/>
                <a:cs typeface="Mistral"/>
              </a:rPr>
              <a:t>NOMBRE:</a:t>
            </a:r>
            <a:endParaRPr sz="2000">
              <a:latin typeface="Mistral"/>
              <a:cs typeface="Mistral"/>
            </a:endParaRPr>
          </a:p>
          <a:p>
            <a:pPr marL="12700" marR="5080">
              <a:lnSpc>
                <a:spcPts val="3629"/>
              </a:lnSpc>
              <a:spcBef>
                <a:spcPts val="265"/>
              </a:spcBef>
            </a:pPr>
            <a:r>
              <a:rPr dirty="0" cap="small" sz="2400" spc="-5">
                <a:latin typeface="Mistral"/>
                <a:cs typeface="Mistral"/>
              </a:rPr>
              <a:t>GR</a:t>
            </a:r>
            <a:r>
              <a:rPr dirty="0" cap="small" sz="2400" spc="-10">
                <a:latin typeface="Mistral"/>
                <a:cs typeface="Mistral"/>
              </a:rPr>
              <a:t>U</a:t>
            </a:r>
            <a:r>
              <a:rPr dirty="0" cap="small" sz="2400" spc="-5">
                <a:latin typeface="Mistral"/>
                <a:cs typeface="Mistral"/>
              </a:rPr>
              <a:t>PO</a:t>
            </a:r>
            <a:r>
              <a:rPr dirty="0" cap="small" sz="2400" spc="-95">
                <a:latin typeface="Mistral"/>
                <a:cs typeface="Mistral"/>
              </a:rPr>
              <a:t>:</a:t>
            </a:r>
            <a:r>
              <a:rPr dirty="0" cap="small" sz="2400" spc="20">
                <a:latin typeface="Mistral"/>
                <a:cs typeface="Mistral"/>
              </a:rPr>
              <a:t> </a:t>
            </a:r>
            <a:r>
              <a:rPr dirty="0" cap="small" sz="2400" spc="45">
                <a:latin typeface="Mistral"/>
                <a:cs typeface="Mistral"/>
              </a:rPr>
              <a:t>p</a:t>
            </a:r>
            <a:r>
              <a:rPr dirty="0" cap="small" sz="2400" spc="30">
                <a:latin typeface="Mistral"/>
                <a:cs typeface="Mistral"/>
              </a:rPr>
              <a:t>r</a:t>
            </a:r>
            <a:r>
              <a:rPr dirty="0" cap="small" sz="2400" spc="30">
                <a:latin typeface="Mistral"/>
                <a:cs typeface="Mistral"/>
              </a:rPr>
              <a:t>ofes</a:t>
            </a:r>
            <a:r>
              <a:rPr dirty="0" cap="small" sz="2400" spc="45">
                <a:latin typeface="Mistral"/>
                <a:cs typeface="Mistral"/>
              </a:rPr>
              <a:t>o</a:t>
            </a:r>
            <a:r>
              <a:rPr dirty="0" cap="small" sz="2400" spc="50">
                <a:latin typeface="Mistral"/>
                <a:cs typeface="Mistral"/>
              </a:rPr>
              <a:t>r</a:t>
            </a:r>
            <a:r>
              <a:rPr dirty="0" cap="small" sz="2400" spc="-195">
                <a:latin typeface="Mistral"/>
                <a:cs typeface="Mistral"/>
              </a:rPr>
              <a:t>@:</a:t>
            </a:r>
            <a:endParaRPr sz="2400">
              <a:latin typeface="Mistral"/>
              <a:cs typeface="Mistral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306324" y="556259"/>
            <a:ext cx="6788150" cy="9613900"/>
          </a:xfrm>
          <a:custGeom>
            <a:avLst/>
            <a:gdLst/>
            <a:ahLst/>
            <a:cxnLst/>
            <a:rect l="l" t="t" r="r" b="b"/>
            <a:pathLst>
              <a:path w="6788150" h="9613900">
                <a:moveTo>
                  <a:pt x="0" y="9613392"/>
                </a:moveTo>
                <a:lnTo>
                  <a:pt x="6787896" y="9613392"/>
                </a:lnTo>
                <a:lnTo>
                  <a:pt x="6787896" y="0"/>
                </a:lnTo>
                <a:lnTo>
                  <a:pt x="0" y="0"/>
                </a:lnTo>
                <a:lnTo>
                  <a:pt x="0" y="9613392"/>
                </a:lnTo>
                <a:close/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2022-05-08T05:37:18Z</dcterms:created>
  <dcterms:modified xsi:type="dcterms:W3CDTF">2022-05-08T05:37:18Z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2022-05-06T00:00:00Z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