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EC7F57-67AD-485C-AE07-DB784C10D08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B297AAB-8CDB-413F-A203-89215569C0A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0B2D71-3E66-45E3-9EA5-12122C2C58C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5B4A92-8652-4FDA-949B-F057D10B9FE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D79117-9BDA-4DFC-B7C4-2572383DF25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6B0E57-14F1-40F2-BF34-4C6B46C462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BD3203-E230-4C57-B21F-18906CBA93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46ED33-2AE5-4F85-910F-B876378302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1720" y="1554480"/>
            <a:ext cx="739908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E8E6FF-1C33-4BBE-825C-2EC53C035A9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1C9F2D-16DB-4D48-B8BC-F0D128162F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A45DF8-FF37-44A5-AC28-977152230C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7817C7-CDA8-499C-B477-DCD5C17D18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558560" cy="106707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739908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4B4C916-D3D6-413B-AB65-2E4BFBFBF8F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1720" y="1554480"/>
            <a:ext cx="576720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3600" spc="-1" strike="noStrike" u="dash">
                <a:solidFill>
                  <a:srgbClr val="ffffff"/>
                </a:solidFill>
                <a:uFillTx/>
                <a:latin typeface="Arial Black"/>
              </a:rPr>
              <a:t>Portadas Bullet</a:t>
            </a:r>
            <a:r>
              <a:rPr b="0" lang="en-US" sz="3600" spc="-7" strike="noStrike" u="dash">
                <a:solidFill>
                  <a:srgbClr val="ffffff"/>
                </a:solidFill>
                <a:uFillTx/>
                <a:latin typeface="Arial Black"/>
              </a:rPr>
              <a:t> </a:t>
            </a:r>
            <a:r>
              <a:rPr b="0" lang="en-US" sz="3600" spc="-12" strike="noStrike" u="dash">
                <a:solidFill>
                  <a:srgbClr val="ffffff"/>
                </a:solidFill>
                <a:uFillTx/>
                <a:latin typeface="Arial Black"/>
              </a:rPr>
              <a:t>journal</a:t>
            </a:r>
            <a:endParaRPr b="0" lang="en-US" sz="3600" spc="-1" strike="noStrike">
              <a:latin typeface="Calibri"/>
            </a:endParaRPr>
          </a:p>
        </p:txBody>
      </p:sp>
      <p:grpSp>
        <p:nvGrpSpPr>
          <p:cNvPr id="43" name="object 3"/>
          <p:cNvGrpSpPr/>
          <p:nvPr/>
        </p:nvGrpSpPr>
        <p:grpSpPr>
          <a:xfrm>
            <a:off x="0" y="204120"/>
            <a:ext cx="7558560" cy="10487880"/>
            <a:chOff x="0" y="204120"/>
            <a:chExt cx="7558560" cy="10487880"/>
          </a:xfrm>
        </p:grpSpPr>
        <p:sp>
          <p:nvSpPr>
            <p:cNvPr id="44" name="object 4"/>
            <p:cNvSpPr/>
            <p:nvPr/>
          </p:nvSpPr>
          <p:spPr>
            <a:xfrm>
              <a:off x="0" y="204120"/>
              <a:ext cx="7558560" cy="359640"/>
            </a:xfrm>
            <a:custGeom>
              <a:avLst/>
              <a:gdLst/>
              <a:ahLst/>
              <a:rect l="l" t="t" r="r" b="b"/>
              <a:pathLst>
                <a:path w="7559040" h="360045">
                  <a:moveTo>
                    <a:pt x="7559040" y="313944"/>
                  </a:moveTo>
                  <a:lnTo>
                    <a:pt x="0" y="313944"/>
                  </a:lnTo>
                  <a:lnTo>
                    <a:pt x="0" y="359664"/>
                  </a:lnTo>
                  <a:lnTo>
                    <a:pt x="7559040" y="359664"/>
                  </a:lnTo>
                  <a:lnTo>
                    <a:pt x="7559040" y="313944"/>
                  </a:lnTo>
                  <a:close/>
                  <a:moveTo>
                    <a:pt x="7559040" y="0"/>
                  </a:moveTo>
                  <a:lnTo>
                    <a:pt x="0" y="0"/>
                  </a:lnTo>
                  <a:lnTo>
                    <a:pt x="0" y="164592"/>
                  </a:lnTo>
                  <a:lnTo>
                    <a:pt x="7559040" y="164592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5" name="object 5" descr=""/>
            <p:cNvPicPr/>
            <p:nvPr/>
          </p:nvPicPr>
          <p:blipFill>
            <a:blip r:embed="rId1"/>
            <a:stretch/>
          </p:blipFill>
          <p:spPr>
            <a:xfrm>
              <a:off x="0" y="9604080"/>
              <a:ext cx="7558560" cy="10879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6" name="object 6"/>
            <p:cNvSpPr/>
            <p:nvPr/>
          </p:nvSpPr>
          <p:spPr>
            <a:xfrm>
              <a:off x="0" y="9756720"/>
              <a:ext cx="7558560" cy="807480"/>
            </a:xfrm>
            <a:custGeom>
              <a:avLst/>
              <a:gdLst/>
              <a:ahLst/>
              <a:rect l="l" t="t" r="r" b="b"/>
              <a:pathLst>
                <a:path w="7559040" h="807720">
                  <a:moveTo>
                    <a:pt x="7559040" y="740651"/>
                  </a:moveTo>
                  <a:lnTo>
                    <a:pt x="3048" y="740651"/>
                  </a:lnTo>
                  <a:lnTo>
                    <a:pt x="3048" y="807707"/>
                  </a:lnTo>
                  <a:lnTo>
                    <a:pt x="7559040" y="807707"/>
                  </a:lnTo>
                  <a:lnTo>
                    <a:pt x="7559040" y="740651"/>
                  </a:lnTo>
                  <a:close/>
                  <a:moveTo>
                    <a:pt x="7559040" y="0"/>
                  </a:moveTo>
                  <a:lnTo>
                    <a:pt x="0" y="0"/>
                  </a:lnTo>
                  <a:lnTo>
                    <a:pt x="0" y="70091"/>
                  </a:lnTo>
                  <a:lnTo>
                    <a:pt x="7559040" y="70091"/>
                  </a:lnTo>
                  <a:lnTo>
                    <a:pt x="7559040" y="0"/>
                  </a:lnTo>
                  <a:close/>
                </a:path>
              </a:pathLst>
            </a:custGeom>
            <a:solidFill>
              <a:srgbClr val="001f5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7" name="object 7"/>
          <p:cNvSpPr/>
          <p:nvPr/>
        </p:nvSpPr>
        <p:spPr>
          <a:xfrm>
            <a:off x="124560" y="327384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fffff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8" name="object 8"/>
          <p:cNvGrpSpPr/>
          <p:nvPr/>
        </p:nvGrpSpPr>
        <p:grpSpPr>
          <a:xfrm>
            <a:off x="1124640" y="3508200"/>
            <a:ext cx="1853280" cy="42840"/>
            <a:chOff x="1124640" y="3508200"/>
            <a:chExt cx="1853280" cy="42840"/>
          </a:xfrm>
        </p:grpSpPr>
        <p:pic>
          <p:nvPicPr>
            <p:cNvPr id="49" name="object 9" descr=""/>
            <p:cNvPicPr/>
            <p:nvPr/>
          </p:nvPicPr>
          <p:blipFill>
            <a:blip r:embed="rId2"/>
            <a:stretch/>
          </p:blipFill>
          <p:spPr>
            <a:xfrm>
              <a:off x="1130760" y="3514320"/>
              <a:ext cx="184068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10"/>
            <p:cNvSpPr/>
            <p:nvPr/>
          </p:nvSpPr>
          <p:spPr>
            <a:xfrm>
              <a:off x="1124640" y="3508200"/>
              <a:ext cx="1853280" cy="42840"/>
            </a:xfrm>
            <a:custGeom>
              <a:avLst/>
              <a:gdLst/>
              <a:ahLst/>
              <a:rect l="l" t="t" r="r" b="b"/>
              <a:pathLst>
                <a:path w="1853564" h="43179">
                  <a:moveTo>
                    <a:pt x="0" y="42672"/>
                  </a:moveTo>
                  <a:lnTo>
                    <a:pt x="1853183" y="42672"/>
                  </a:lnTo>
                  <a:lnTo>
                    <a:pt x="1853183" y="0"/>
                  </a:lnTo>
                  <a:lnTo>
                    <a:pt x="0" y="0"/>
                  </a:lnTo>
                  <a:lnTo>
                    <a:pt x="0" y="42672"/>
                  </a:lnTo>
                  <a:close/>
                </a:path>
              </a:pathLst>
            </a:custGeom>
            <a:noFill/>
            <a:ln w="1219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object 11"/>
          <p:cNvSpPr/>
          <p:nvPr/>
        </p:nvSpPr>
        <p:spPr>
          <a:xfrm>
            <a:off x="182520" y="894816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52" name="object 12"/>
          <p:cNvGrpSpPr/>
          <p:nvPr/>
        </p:nvGrpSpPr>
        <p:grpSpPr>
          <a:xfrm>
            <a:off x="300240" y="9223200"/>
            <a:ext cx="6823440" cy="958680"/>
            <a:chOff x="300240" y="9223200"/>
            <a:chExt cx="6823440" cy="958680"/>
          </a:xfrm>
        </p:grpSpPr>
        <p:pic>
          <p:nvPicPr>
            <p:cNvPr id="53" name="object 13" descr=""/>
            <p:cNvPicPr/>
            <p:nvPr/>
          </p:nvPicPr>
          <p:blipFill>
            <a:blip r:embed="rId3"/>
            <a:stretch/>
          </p:blipFill>
          <p:spPr>
            <a:xfrm>
              <a:off x="1039320" y="923256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4" name="object 14"/>
            <p:cNvSpPr/>
            <p:nvPr/>
          </p:nvSpPr>
          <p:spPr>
            <a:xfrm>
              <a:off x="1030320" y="9223200"/>
              <a:ext cx="1856520" cy="48600"/>
            </a:xfrm>
            <a:custGeom>
              <a:avLst/>
              <a:gdLst/>
              <a:ahLst/>
              <a:rect l="l" t="t" r="r" b="b"/>
              <a:pathLst>
                <a:path w="1856739" h="48895">
                  <a:moveTo>
                    <a:pt x="0" y="48768"/>
                  </a:moveTo>
                  <a:lnTo>
                    <a:pt x="1856232" y="48768"/>
                  </a:lnTo>
                  <a:lnTo>
                    <a:pt x="1856232" y="0"/>
                  </a:lnTo>
                  <a:lnTo>
                    <a:pt x="0" y="0"/>
                  </a:lnTo>
                  <a:lnTo>
                    <a:pt x="0" y="48768"/>
                  </a:lnTo>
                  <a:close/>
                </a:path>
              </a:pathLst>
            </a:custGeom>
            <a:noFill/>
            <a:ln w="18288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object 15"/>
            <p:cNvSpPr/>
            <p:nvPr/>
          </p:nvSpPr>
          <p:spPr>
            <a:xfrm>
              <a:off x="300240" y="10169640"/>
              <a:ext cx="6823440" cy="12240"/>
            </a:xfrm>
            <a:custGeom>
              <a:avLst/>
              <a:gdLst/>
              <a:ahLst/>
              <a:rect l="l" t="t" r="r" b="b"/>
              <a:pathLst>
                <a:path w="6823709" h="12700">
                  <a:moveTo>
                    <a:pt x="0" y="12699"/>
                  </a:moveTo>
                  <a:lnTo>
                    <a:pt x="6823710" y="0"/>
                  </a:lnTo>
                </a:path>
              </a:pathLst>
            </a:custGeom>
            <a:noFill/>
            <a:ln w="57912">
              <a:solidFill>
                <a:srgbClr val="001f5f"/>
              </a:solidFill>
              <a:prstDash val="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2022-05-07T04:59:53Z</dcterms:created>
  <dc:creator/>
  <dc:description/>
  <dc:language>en-US</dc:language>
  <cp:lastModifiedBy/>
  <dcterms:modified xsi:type="dcterms:W3CDTF">2022-05-07T04:59:53Z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2022-05-07T00:00:00Z</vt:filetime>
  </property>
  <property fmtid="{D5CDD505-2E9C-101B-9397-08002B2CF9AE}" pid="5" name="PresentationFormat">
    <vt:lpwstr>On-screen Show (4:3)</vt:lpwstr>
  </property>
</Properties>
</file>