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Calibri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0" i="0">
                <a:solidFill>
                  <a:srgbClr val="212A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0" b="0" i="0">
                <a:solidFill>
                  <a:srgbClr val="212A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0" i="0">
                <a:solidFill>
                  <a:srgbClr val="212A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0" i="0">
                <a:solidFill>
                  <a:srgbClr val="212A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2373" y="2505963"/>
            <a:ext cx="3327653" cy="2364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0" b="0" i="0">
                <a:solidFill>
                  <a:srgbClr val="212A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2373" y="2505963"/>
            <a:ext cx="3327653" cy="2364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0" b="0" i="0">
                <a:solidFill>
                  <a:srgbClr val="212A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Artes</a:t>
            </a:r>
          </a:p>
          <a:p>
            <a:pPr algn="ctr">
              <a:lnSpc>
                <a:spcPct val="100000"/>
              </a:lnSpc>
              <a:spcBef>
                <a:spcPts val="2695"/>
              </a:spcBef>
            </a:pP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https://www.superportadas.com</a:t>
            </a:r>
            <a:endParaRPr sz="1100"/>
          </a:p>
        </p:txBody>
      </p:sp>
      <p:sp>
        <p:nvSpPr>
          <p:cNvPr id="3" name="object 3" descr=""/>
          <p:cNvSpPr txBox="1"/>
          <p:nvPr/>
        </p:nvSpPr>
        <p:spPr>
          <a:xfrm>
            <a:off x="856488" y="7952231"/>
            <a:ext cx="3487420" cy="12014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5720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360"/>
              </a:spcBef>
            </a:pPr>
            <a:r>
              <a:rPr dirty="0" sz="1600" spc="-10">
                <a:latin typeface="Calibri"/>
                <a:cs typeface="Calibri"/>
              </a:rPr>
              <a:t>Nombre:</a:t>
            </a:r>
            <a:endParaRPr sz="1600">
              <a:latin typeface="Calibri"/>
              <a:cs typeface="Calibri"/>
            </a:endParaRPr>
          </a:p>
          <a:p>
            <a:pPr marL="97790" marR="2649855">
              <a:lnSpc>
                <a:spcPct val="151300"/>
              </a:lnSpc>
            </a:pPr>
            <a:r>
              <a:rPr dirty="0" sz="1600" spc="-10">
                <a:latin typeface="Calibri"/>
                <a:cs typeface="Calibri"/>
              </a:rPr>
              <a:t>Apellido: Curso: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2022-05-08T05:57:02Z</dcterms:created>
  <dcterms:modified xsi:type="dcterms:W3CDTF">2022-05-08T05:57:02Z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