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Chiller" panose="00000000000000000000" pitchFamily="82" charset="1"/>
      <p:regular r:id="rId9"/>
      <p:bold r:id="rId10"/>
    </p:embeddedFont>
    <p:embeddedFont>
      <p:font typeface="Impact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Relationship Id="rId10" Type="http://schemas.openxmlformats.org/officeDocument/2006/relationships/font" Target="fonts/font4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559040" cy="1068019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92608" cy="1069238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46888" y="914399"/>
            <a:ext cx="7312152" cy="449884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03375" y="2157983"/>
            <a:ext cx="5377180" cy="252412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97790">
              <a:lnSpc>
                <a:spcPts val="7925"/>
              </a:lnSpc>
            </a:pPr>
            <a:r>
              <a:rPr dirty="0" sz="7200">
                <a:latin typeface="Chiller"/>
                <a:cs typeface="Chiller"/>
              </a:rPr>
              <a:t>Los</a:t>
            </a:r>
            <a:r>
              <a:rPr dirty="0" sz="7200" spc="-5">
                <a:latin typeface="Chiller"/>
                <a:cs typeface="Chiller"/>
              </a:rPr>
              <a:t> </a:t>
            </a:r>
            <a:r>
              <a:rPr dirty="0" sz="7200">
                <a:latin typeface="Chiller"/>
                <a:cs typeface="Chiller"/>
              </a:rPr>
              <a:t>Signos</a:t>
            </a:r>
            <a:r>
              <a:rPr dirty="0" sz="7200" spc="-5">
                <a:latin typeface="Chiller"/>
                <a:cs typeface="Chiller"/>
              </a:rPr>
              <a:t> </a:t>
            </a:r>
            <a:r>
              <a:rPr dirty="0" sz="7200" spc="-25">
                <a:latin typeface="Chiller"/>
                <a:cs typeface="Chiller"/>
              </a:rPr>
              <a:t>de</a:t>
            </a:r>
            <a:endParaRPr sz="7200">
              <a:latin typeface="Chiller"/>
              <a:cs typeface="Chiller"/>
            </a:endParaRPr>
          </a:p>
          <a:p>
            <a:pPr marL="97790">
              <a:lnSpc>
                <a:spcPct val="100000"/>
              </a:lnSpc>
              <a:spcBef>
                <a:spcPts val="335"/>
              </a:spcBef>
            </a:pPr>
            <a:r>
              <a:rPr dirty="0" sz="7200" spc="-10">
                <a:latin typeface="Chiller"/>
                <a:cs typeface="Chiller"/>
              </a:rPr>
              <a:t>Puntuación</a:t>
            </a:r>
            <a:endParaRPr sz="7200">
              <a:latin typeface="Chiller"/>
              <a:cs typeface="Chiller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-6350" y="5918940"/>
            <a:ext cx="7571740" cy="4780280"/>
            <a:chOff x="-6350" y="5918940"/>
            <a:chExt cx="7571740" cy="4780280"/>
          </a:xfrm>
        </p:grpSpPr>
        <p:sp>
          <p:nvSpPr>
            <p:cNvPr id="4" name="object 4" descr=""/>
            <p:cNvSpPr/>
            <p:nvPr/>
          </p:nvSpPr>
          <p:spPr>
            <a:xfrm>
              <a:off x="0" y="5929883"/>
              <a:ext cx="7559040" cy="4762500"/>
            </a:xfrm>
            <a:custGeom>
              <a:avLst/>
              <a:gdLst/>
              <a:ahLst/>
              <a:cxnLst/>
              <a:rect l="l" t="t" r="r" b="b"/>
              <a:pathLst>
                <a:path w="7559040" h="4762500">
                  <a:moveTo>
                    <a:pt x="7559040" y="127000"/>
                  </a:moveTo>
                  <a:lnTo>
                    <a:pt x="2473788" y="127000"/>
                  </a:lnTo>
                  <a:lnTo>
                    <a:pt x="2407891" y="139700"/>
                  </a:lnTo>
                  <a:lnTo>
                    <a:pt x="2342462" y="139700"/>
                  </a:lnTo>
                  <a:lnTo>
                    <a:pt x="2213025" y="165100"/>
                  </a:lnTo>
                  <a:lnTo>
                    <a:pt x="2149022" y="165100"/>
                  </a:lnTo>
                  <a:lnTo>
                    <a:pt x="1959917" y="203200"/>
                  </a:lnTo>
                  <a:lnTo>
                    <a:pt x="1897860" y="203200"/>
                  </a:lnTo>
                  <a:lnTo>
                    <a:pt x="1654608" y="254000"/>
                  </a:lnTo>
                  <a:lnTo>
                    <a:pt x="1595054" y="254000"/>
                  </a:lnTo>
                  <a:lnTo>
                    <a:pt x="1192647" y="342900"/>
                  </a:lnTo>
                  <a:lnTo>
                    <a:pt x="764768" y="444500"/>
                  </a:lnTo>
                  <a:lnTo>
                    <a:pt x="713761" y="469900"/>
                  </a:lnTo>
                  <a:lnTo>
                    <a:pt x="467204" y="533400"/>
                  </a:lnTo>
                  <a:lnTo>
                    <a:pt x="419611" y="558800"/>
                  </a:lnTo>
                  <a:lnTo>
                    <a:pt x="280326" y="596900"/>
                  </a:lnTo>
                  <a:lnTo>
                    <a:pt x="235073" y="622300"/>
                  </a:lnTo>
                  <a:lnTo>
                    <a:pt x="146349" y="647700"/>
                  </a:lnTo>
                  <a:lnTo>
                    <a:pt x="102884" y="673100"/>
                  </a:lnTo>
                  <a:lnTo>
                    <a:pt x="60022" y="685800"/>
                  </a:lnTo>
                  <a:lnTo>
                    <a:pt x="17765" y="711200"/>
                  </a:lnTo>
                  <a:lnTo>
                    <a:pt x="0" y="711200"/>
                  </a:lnTo>
                  <a:lnTo>
                    <a:pt x="0" y="3975100"/>
                  </a:lnTo>
                  <a:lnTo>
                    <a:pt x="24220" y="4000500"/>
                  </a:lnTo>
                  <a:lnTo>
                    <a:pt x="66297" y="4025900"/>
                  </a:lnTo>
                  <a:lnTo>
                    <a:pt x="108976" y="4064000"/>
                  </a:lnTo>
                  <a:lnTo>
                    <a:pt x="152256" y="4089400"/>
                  </a:lnTo>
                  <a:lnTo>
                    <a:pt x="196133" y="4127500"/>
                  </a:lnTo>
                  <a:lnTo>
                    <a:pt x="285668" y="4178300"/>
                  </a:lnTo>
                  <a:lnTo>
                    <a:pt x="331320" y="4216400"/>
                  </a:lnTo>
                  <a:lnTo>
                    <a:pt x="377557" y="4241800"/>
                  </a:lnTo>
                  <a:lnTo>
                    <a:pt x="424378" y="4279900"/>
                  </a:lnTo>
                  <a:lnTo>
                    <a:pt x="471778" y="4305300"/>
                  </a:lnTo>
                  <a:lnTo>
                    <a:pt x="519756" y="4343400"/>
                  </a:lnTo>
                  <a:lnTo>
                    <a:pt x="568309" y="4368800"/>
                  </a:lnTo>
                  <a:lnTo>
                    <a:pt x="617433" y="4406900"/>
                  </a:lnTo>
                  <a:lnTo>
                    <a:pt x="667126" y="4432300"/>
                  </a:lnTo>
                  <a:lnTo>
                    <a:pt x="717384" y="4470400"/>
                  </a:lnTo>
                  <a:lnTo>
                    <a:pt x="768206" y="4495800"/>
                  </a:lnTo>
                  <a:lnTo>
                    <a:pt x="819588" y="4533900"/>
                  </a:lnTo>
                  <a:lnTo>
                    <a:pt x="924020" y="4584700"/>
                  </a:lnTo>
                  <a:lnTo>
                    <a:pt x="977065" y="4622800"/>
                  </a:lnTo>
                  <a:lnTo>
                    <a:pt x="1030659" y="4648200"/>
                  </a:lnTo>
                  <a:lnTo>
                    <a:pt x="1084799" y="4686300"/>
                  </a:lnTo>
                  <a:lnTo>
                    <a:pt x="1139481" y="4711700"/>
                  </a:lnTo>
                  <a:lnTo>
                    <a:pt x="1194704" y="4749800"/>
                  </a:lnTo>
                  <a:lnTo>
                    <a:pt x="1238116" y="4762500"/>
                  </a:lnTo>
                  <a:lnTo>
                    <a:pt x="5303208" y="4762500"/>
                  </a:lnTo>
                  <a:lnTo>
                    <a:pt x="5288302" y="4749800"/>
                  </a:lnTo>
                  <a:lnTo>
                    <a:pt x="5252749" y="4711700"/>
                  </a:lnTo>
                  <a:lnTo>
                    <a:pt x="5218106" y="4673600"/>
                  </a:lnTo>
                  <a:lnTo>
                    <a:pt x="5184372" y="4635500"/>
                  </a:lnTo>
                  <a:lnTo>
                    <a:pt x="5151547" y="4597400"/>
                  </a:lnTo>
                  <a:lnTo>
                    <a:pt x="5119629" y="4559300"/>
                  </a:lnTo>
                  <a:lnTo>
                    <a:pt x="5088618" y="4521200"/>
                  </a:lnTo>
                  <a:lnTo>
                    <a:pt x="5058512" y="4483100"/>
                  </a:lnTo>
                  <a:lnTo>
                    <a:pt x="5029311" y="4445000"/>
                  </a:lnTo>
                  <a:lnTo>
                    <a:pt x="5001013" y="4406900"/>
                  </a:lnTo>
                  <a:lnTo>
                    <a:pt x="4973617" y="4368800"/>
                  </a:lnTo>
                  <a:lnTo>
                    <a:pt x="4947123" y="4318000"/>
                  </a:lnTo>
                  <a:lnTo>
                    <a:pt x="4921529" y="4279900"/>
                  </a:lnTo>
                  <a:lnTo>
                    <a:pt x="4896833" y="4241800"/>
                  </a:lnTo>
                  <a:lnTo>
                    <a:pt x="4873036" y="4203700"/>
                  </a:lnTo>
                  <a:lnTo>
                    <a:pt x="4850137" y="4165600"/>
                  </a:lnTo>
                  <a:lnTo>
                    <a:pt x="4828133" y="4127500"/>
                  </a:lnTo>
                  <a:lnTo>
                    <a:pt x="4807024" y="4102100"/>
                  </a:lnTo>
                  <a:lnTo>
                    <a:pt x="4786809" y="4064000"/>
                  </a:lnTo>
                  <a:lnTo>
                    <a:pt x="4767487" y="4025900"/>
                  </a:lnTo>
                  <a:lnTo>
                    <a:pt x="4749057" y="3987800"/>
                  </a:lnTo>
                  <a:lnTo>
                    <a:pt x="4731518" y="3949700"/>
                  </a:lnTo>
                  <a:lnTo>
                    <a:pt x="4714869" y="3911600"/>
                  </a:lnTo>
                  <a:lnTo>
                    <a:pt x="4699108" y="3873500"/>
                  </a:lnTo>
                  <a:lnTo>
                    <a:pt x="4684236" y="3835400"/>
                  </a:lnTo>
                  <a:lnTo>
                    <a:pt x="4670250" y="3797300"/>
                  </a:lnTo>
                  <a:lnTo>
                    <a:pt x="4657149" y="3759200"/>
                  </a:lnTo>
                  <a:lnTo>
                    <a:pt x="4644934" y="3721100"/>
                  </a:lnTo>
                  <a:lnTo>
                    <a:pt x="4633602" y="3683000"/>
                  </a:lnTo>
                  <a:lnTo>
                    <a:pt x="4623152" y="3657600"/>
                  </a:lnTo>
                  <a:lnTo>
                    <a:pt x="4613584" y="3619500"/>
                  </a:lnTo>
                  <a:lnTo>
                    <a:pt x="4604897" y="3581400"/>
                  </a:lnTo>
                  <a:lnTo>
                    <a:pt x="4597089" y="3543300"/>
                  </a:lnTo>
                  <a:lnTo>
                    <a:pt x="4590159" y="3505200"/>
                  </a:lnTo>
                  <a:lnTo>
                    <a:pt x="4584107" y="3479800"/>
                  </a:lnTo>
                  <a:lnTo>
                    <a:pt x="4578931" y="3441700"/>
                  </a:lnTo>
                  <a:lnTo>
                    <a:pt x="4574630" y="3403600"/>
                  </a:lnTo>
                  <a:lnTo>
                    <a:pt x="4571204" y="3365500"/>
                  </a:lnTo>
                  <a:lnTo>
                    <a:pt x="4566970" y="3302000"/>
                  </a:lnTo>
                  <a:lnTo>
                    <a:pt x="4566160" y="3263900"/>
                  </a:lnTo>
                  <a:lnTo>
                    <a:pt x="4566220" y="3225800"/>
                  </a:lnTo>
                  <a:lnTo>
                    <a:pt x="4567150" y="3200400"/>
                  </a:lnTo>
                  <a:lnTo>
                    <a:pt x="4568947" y="3162300"/>
                  </a:lnTo>
                  <a:lnTo>
                    <a:pt x="4571612" y="3124200"/>
                  </a:lnTo>
                  <a:lnTo>
                    <a:pt x="4575142" y="3098800"/>
                  </a:lnTo>
                  <a:lnTo>
                    <a:pt x="4579537" y="3060700"/>
                  </a:lnTo>
                  <a:lnTo>
                    <a:pt x="4584796" y="3022600"/>
                  </a:lnTo>
                  <a:lnTo>
                    <a:pt x="4590918" y="2997200"/>
                  </a:lnTo>
                  <a:lnTo>
                    <a:pt x="4597902" y="2959100"/>
                  </a:lnTo>
                  <a:lnTo>
                    <a:pt x="4605747" y="2921000"/>
                  </a:lnTo>
                  <a:lnTo>
                    <a:pt x="4614451" y="2895600"/>
                  </a:lnTo>
                  <a:lnTo>
                    <a:pt x="4624014" y="2857500"/>
                  </a:lnTo>
                  <a:lnTo>
                    <a:pt x="4634435" y="2832100"/>
                  </a:lnTo>
                  <a:lnTo>
                    <a:pt x="4645712" y="2794000"/>
                  </a:lnTo>
                  <a:lnTo>
                    <a:pt x="4657845" y="2768600"/>
                  </a:lnTo>
                  <a:lnTo>
                    <a:pt x="4670833" y="2730500"/>
                  </a:lnTo>
                  <a:lnTo>
                    <a:pt x="4684674" y="2705100"/>
                  </a:lnTo>
                  <a:lnTo>
                    <a:pt x="4699367" y="2667000"/>
                  </a:lnTo>
                  <a:lnTo>
                    <a:pt x="4714912" y="2641600"/>
                  </a:lnTo>
                  <a:lnTo>
                    <a:pt x="4731307" y="2603500"/>
                  </a:lnTo>
                  <a:lnTo>
                    <a:pt x="4748552" y="2578100"/>
                  </a:lnTo>
                  <a:lnTo>
                    <a:pt x="4766644" y="2540000"/>
                  </a:lnTo>
                  <a:lnTo>
                    <a:pt x="4785585" y="2514600"/>
                  </a:lnTo>
                  <a:lnTo>
                    <a:pt x="4805371" y="2476500"/>
                  </a:lnTo>
                  <a:lnTo>
                    <a:pt x="4826003" y="2451100"/>
                  </a:lnTo>
                  <a:lnTo>
                    <a:pt x="4847478" y="2425700"/>
                  </a:lnTo>
                  <a:lnTo>
                    <a:pt x="4869797" y="2387600"/>
                  </a:lnTo>
                  <a:lnTo>
                    <a:pt x="4892958" y="2362200"/>
                  </a:lnTo>
                  <a:lnTo>
                    <a:pt x="4916960" y="2336800"/>
                  </a:lnTo>
                  <a:lnTo>
                    <a:pt x="4941802" y="2298700"/>
                  </a:lnTo>
                  <a:lnTo>
                    <a:pt x="4967483" y="2273300"/>
                  </a:lnTo>
                  <a:lnTo>
                    <a:pt x="4994002" y="2247900"/>
                  </a:lnTo>
                  <a:lnTo>
                    <a:pt x="5021358" y="2209800"/>
                  </a:lnTo>
                  <a:lnTo>
                    <a:pt x="5049550" y="2184400"/>
                  </a:lnTo>
                  <a:lnTo>
                    <a:pt x="5078576" y="2159000"/>
                  </a:lnTo>
                  <a:lnTo>
                    <a:pt x="5108437" y="2133600"/>
                  </a:lnTo>
                  <a:lnTo>
                    <a:pt x="5139130" y="2108200"/>
                  </a:lnTo>
                  <a:lnTo>
                    <a:pt x="5170654" y="2070100"/>
                  </a:lnTo>
                  <a:lnTo>
                    <a:pt x="5203010" y="2044700"/>
                  </a:lnTo>
                  <a:lnTo>
                    <a:pt x="5236195" y="2019300"/>
                  </a:lnTo>
                  <a:lnTo>
                    <a:pt x="5270209" y="1993900"/>
                  </a:lnTo>
                  <a:lnTo>
                    <a:pt x="5305050" y="1968500"/>
                  </a:lnTo>
                  <a:lnTo>
                    <a:pt x="5340717" y="1943100"/>
                  </a:lnTo>
                  <a:lnTo>
                    <a:pt x="5377211" y="1917700"/>
                  </a:lnTo>
                  <a:lnTo>
                    <a:pt x="5414528" y="1892300"/>
                  </a:lnTo>
                  <a:lnTo>
                    <a:pt x="5452669" y="1854200"/>
                  </a:lnTo>
                  <a:lnTo>
                    <a:pt x="5491633" y="1828800"/>
                  </a:lnTo>
                  <a:lnTo>
                    <a:pt x="5531417" y="1803400"/>
                  </a:lnTo>
                  <a:lnTo>
                    <a:pt x="5572022" y="1778000"/>
                  </a:lnTo>
                  <a:lnTo>
                    <a:pt x="5613447" y="1752600"/>
                  </a:lnTo>
                  <a:lnTo>
                    <a:pt x="5655689" y="1727200"/>
                  </a:lnTo>
                  <a:lnTo>
                    <a:pt x="5698749" y="1714500"/>
                  </a:lnTo>
                  <a:lnTo>
                    <a:pt x="5742625" y="1689100"/>
                  </a:lnTo>
                  <a:lnTo>
                    <a:pt x="5787316" y="1663700"/>
                  </a:lnTo>
                  <a:lnTo>
                    <a:pt x="5879139" y="1612900"/>
                  </a:lnTo>
                  <a:lnTo>
                    <a:pt x="5974210" y="1562100"/>
                  </a:lnTo>
                  <a:lnTo>
                    <a:pt x="6022960" y="1536700"/>
                  </a:lnTo>
                  <a:lnTo>
                    <a:pt x="6072520" y="1524000"/>
                  </a:lnTo>
                  <a:lnTo>
                    <a:pt x="6174062" y="1473200"/>
                  </a:lnTo>
                  <a:lnTo>
                    <a:pt x="6226042" y="1447800"/>
                  </a:lnTo>
                  <a:lnTo>
                    <a:pt x="6278827" y="1435100"/>
                  </a:lnTo>
                  <a:lnTo>
                    <a:pt x="6386807" y="1384300"/>
                  </a:lnTo>
                  <a:lnTo>
                    <a:pt x="6441999" y="1371600"/>
                  </a:lnTo>
                  <a:lnTo>
                    <a:pt x="6554785" y="1320800"/>
                  </a:lnTo>
                  <a:lnTo>
                    <a:pt x="6612377" y="1308100"/>
                  </a:lnTo>
                  <a:lnTo>
                    <a:pt x="6729951" y="1257300"/>
                  </a:lnTo>
                  <a:lnTo>
                    <a:pt x="6789931" y="1244600"/>
                  </a:lnTo>
                  <a:lnTo>
                    <a:pt x="6850706" y="1219200"/>
                  </a:lnTo>
                  <a:lnTo>
                    <a:pt x="6912275" y="1206500"/>
                  </a:lnTo>
                  <a:lnTo>
                    <a:pt x="6974635" y="1181100"/>
                  </a:lnTo>
                  <a:lnTo>
                    <a:pt x="7037787" y="1168400"/>
                  </a:lnTo>
                  <a:lnTo>
                    <a:pt x="7101729" y="1143000"/>
                  </a:lnTo>
                  <a:lnTo>
                    <a:pt x="7231979" y="1117600"/>
                  </a:lnTo>
                  <a:lnTo>
                    <a:pt x="7298285" y="1092200"/>
                  </a:lnTo>
                  <a:lnTo>
                    <a:pt x="7433255" y="1066800"/>
                  </a:lnTo>
                  <a:lnTo>
                    <a:pt x="7501916" y="1041400"/>
                  </a:lnTo>
                  <a:lnTo>
                    <a:pt x="7559040" y="1028700"/>
                  </a:lnTo>
                  <a:lnTo>
                    <a:pt x="7559040" y="127000"/>
                  </a:lnTo>
                  <a:close/>
                </a:path>
                <a:path w="7559040" h="4762500">
                  <a:moveTo>
                    <a:pt x="7342853" y="101600"/>
                  </a:moveTo>
                  <a:lnTo>
                    <a:pt x="2674263" y="101600"/>
                  </a:lnTo>
                  <a:lnTo>
                    <a:pt x="2540152" y="127000"/>
                  </a:lnTo>
                  <a:lnTo>
                    <a:pt x="7521185" y="127000"/>
                  </a:lnTo>
                  <a:lnTo>
                    <a:pt x="7342853" y="101600"/>
                  </a:lnTo>
                  <a:close/>
                </a:path>
                <a:path w="7559040" h="4762500">
                  <a:moveTo>
                    <a:pt x="7165597" y="88900"/>
                  </a:moveTo>
                  <a:lnTo>
                    <a:pt x="2810199" y="88900"/>
                  </a:lnTo>
                  <a:lnTo>
                    <a:pt x="2742005" y="101600"/>
                  </a:lnTo>
                  <a:lnTo>
                    <a:pt x="7254089" y="101600"/>
                  </a:lnTo>
                  <a:lnTo>
                    <a:pt x="7165597" y="88900"/>
                  </a:lnTo>
                  <a:close/>
                </a:path>
                <a:path w="7559040" h="4762500">
                  <a:moveTo>
                    <a:pt x="6989440" y="76200"/>
                  </a:moveTo>
                  <a:lnTo>
                    <a:pt x="2947935" y="76200"/>
                  </a:lnTo>
                  <a:lnTo>
                    <a:pt x="2878844" y="88900"/>
                  </a:lnTo>
                  <a:lnTo>
                    <a:pt x="7077379" y="88900"/>
                  </a:lnTo>
                  <a:lnTo>
                    <a:pt x="6989440" y="76200"/>
                  </a:lnTo>
                  <a:close/>
                </a:path>
                <a:path w="7559040" h="4762500">
                  <a:moveTo>
                    <a:pt x="6814409" y="63500"/>
                  </a:moveTo>
                  <a:lnTo>
                    <a:pt x="3087445" y="63500"/>
                  </a:lnTo>
                  <a:lnTo>
                    <a:pt x="3017470" y="76200"/>
                  </a:lnTo>
                  <a:lnTo>
                    <a:pt x="6901783" y="76200"/>
                  </a:lnTo>
                  <a:lnTo>
                    <a:pt x="6814409" y="63500"/>
                  </a:lnTo>
                  <a:close/>
                </a:path>
                <a:path w="7559040" h="4762500">
                  <a:moveTo>
                    <a:pt x="6554029" y="50800"/>
                  </a:moveTo>
                  <a:lnTo>
                    <a:pt x="3299980" y="50800"/>
                  </a:lnTo>
                  <a:lnTo>
                    <a:pt x="3228703" y="63500"/>
                  </a:lnTo>
                  <a:lnTo>
                    <a:pt x="6640530" y="63500"/>
                  </a:lnTo>
                  <a:lnTo>
                    <a:pt x="6554029" y="50800"/>
                  </a:lnTo>
                  <a:close/>
                </a:path>
                <a:path w="7559040" h="4762500">
                  <a:moveTo>
                    <a:pt x="6381924" y="38100"/>
                  </a:moveTo>
                  <a:lnTo>
                    <a:pt x="3443814" y="38100"/>
                  </a:lnTo>
                  <a:lnTo>
                    <a:pt x="3371685" y="50800"/>
                  </a:lnTo>
                  <a:lnTo>
                    <a:pt x="6467826" y="50800"/>
                  </a:lnTo>
                  <a:lnTo>
                    <a:pt x="6381924" y="38100"/>
                  </a:lnTo>
                  <a:close/>
                </a:path>
                <a:path w="7559040" h="4762500">
                  <a:moveTo>
                    <a:pt x="6126051" y="25400"/>
                  </a:moveTo>
                  <a:lnTo>
                    <a:pt x="3662716" y="25400"/>
                  </a:lnTo>
                  <a:lnTo>
                    <a:pt x="3589332" y="38100"/>
                  </a:lnTo>
                  <a:lnTo>
                    <a:pt x="6211033" y="38100"/>
                  </a:lnTo>
                  <a:lnTo>
                    <a:pt x="6126051" y="25400"/>
                  </a:lnTo>
                  <a:close/>
                </a:path>
                <a:path w="7559040" h="4762500">
                  <a:moveTo>
                    <a:pt x="5789286" y="12700"/>
                  </a:moveTo>
                  <a:lnTo>
                    <a:pt x="3960335" y="12700"/>
                  </a:lnTo>
                  <a:lnTo>
                    <a:pt x="3885323" y="25400"/>
                  </a:lnTo>
                  <a:lnTo>
                    <a:pt x="5872996" y="25400"/>
                  </a:lnTo>
                  <a:lnTo>
                    <a:pt x="5789286" y="12700"/>
                  </a:lnTo>
                  <a:close/>
                </a:path>
                <a:path w="7559040" h="4762500">
                  <a:moveTo>
                    <a:pt x="5293980" y="0"/>
                  </a:moveTo>
                  <a:lnTo>
                    <a:pt x="4418670" y="0"/>
                  </a:lnTo>
                  <a:lnTo>
                    <a:pt x="4341312" y="12700"/>
                  </a:lnTo>
                  <a:lnTo>
                    <a:pt x="5375687" y="12700"/>
                  </a:lnTo>
                  <a:lnTo>
                    <a:pt x="5293980" y="0"/>
                  </a:lnTo>
                  <a:close/>
                </a:path>
              </a:pathLst>
            </a:custGeom>
            <a:solidFill>
              <a:srgbClr val="C55A1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0" y="5925290"/>
              <a:ext cx="7559040" cy="4767580"/>
            </a:xfrm>
            <a:custGeom>
              <a:avLst/>
              <a:gdLst/>
              <a:ahLst/>
              <a:cxnLst/>
              <a:rect l="l" t="t" r="r" b="b"/>
              <a:pathLst>
                <a:path w="7559040" h="4767580">
                  <a:moveTo>
                    <a:pt x="1238116" y="4767093"/>
                  </a:moveTo>
                  <a:lnTo>
                    <a:pt x="1194704" y="4743101"/>
                  </a:lnTo>
                  <a:lnTo>
                    <a:pt x="1139481" y="4712242"/>
                  </a:lnTo>
                  <a:lnTo>
                    <a:pt x="1084799" y="4681342"/>
                  </a:lnTo>
                  <a:lnTo>
                    <a:pt x="1030659" y="4650402"/>
                  </a:lnTo>
                  <a:lnTo>
                    <a:pt x="977065" y="4619424"/>
                  </a:lnTo>
                  <a:lnTo>
                    <a:pt x="924020" y="4588410"/>
                  </a:lnTo>
                  <a:lnTo>
                    <a:pt x="871527" y="4557360"/>
                  </a:lnTo>
                  <a:lnTo>
                    <a:pt x="819588" y="4526276"/>
                  </a:lnTo>
                  <a:lnTo>
                    <a:pt x="768206" y="4495160"/>
                  </a:lnTo>
                  <a:lnTo>
                    <a:pt x="717384" y="4464012"/>
                  </a:lnTo>
                  <a:lnTo>
                    <a:pt x="667126" y="4432835"/>
                  </a:lnTo>
                  <a:lnTo>
                    <a:pt x="617433" y="4401630"/>
                  </a:lnTo>
                  <a:lnTo>
                    <a:pt x="568309" y="4370399"/>
                  </a:lnTo>
                  <a:lnTo>
                    <a:pt x="519756" y="4339142"/>
                  </a:lnTo>
                  <a:lnTo>
                    <a:pt x="471778" y="4307861"/>
                  </a:lnTo>
                  <a:lnTo>
                    <a:pt x="424378" y="4276558"/>
                  </a:lnTo>
                  <a:lnTo>
                    <a:pt x="377557" y="4245234"/>
                  </a:lnTo>
                  <a:lnTo>
                    <a:pt x="331320" y="4213890"/>
                  </a:lnTo>
                  <a:lnTo>
                    <a:pt x="285668" y="4182529"/>
                  </a:lnTo>
                  <a:lnTo>
                    <a:pt x="240605" y="4151151"/>
                  </a:lnTo>
                  <a:lnTo>
                    <a:pt x="196133" y="4119757"/>
                  </a:lnTo>
                  <a:lnTo>
                    <a:pt x="152256" y="4088350"/>
                  </a:lnTo>
                  <a:lnTo>
                    <a:pt x="108976" y="4056931"/>
                  </a:lnTo>
                  <a:lnTo>
                    <a:pt x="66297" y="4025501"/>
                  </a:lnTo>
                  <a:lnTo>
                    <a:pt x="24220" y="3994062"/>
                  </a:lnTo>
                  <a:lnTo>
                    <a:pt x="0" y="3975695"/>
                  </a:lnTo>
                </a:path>
                <a:path w="7559040" h="4767580">
                  <a:moveTo>
                    <a:pt x="0" y="711955"/>
                  </a:moveTo>
                  <a:lnTo>
                    <a:pt x="60022" y="686635"/>
                  </a:lnTo>
                  <a:lnTo>
                    <a:pt x="102884" y="669166"/>
                  </a:lnTo>
                  <a:lnTo>
                    <a:pt x="146349" y="651914"/>
                  </a:lnTo>
                  <a:lnTo>
                    <a:pt x="190413" y="634879"/>
                  </a:lnTo>
                  <a:lnTo>
                    <a:pt x="235073" y="618061"/>
                  </a:lnTo>
                  <a:lnTo>
                    <a:pt x="280326" y="601461"/>
                  </a:lnTo>
                  <a:lnTo>
                    <a:pt x="326169" y="585078"/>
                  </a:lnTo>
                  <a:lnTo>
                    <a:pt x="372598" y="568913"/>
                  </a:lnTo>
                  <a:lnTo>
                    <a:pt x="419611" y="552967"/>
                  </a:lnTo>
                  <a:lnTo>
                    <a:pt x="467204" y="537239"/>
                  </a:lnTo>
                  <a:lnTo>
                    <a:pt x="515374" y="521731"/>
                  </a:lnTo>
                  <a:lnTo>
                    <a:pt x="564118" y="506442"/>
                  </a:lnTo>
                  <a:lnTo>
                    <a:pt x="613432" y="491373"/>
                  </a:lnTo>
                  <a:lnTo>
                    <a:pt x="663314" y="476524"/>
                  </a:lnTo>
                  <a:lnTo>
                    <a:pt x="713761" y="461896"/>
                  </a:lnTo>
                  <a:lnTo>
                    <a:pt x="764768" y="447489"/>
                  </a:lnTo>
                  <a:lnTo>
                    <a:pt x="816334" y="433303"/>
                  </a:lnTo>
                  <a:lnTo>
                    <a:pt x="868454" y="419338"/>
                  </a:lnTo>
                  <a:lnTo>
                    <a:pt x="921126" y="405596"/>
                  </a:lnTo>
                  <a:lnTo>
                    <a:pt x="974346" y="392076"/>
                  </a:lnTo>
                  <a:lnTo>
                    <a:pt x="1028111" y="378778"/>
                  </a:lnTo>
                  <a:lnTo>
                    <a:pt x="1082419" y="365703"/>
                  </a:lnTo>
                  <a:lnTo>
                    <a:pt x="1137265" y="352852"/>
                  </a:lnTo>
                  <a:lnTo>
                    <a:pt x="1192647" y="340224"/>
                  </a:lnTo>
                  <a:lnTo>
                    <a:pt x="1248562" y="327820"/>
                  </a:lnTo>
                  <a:lnTo>
                    <a:pt x="1305006" y="315641"/>
                  </a:lnTo>
                  <a:lnTo>
                    <a:pt x="1361976" y="303686"/>
                  </a:lnTo>
                  <a:lnTo>
                    <a:pt x="1419469" y="291956"/>
                  </a:lnTo>
                  <a:lnTo>
                    <a:pt x="1477482" y="280452"/>
                  </a:lnTo>
                  <a:lnTo>
                    <a:pt x="1536011" y="269173"/>
                  </a:lnTo>
                  <a:lnTo>
                    <a:pt x="1595054" y="258121"/>
                  </a:lnTo>
                  <a:lnTo>
                    <a:pt x="1654608" y="247294"/>
                  </a:lnTo>
                  <a:lnTo>
                    <a:pt x="1714668" y="236695"/>
                  </a:lnTo>
                  <a:lnTo>
                    <a:pt x="1775232" y="226323"/>
                  </a:lnTo>
                  <a:lnTo>
                    <a:pt x="1836297" y="216178"/>
                  </a:lnTo>
                  <a:lnTo>
                    <a:pt x="1897860" y="206261"/>
                  </a:lnTo>
                  <a:lnTo>
                    <a:pt x="1959917" y="196572"/>
                  </a:lnTo>
                  <a:lnTo>
                    <a:pt x="2022465" y="187111"/>
                  </a:lnTo>
                  <a:lnTo>
                    <a:pt x="2085501" y="177879"/>
                  </a:lnTo>
                  <a:lnTo>
                    <a:pt x="2149022" y="168877"/>
                  </a:lnTo>
                  <a:lnTo>
                    <a:pt x="2213025" y="160104"/>
                  </a:lnTo>
                  <a:lnTo>
                    <a:pt x="2277506" y="151561"/>
                  </a:lnTo>
                  <a:lnTo>
                    <a:pt x="2342462" y="143248"/>
                  </a:lnTo>
                  <a:lnTo>
                    <a:pt x="2407891" y="135165"/>
                  </a:lnTo>
                  <a:lnTo>
                    <a:pt x="2473788" y="127314"/>
                  </a:lnTo>
                  <a:lnTo>
                    <a:pt x="2540152" y="119693"/>
                  </a:lnTo>
                  <a:lnTo>
                    <a:pt x="2606978" y="112305"/>
                  </a:lnTo>
                  <a:lnTo>
                    <a:pt x="2674263" y="105148"/>
                  </a:lnTo>
                  <a:lnTo>
                    <a:pt x="2742005" y="98223"/>
                  </a:lnTo>
                  <a:lnTo>
                    <a:pt x="2810199" y="91531"/>
                  </a:lnTo>
                  <a:lnTo>
                    <a:pt x="2878844" y="85072"/>
                  </a:lnTo>
                  <a:lnTo>
                    <a:pt x="2947935" y="78847"/>
                  </a:lnTo>
                  <a:lnTo>
                    <a:pt x="3017470" y="72855"/>
                  </a:lnTo>
                  <a:lnTo>
                    <a:pt x="3087445" y="67097"/>
                  </a:lnTo>
                  <a:lnTo>
                    <a:pt x="3157857" y="61573"/>
                  </a:lnTo>
                  <a:lnTo>
                    <a:pt x="3228703" y="56284"/>
                  </a:lnTo>
                  <a:lnTo>
                    <a:pt x="3299980" y="51230"/>
                  </a:lnTo>
                  <a:lnTo>
                    <a:pt x="3371685" y="46412"/>
                  </a:lnTo>
                  <a:lnTo>
                    <a:pt x="3443814" y="41829"/>
                  </a:lnTo>
                  <a:lnTo>
                    <a:pt x="3516364" y="37482"/>
                  </a:lnTo>
                  <a:lnTo>
                    <a:pt x="3589332" y="33372"/>
                  </a:lnTo>
                  <a:lnTo>
                    <a:pt x="3662716" y="29498"/>
                  </a:lnTo>
                  <a:lnTo>
                    <a:pt x="3736511" y="25861"/>
                  </a:lnTo>
                  <a:lnTo>
                    <a:pt x="3810714" y="22462"/>
                  </a:lnTo>
                  <a:lnTo>
                    <a:pt x="3885323" y="19301"/>
                  </a:lnTo>
                  <a:lnTo>
                    <a:pt x="3960335" y="16378"/>
                  </a:lnTo>
                  <a:lnTo>
                    <a:pt x="4035745" y="13693"/>
                  </a:lnTo>
                  <a:lnTo>
                    <a:pt x="4111551" y="11247"/>
                  </a:lnTo>
                  <a:lnTo>
                    <a:pt x="4187749" y="9040"/>
                  </a:lnTo>
                  <a:lnTo>
                    <a:pt x="4264338" y="7073"/>
                  </a:lnTo>
                  <a:lnTo>
                    <a:pt x="4341312" y="5346"/>
                  </a:lnTo>
                  <a:lnTo>
                    <a:pt x="4418670" y="3859"/>
                  </a:lnTo>
                  <a:lnTo>
                    <a:pt x="4496407" y="2612"/>
                  </a:lnTo>
                  <a:lnTo>
                    <a:pt x="4574522" y="1607"/>
                  </a:lnTo>
                  <a:lnTo>
                    <a:pt x="4653009" y="842"/>
                  </a:lnTo>
                  <a:lnTo>
                    <a:pt x="4731868" y="319"/>
                  </a:lnTo>
                  <a:lnTo>
                    <a:pt x="4811093" y="38"/>
                  </a:lnTo>
                  <a:lnTo>
                    <a:pt x="4890683" y="0"/>
                  </a:lnTo>
                  <a:lnTo>
                    <a:pt x="4970633" y="203"/>
                  </a:lnTo>
                  <a:lnTo>
                    <a:pt x="5050941" y="650"/>
                  </a:lnTo>
                  <a:lnTo>
                    <a:pt x="5131604" y="1341"/>
                  </a:lnTo>
                  <a:lnTo>
                    <a:pt x="5212618" y="2274"/>
                  </a:lnTo>
                  <a:lnTo>
                    <a:pt x="5293980" y="3452"/>
                  </a:lnTo>
                  <a:lnTo>
                    <a:pt x="5375687" y="4874"/>
                  </a:lnTo>
                  <a:lnTo>
                    <a:pt x="5457736" y="6541"/>
                  </a:lnTo>
                  <a:lnTo>
                    <a:pt x="5540124" y="8453"/>
                  </a:lnTo>
                  <a:lnTo>
                    <a:pt x="5622847" y="10610"/>
                  </a:lnTo>
                  <a:lnTo>
                    <a:pt x="5705902" y="13013"/>
                  </a:lnTo>
                  <a:lnTo>
                    <a:pt x="5789286" y="15662"/>
                  </a:lnTo>
                  <a:lnTo>
                    <a:pt x="5872996" y="18558"/>
                  </a:lnTo>
                  <a:lnTo>
                    <a:pt x="5957029" y="21700"/>
                  </a:lnTo>
                  <a:lnTo>
                    <a:pt x="6041382" y="25089"/>
                  </a:lnTo>
                  <a:lnTo>
                    <a:pt x="6126051" y="28726"/>
                  </a:lnTo>
                  <a:lnTo>
                    <a:pt x="6211033" y="32611"/>
                  </a:lnTo>
                  <a:lnTo>
                    <a:pt x="6296325" y="36743"/>
                  </a:lnTo>
                  <a:lnTo>
                    <a:pt x="6381924" y="41125"/>
                  </a:lnTo>
                  <a:lnTo>
                    <a:pt x="6467826" y="45755"/>
                  </a:lnTo>
                  <a:lnTo>
                    <a:pt x="6554029" y="50634"/>
                  </a:lnTo>
                  <a:lnTo>
                    <a:pt x="6640530" y="55763"/>
                  </a:lnTo>
                  <a:lnTo>
                    <a:pt x="6727324" y="61141"/>
                  </a:lnTo>
                  <a:lnTo>
                    <a:pt x="6814409" y="66770"/>
                  </a:lnTo>
                  <a:lnTo>
                    <a:pt x="6901783" y="72649"/>
                  </a:lnTo>
                  <a:lnTo>
                    <a:pt x="6989440" y="78779"/>
                  </a:lnTo>
                  <a:lnTo>
                    <a:pt x="7077379" y="85161"/>
                  </a:lnTo>
                  <a:lnTo>
                    <a:pt x="7165597" y="91794"/>
                  </a:lnTo>
                  <a:lnTo>
                    <a:pt x="7254089" y="98679"/>
                  </a:lnTo>
                  <a:lnTo>
                    <a:pt x="7342853" y="105816"/>
                  </a:lnTo>
                  <a:lnTo>
                    <a:pt x="7431886" y="113206"/>
                  </a:lnTo>
                  <a:lnTo>
                    <a:pt x="7521185" y="120848"/>
                  </a:lnTo>
                  <a:lnTo>
                    <a:pt x="7559040" y="124186"/>
                  </a:lnTo>
                </a:path>
                <a:path w="7559040" h="4767580">
                  <a:moveTo>
                    <a:pt x="7559040" y="1028864"/>
                  </a:moveTo>
                  <a:lnTo>
                    <a:pt x="7501916" y="1042435"/>
                  </a:lnTo>
                  <a:lnTo>
                    <a:pt x="7433255" y="1059206"/>
                  </a:lnTo>
                  <a:lnTo>
                    <a:pt x="7365378" y="1076249"/>
                  </a:lnTo>
                  <a:lnTo>
                    <a:pt x="7298285" y="1093562"/>
                  </a:lnTo>
                  <a:lnTo>
                    <a:pt x="7231979" y="1111144"/>
                  </a:lnTo>
                  <a:lnTo>
                    <a:pt x="7166460" y="1128993"/>
                  </a:lnTo>
                  <a:lnTo>
                    <a:pt x="7101729" y="1147108"/>
                  </a:lnTo>
                  <a:lnTo>
                    <a:pt x="7037787" y="1165487"/>
                  </a:lnTo>
                  <a:lnTo>
                    <a:pt x="6974635" y="1184129"/>
                  </a:lnTo>
                  <a:lnTo>
                    <a:pt x="6912275" y="1203033"/>
                  </a:lnTo>
                  <a:lnTo>
                    <a:pt x="6850706" y="1222197"/>
                  </a:lnTo>
                  <a:lnTo>
                    <a:pt x="6789931" y="1241620"/>
                  </a:lnTo>
                  <a:lnTo>
                    <a:pt x="6729951" y="1261300"/>
                  </a:lnTo>
                  <a:lnTo>
                    <a:pt x="6670766" y="1281236"/>
                  </a:lnTo>
                  <a:lnTo>
                    <a:pt x="6612377" y="1301426"/>
                  </a:lnTo>
                  <a:lnTo>
                    <a:pt x="6554785" y="1321869"/>
                  </a:lnTo>
                  <a:lnTo>
                    <a:pt x="6497993" y="1342564"/>
                  </a:lnTo>
                  <a:lnTo>
                    <a:pt x="6441999" y="1363509"/>
                  </a:lnTo>
                  <a:lnTo>
                    <a:pt x="6386807" y="1384703"/>
                  </a:lnTo>
                  <a:lnTo>
                    <a:pt x="6332415" y="1406145"/>
                  </a:lnTo>
                  <a:lnTo>
                    <a:pt x="6278827" y="1427832"/>
                  </a:lnTo>
                  <a:lnTo>
                    <a:pt x="6226042" y="1449763"/>
                  </a:lnTo>
                  <a:lnTo>
                    <a:pt x="6174062" y="1471938"/>
                  </a:lnTo>
                  <a:lnTo>
                    <a:pt x="6122888" y="1494354"/>
                  </a:lnTo>
                  <a:lnTo>
                    <a:pt x="6072520" y="1517011"/>
                  </a:lnTo>
                  <a:lnTo>
                    <a:pt x="6022960" y="1539906"/>
                  </a:lnTo>
                  <a:lnTo>
                    <a:pt x="5974210" y="1563038"/>
                  </a:lnTo>
                  <a:lnTo>
                    <a:pt x="5926269" y="1586407"/>
                  </a:lnTo>
                  <a:lnTo>
                    <a:pt x="5879139" y="1610010"/>
                  </a:lnTo>
                  <a:lnTo>
                    <a:pt x="5832821" y="1633846"/>
                  </a:lnTo>
                  <a:lnTo>
                    <a:pt x="5787316" y="1657913"/>
                  </a:lnTo>
                  <a:lnTo>
                    <a:pt x="5742625" y="1682211"/>
                  </a:lnTo>
                  <a:lnTo>
                    <a:pt x="5698749" y="1706738"/>
                  </a:lnTo>
                  <a:lnTo>
                    <a:pt x="5655689" y="1731492"/>
                  </a:lnTo>
                  <a:lnTo>
                    <a:pt x="5613447" y="1756472"/>
                  </a:lnTo>
                  <a:lnTo>
                    <a:pt x="5572022" y="1781677"/>
                  </a:lnTo>
                  <a:lnTo>
                    <a:pt x="5531417" y="1807104"/>
                  </a:lnTo>
                  <a:lnTo>
                    <a:pt x="5491633" y="1832754"/>
                  </a:lnTo>
                  <a:lnTo>
                    <a:pt x="5452669" y="1858623"/>
                  </a:lnTo>
                  <a:lnTo>
                    <a:pt x="5414528" y="1884711"/>
                  </a:lnTo>
                  <a:lnTo>
                    <a:pt x="5377211" y="1911017"/>
                  </a:lnTo>
                  <a:lnTo>
                    <a:pt x="5340717" y="1937539"/>
                  </a:lnTo>
                  <a:lnTo>
                    <a:pt x="5305050" y="1964275"/>
                  </a:lnTo>
                  <a:lnTo>
                    <a:pt x="5270209" y="1991224"/>
                  </a:lnTo>
                  <a:lnTo>
                    <a:pt x="5236195" y="2018386"/>
                  </a:lnTo>
                  <a:lnTo>
                    <a:pt x="5203010" y="2045757"/>
                  </a:lnTo>
                  <a:lnTo>
                    <a:pt x="5170654" y="2073337"/>
                  </a:lnTo>
                  <a:lnTo>
                    <a:pt x="5139130" y="2101125"/>
                  </a:lnTo>
                  <a:lnTo>
                    <a:pt x="5108437" y="2129118"/>
                  </a:lnTo>
                  <a:lnTo>
                    <a:pt x="5078576" y="2157316"/>
                  </a:lnTo>
                  <a:lnTo>
                    <a:pt x="5049550" y="2185717"/>
                  </a:lnTo>
                  <a:lnTo>
                    <a:pt x="5021358" y="2214320"/>
                  </a:lnTo>
                  <a:lnTo>
                    <a:pt x="4994002" y="2243124"/>
                  </a:lnTo>
                  <a:lnTo>
                    <a:pt x="4967483" y="2272126"/>
                  </a:lnTo>
                  <a:lnTo>
                    <a:pt x="4941802" y="2301325"/>
                  </a:lnTo>
                  <a:lnTo>
                    <a:pt x="4916960" y="2330721"/>
                  </a:lnTo>
                  <a:lnTo>
                    <a:pt x="4892958" y="2360311"/>
                  </a:lnTo>
                  <a:lnTo>
                    <a:pt x="4847478" y="2420069"/>
                  </a:lnTo>
                  <a:lnTo>
                    <a:pt x="4805371" y="2480589"/>
                  </a:lnTo>
                  <a:lnTo>
                    <a:pt x="4766644" y="2541858"/>
                  </a:lnTo>
                  <a:lnTo>
                    <a:pt x="4731307" y="2603866"/>
                  </a:lnTo>
                  <a:lnTo>
                    <a:pt x="4699367" y="2666601"/>
                  </a:lnTo>
                  <a:lnTo>
                    <a:pt x="4670833" y="2730051"/>
                  </a:lnTo>
                  <a:lnTo>
                    <a:pt x="4645712" y="2794206"/>
                  </a:lnTo>
                  <a:lnTo>
                    <a:pt x="4624014" y="2859054"/>
                  </a:lnTo>
                  <a:lnTo>
                    <a:pt x="4605747" y="2924583"/>
                  </a:lnTo>
                  <a:lnTo>
                    <a:pt x="4590918" y="2990782"/>
                  </a:lnTo>
                  <a:lnTo>
                    <a:pt x="4579537" y="3057639"/>
                  </a:lnTo>
                  <a:lnTo>
                    <a:pt x="4571612" y="3125144"/>
                  </a:lnTo>
                  <a:lnTo>
                    <a:pt x="4567150" y="3193285"/>
                  </a:lnTo>
                  <a:lnTo>
                    <a:pt x="4566160" y="3262050"/>
                  </a:lnTo>
                  <a:lnTo>
                    <a:pt x="4566970" y="3296663"/>
                  </a:lnTo>
                  <a:lnTo>
                    <a:pt x="4571204" y="3366343"/>
                  </a:lnTo>
                  <a:lnTo>
                    <a:pt x="4578931" y="3436619"/>
                  </a:lnTo>
                  <a:lnTo>
                    <a:pt x="4590159" y="3507480"/>
                  </a:lnTo>
                  <a:lnTo>
                    <a:pt x="4604897" y="3578914"/>
                  </a:lnTo>
                  <a:lnTo>
                    <a:pt x="4623152" y="3650909"/>
                  </a:lnTo>
                  <a:lnTo>
                    <a:pt x="4644934" y="3723455"/>
                  </a:lnTo>
                  <a:lnTo>
                    <a:pt x="4657149" y="3759930"/>
                  </a:lnTo>
                  <a:lnTo>
                    <a:pt x="4670250" y="3796539"/>
                  </a:lnTo>
                  <a:lnTo>
                    <a:pt x="4684236" y="3833280"/>
                  </a:lnTo>
                  <a:lnTo>
                    <a:pt x="4699108" y="3870152"/>
                  </a:lnTo>
                  <a:lnTo>
                    <a:pt x="4714869" y="3907152"/>
                  </a:lnTo>
                  <a:lnTo>
                    <a:pt x="4731518" y="3944280"/>
                  </a:lnTo>
                  <a:lnTo>
                    <a:pt x="4749057" y="3981534"/>
                  </a:lnTo>
                  <a:lnTo>
                    <a:pt x="4767487" y="4018913"/>
                  </a:lnTo>
                  <a:lnTo>
                    <a:pt x="4786809" y="4056415"/>
                  </a:lnTo>
                  <a:lnTo>
                    <a:pt x="4807024" y="4094039"/>
                  </a:lnTo>
                  <a:lnTo>
                    <a:pt x="4828133" y="4131783"/>
                  </a:lnTo>
                  <a:lnTo>
                    <a:pt x="4850137" y="4169647"/>
                  </a:lnTo>
                  <a:lnTo>
                    <a:pt x="4873036" y="4207628"/>
                  </a:lnTo>
                  <a:lnTo>
                    <a:pt x="4896833" y="4245725"/>
                  </a:lnTo>
                  <a:lnTo>
                    <a:pt x="4921529" y="4283937"/>
                  </a:lnTo>
                  <a:lnTo>
                    <a:pt x="4947123" y="4322263"/>
                  </a:lnTo>
                  <a:lnTo>
                    <a:pt x="4973617" y="4360700"/>
                  </a:lnTo>
                  <a:lnTo>
                    <a:pt x="5001013" y="4399248"/>
                  </a:lnTo>
                  <a:lnTo>
                    <a:pt x="5029311" y="4437905"/>
                  </a:lnTo>
                  <a:lnTo>
                    <a:pt x="5058512" y="4476670"/>
                  </a:lnTo>
                  <a:lnTo>
                    <a:pt x="5088618" y="4515540"/>
                  </a:lnTo>
                  <a:lnTo>
                    <a:pt x="5119629" y="4554516"/>
                  </a:lnTo>
                  <a:lnTo>
                    <a:pt x="5151547" y="4593595"/>
                  </a:lnTo>
                  <a:lnTo>
                    <a:pt x="5184372" y="4632776"/>
                  </a:lnTo>
                  <a:lnTo>
                    <a:pt x="5218106" y="4672057"/>
                  </a:lnTo>
                  <a:lnTo>
                    <a:pt x="5252749" y="4711438"/>
                  </a:lnTo>
                  <a:lnTo>
                    <a:pt x="5288302" y="4750916"/>
                  </a:lnTo>
                  <a:lnTo>
                    <a:pt x="5303208" y="4767093"/>
                  </a:lnTo>
                </a:path>
              </a:pathLst>
            </a:custGeom>
            <a:ln w="12700">
              <a:solidFill>
                <a:srgbClr val="ECECE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959916" y="6555659"/>
            <a:ext cx="1486535" cy="231394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u="sng" sz="2000" spc="-10">
                <a:solidFill>
                  <a:srgbClr val="FAE3D4"/>
                </a:solidFill>
                <a:uFill>
                  <a:solidFill>
                    <a:srgbClr val="FAE3D4"/>
                  </a:solidFill>
                </a:uFill>
                <a:latin typeface="Impact"/>
                <a:cs typeface="Impact"/>
              </a:rPr>
              <a:t>Datos:</a:t>
            </a:r>
            <a:endParaRPr sz="2000">
              <a:latin typeface="Impact"/>
              <a:cs typeface="Impact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3600" spc="-10" b="1">
                <a:solidFill>
                  <a:srgbClr val="FAE3D4"/>
                </a:solidFill>
                <a:latin typeface="Chiller"/>
                <a:cs typeface="Chiller"/>
              </a:rPr>
              <a:t>Nombre:</a:t>
            </a:r>
            <a:endParaRPr sz="3600">
              <a:latin typeface="Chiller"/>
              <a:cs typeface="Chiller"/>
            </a:endParaRPr>
          </a:p>
          <a:p>
            <a:pPr marL="12700" marR="5080">
              <a:lnSpc>
                <a:spcPct val="122200"/>
              </a:lnSpc>
              <a:spcBef>
                <a:spcPts val="30"/>
              </a:spcBef>
            </a:pPr>
            <a:r>
              <a:rPr dirty="0" sz="3600" spc="-10" b="1">
                <a:solidFill>
                  <a:srgbClr val="FAE3D4"/>
                </a:solidFill>
                <a:latin typeface="Chiller"/>
                <a:cs typeface="Chiller"/>
              </a:rPr>
              <a:t>Profesor@: Institución</a:t>
            </a:r>
            <a:endParaRPr sz="3600">
              <a:latin typeface="Chiller"/>
              <a:cs typeface="Chiller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0" y="0"/>
            <a:ext cx="7559040" cy="10692765"/>
            <a:chOff x="0" y="0"/>
            <a:chExt cx="7559040" cy="10692765"/>
          </a:xfrm>
        </p:grpSpPr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7559040" cy="347471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146304" y="106679"/>
              <a:ext cx="7412990" cy="6350"/>
            </a:xfrm>
            <a:custGeom>
              <a:avLst/>
              <a:gdLst/>
              <a:ahLst/>
              <a:cxnLst/>
              <a:rect l="l" t="t" r="r" b="b"/>
              <a:pathLst>
                <a:path w="7412990" h="6350">
                  <a:moveTo>
                    <a:pt x="0" y="6096"/>
                  </a:moveTo>
                  <a:lnTo>
                    <a:pt x="7412736" y="6096"/>
                  </a:lnTo>
                  <a:lnTo>
                    <a:pt x="7412736" y="0"/>
                  </a:lnTo>
                  <a:lnTo>
                    <a:pt x="0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87183" y="0"/>
              <a:ext cx="371856" cy="10625326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7424928" y="109727"/>
              <a:ext cx="36195" cy="10277475"/>
            </a:xfrm>
            <a:custGeom>
              <a:avLst/>
              <a:gdLst/>
              <a:ahLst/>
              <a:cxnLst/>
              <a:rect l="l" t="t" r="r" b="b"/>
              <a:pathLst>
                <a:path w="36195" h="10277475">
                  <a:moveTo>
                    <a:pt x="36195" y="0"/>
                  </a:moveTo>
                  <a:lnTo>
                    <a:pt x="0" y="10277475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0332718"/>
              <a:ext cx="7559040" cy="359665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109728" y="10570464"/>
              <a:ext cx="7315200" cy="36195"/>
            </a:xfrm>
            <a:custGeom>
              <a:avLst/>
              <a:gdLst/>
              <a:ahLst/>
              <a:cxnLst/>
              <a:rect l="l" t="t" r="r" b="b"/>
              <a:pathLst>
                <a:path w="7315200" h="36195">
                  <a:moveTo>
                    <a:pt x="0" y="36193"/>
                  </a:moveTo>
                  <a:lnTo>
                    <a:pt x="7315200" y="0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2022-05-08T05:32:49Z</dcterms:created>
  <dcterms:modified xsi:type="dcterms:W3CDTF">2022-05-08T05:32:49Z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