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8B383A-0B6F-4117-9A78-9657D1FBCD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22A1E0-8433-4145-82D2-F098AEC6BD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325599-3A97-4AFD-A74F-A84C64A9A2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FEC4E5-0438-4226-9CAC-0AA37D7CFA1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9B3D9E-6C37-42B1-9D95-81FCD16A6D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BFD761-AFF5-4330-B7F5-AF8B47CDBB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A8EEC8-6DCD-4421-8721-E32EEB14E2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9F86DF-6381-4E87-A7AA-F05980CB7A5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77280" y="4627440"/>
            <a:ext cx="500184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7620F3-B001-40A4-8204-E179FA1034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52FC6F-0F04-4197-9ED8-E89034B3B6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9FF400-8B2A-422B-8C47-0A0D13B58A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14E8C8-5DF9-4012-988A-7B41F56FBD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011760" y="4086720"/>
            <a:ext cx="1533240" cy="384480"/>
          </a:xfrm>
          <a:custGeom>
            <a:avLst/>
            <a:gdLst/>
            <a:ahLst/>
            <a:rect l="l" t="t" r="r" b="b"/>
            <a:pathLst>
              <a:path w="1533525" h="384810">
                <a:moveTo>
                  <a:pt x="230505" y="123189"/>
                </a:moveTo>
                <a:lnTo>
                  <a:pt x="172084" y="123189"/>
                </a:lnTo>
                <a:lnTo>
                  <a:pt x="164464" y="124460"/>
                </a:lnTo>
                <a:lnTo>
                  <a:pt x="150494" y="129539"/>
                </a:lnTo>
                <a:lnTo>
                  <a:pt x="143509" y="129539"/>
                </a:lnTo>
                <a:lnTo>
                  <a:pt x="122555" y="137160"/>
                </a:lnTo>
                <a:lnTo>
                  <a:pt x="109219" y="143510"/>
                </a:lnTo>
                <a:lnTo>
                  <a:pt x="102869" y="146050"/>
                </a:lnTo>
                <a:lnTo>
                  <a:pt x="83819" y="157480"/>
                </a:lnTo>
                <a:lnTo>
                  <a:pt x="78105" y="162560"/>
                </a:lnTo>
                <a:lnTo>
                  <a:pt x="71755" y="167639"/>
                </a:lnTo>
                <a:lnTo>
                  <a:pt x="66039" y="171450"/>
                </a:lnTo>
                <a:lnTo>
                  <a:pt x="55244" y="181610"/>
                </a:lnTo>
                <a:lnTo>
                  <a:pt x="40005" y="196850"/>
                </a:lnTo>
                <a:lnTo>
                  <a:pt x="31114" y="209550"/>
                </a:lnTo>
                <a:lnTo>
                  <a:pt x="27305" y="214630"/>
                </a:lnTo>
                <a:lnTo>
                  <a:pt x="22859" y="220980"/>
                </a:lnTo>
                <a:lnTo>
                  <a:pt x="15875" y="233680"/>
                </a:lnTo>
                <a:lnTo>
                  <a:pt x="12064" y="240030"/>
                </a:lnTo>
                <a:lnTo>
                  <a:pt x="6350" y="254000"/>
                </a:lnTo>
                <a:lnTo>
                  <a:pt x="3809" y="260350"/>
                </a:lnTo>
                <a:lnTo>
                  <a:pt x="1269" y="269239"/>
                </a:lnTo>
                <a:lnTo>
                  <a:pt x="0" y="273050"/>
                </a:lnTo>
                <a:lnTo>
                  <a:pt x="1905" y="281939"/>
                </a:lnTo>
                <a:lnTo>
                  <a:pt x="5080" y="285750"/>
                </a:lnTo>
                <a:lnTo>
                  <a:pt x="7619" y="288289"/>
                </a:lnTo>
                <a:lnTo>
                  <a:pt x="12064" y="289560"/>
                </a:lnTo>
                <a:lnTo>
                  <a:pt x="44450" y="289560"/>
                </a:lnTo>
                <a:lnTo>
                  <a:pt x="32384" y="307339"/>
                </a:lnTo>
                <a:lnTo>
                  <a:pt x="21589" y="323850"/>
                </a:lnTo>
                <a:lnTo>
                  <a:pt x="12064" y="342900"/>
                </a:lnTo>
                <a:lnTo>
                  <a:pt x="4444" y="361950"/>
                </a:lnTo>
                <a:lnTo>
                  <a:pt x="2539" y="367030"/>
                </a:lnTo>
                <a:lnTo>
                  <a:pt x="3175" y="372110"/>
                </a:lnTo>
                <a:lnTo>
                  <a:pt x="6350" y="377189"/>
                </a:lnTo>
                <a:lnTo>
                  <a:pt x="10159" y="383539"/>
                </a:lnTo>
                <a:lnTo>
                  <a:pt x="14605" y="384810"/>
                </a:lnTo>
                <a:lnTo>
                  <a:pt x="1522095" y="384810"/>
                </a:lnTo>
                <a:lnTo>
                  <a:pt x="1526540" y="383539"/>
                </a:lnTo>
                <a:lnTo>
                  <a:pt x="1532890" y="372110"/>
                </a:lnTo>
                <a:lnTo>
                  <a:pt x="1533524" y="367030"/>
                </a:lnTo>
                <a:lnTo>
                  <a:pt x="1531620" y="361950"/>
                </a:lnTo>
                <a:lnTo>
                  <a:pt x="1528445" y="353060"/>
                </a:lnTo>
                <a:lnTo>
                  <a:pt x="1527809" y="351789"/>
                </a:lnTo>
                <a:lnTo>
                  <a:pt x="44450" y="351789"/>
                </a:lnTo>
                <a:lnTo>
                  <a:pt x="51434" y="339089"/>
                </a:lnTo>
                <a:lnTo>
                  <a:pt x="78105" y="300989"/>
                </a:lnTo>
                <a:lnTo>
                  <a:pt x="111125" y="270510"/>
                </a:lnTo>
                <a:lnTo>
                  <a:pt x="123825" y="262889"/>
                </a:lnTo>
                <a:lnTo>
                  <a:pt x="132080" y="256539"/>
                </a:lnTo>
                <a:lnTo>
                  <a:pt x="41275" y="256539"/>
                </a:lnTo>
                <a:lnTo>
                  <a:pt x="45719" y="247650"/>
                </a:lnTo>
                <a:lnTo>
                  <a:pt x="50164" y="240030"/>
                </a:lnTo>
                <a:lnTo>
                  <a:pt x="55244" y="232410"/>
                </a:lnTo>
                <a:lnTo>
                  <a:pt x="60325" y="226060"/>
                </a:lnTo>
                <a:lnTo>
                  <a:pt x="66039" y="218439"/>
                </a:lnTo>
                <a:lnTo>
                  <a:pt x="99059" y="187960"/>
                </a:lnTo>
                <a:lnTo>
                  <a:pt x="138430" y="167639"/>
                </a:lnTo>
                <a:lnTo>
                  <a:pt x="182244" y="154939"/>
                </a:lnTo>
                <a:lnTo>
                  <a:pt x="316865" y="154939"/>
                </a:lnTo>
                <a:lnTo>
                  <a:pt x="317499" y="152400"/>
                </a:lnTo>
                <a:lnTo>
                  <a:pt x="321309" y="146050"/>
                </a:lnTo>
                <a:lnTo>
                  <a:pt x="326390" y="138430"/>
                </a:lnTo>
                <a:lnTo>
                  <a:pt x="287019" y="138430"/>
                </a:lnTo>
                <a:lnTo>
                  <a:pt x="259080" y="129539"/>
                </a:lnTo>
                <a:lnTo>
                  <a:pt x="230505" y="123189"/>
                </a:lnTo>
                <a:close/>
                <a:moveTo>
                  <a:pt x="1127124" y="31750"/>
                </a:moveTo>
                <a:lnTo>
                  <a:pt x="1002030" y="31750"/>
                </a:lnTo>
                <a:lnTo>
                  <a:pt x="1009015" y="34290"/>
                </a:lnTo>
                <a:lnTo>
                  <a:pt x="1015999" y="34290"/>
                </a:lnTo>
                <a:lnTo>
                  <a:pt x="1064895" y="43179"/>
                </a:lnTo>
                <a:lnTo>
                  <a:pt x="1078230" y="48260"/>
                </a:lnTo>
                <a:lnTo>
                  <a:pt x="1118234" y="62229"/>
                </a:lnTo>
                <a:lnTo>
                  <a:pt x="1124584" y="67310"/>
                </a:lnTo>
                <a:lnTo>
                  <a:pt x="1137284" y="73660"/>
                </a:lnTo>
                <a:lnTo>
                  <a:pt x="1149349" y="80010"/>
                </a:lnTo>
                <a:lnTo>
                  <a:pt x="1155699" y="82550"/>
                </a:lnTo>
                <a:lnTo>
                  <a:pt x="1161415" y="87629"/>
                </a:lnTo>
                <a:lnTo>
                  <a:pt x="1173480" y="95250"/>
                </a:lnTo>
                <a:lnTo>
                  <a:pt x="1179195" y="99060"/>
                </a:lnTo>
                <a:lnTo>
                  <a:pt x="1184909" y="104139"/>
                </a:lnTo>
                <a:lnTo>
                  <a:pt x="1189990" y="107950"/>
                </a:lnTo>
                <a:lnTo>
                  <a:pt x="1195705" y="113030"/>
                </a:lnTo>
                <a:lnTo>
                  <a:pt x="1206499" y="123189"/>
                </a:lnTo>
                <a:lnTo>
                  <a:pt x="1211580" y="127000"/>
                </a:lnTo>
                <a:lnTo>
                  <a:pt x="1221105" y="137160"/>
                </a:lnTo>
                <a:lnTo>
                  <a:pt x="1226184" y="143510"/>
                </a:lnTo>
                <a:lnTo>
                  <a:pt x="1235074" y="154939"/>
                </a:lnTo>
                <a:lnTo>
                  <a:pt x="1239520" y="161289"/>
                </a:lnTo>
                <a:lnTo>
                  <a:pt x="1243965" y="165100"/>
                </a:lnTo>
                <a:lnTo>
                  <a:pt x="1248409" y="171450"/>
                </a:lnTo>
                <a:lnTo>
                  <a:pt x="1252220" y="176530"/>
                </a:lnTo>
                <a:lnTo>
                  <a:pt x="1260474" y="189230"/>
                </a:lnTo>
                <a:lnTo>
                  <a:pt x="1264284" y="194310"/>
                </a:lnTo>
                <a:lnTo>
                  <a:pt x="1271270" y="207010"/>
                </a:lnTo>
                <a:lnTo>
                  <a:pt x="1277620" y="219710"/>
                </a:lnTo>
                <a:lnTo>
                  <a:pt x="1278890" y="224789"/>
                </a:lnTo>
                <a:lnTo>
                  <a:pt x="1281430" y="226060"/>
                </a:lnTo>
                <a:lnTo>
                  <a:pt x="1287145" y="228600"/>
                </a:lnTo>
                <a:lnTo>
                  <a:pt x="1290320" y="231139"/>
                </a:lnTo>
                <a:lnTo>
                  <a:pt x="1329055" y="231139"/>
                </a:lnTo>
                <a:lnTo>
                  <a:pt x="1386205" y="247650"/>
                </a:lnTo>
                <a:lnTo>
                  <a:pt x="1424940" y="270510"/>
                </a:lnTo>
                <a:lnTo>
                  <a:pt x="1437005" y="281939"/>
                </a:lnTo>
                <a:lnTo>
                  <a:pt x="1447799" y="289560"/>
                </a:lnTo>
                <a:lnTo>
                  <a:pt x="1477009" y="326389"/>
                </a:lnTo>
                <a:lnTo>
                  <a:pt x="1491615" y="351789"/>
                </a:lnTo>
                <a:lnTo>
                  <a:pt x="1527809" y="351789"/>
                </a:lnTo>
                <a:lnTo>
                  <a:pt x="1511934" y="320039"/>
                </a:lnTo>
                <a:lnTo>
                  <a:pt x="1501774" y="303530"/>
                </a:lnTo>
                <a:lnTo>
                  <a:pt x="1484630" y="281939"/>
                </a:lnTo>
                <a:lnTo>
                  <a:pt x="1478280" y="275589"/>
                </a:lnTo>
                <a:lnTo>
                  <a:pt x="1471295" y="266700"/>
                </a:lnTo>
                <a:lnTo>
                  <a:pt x="1457324" y="254000"/>
                </a:lnTo>
                <a:lnTo>
                  <a:pt x="1450340" y="250189"/>
                </a:lnTo>
                <a:lnTo>
                  <a:pt x="1442720" y="243839"/>
                </a:lnTo>
                <a:lnTo>
                  <a:pt x="1434465" y="237489"/>
                </a:lnTo>
                <a:lnTo>
                  <a:pt x="1426845" y="232410"/>
                </a:lnTo>
                <a:lnTo>
                  <a:pt x="1418590" y="227330"/>
                </a:lnTo>
                <a:lnTo>
                  <a:pt x="1410334" y="224789"/>
                </a:lnTo>
                <a:lnTo>
                  <a:pt x="1401445" y="218439"/>
                </a:lnTo>
                <a:lnTo>
                  <a:pt x="1393190" y="215900"/>
                </a:lnTo>
                <a:lnTo>
                  <a:pt x="1375409" y="208280"/>
                </a:lnTo>
                <a:lnTo>
                  <a:pt x="1356995" y="203200"/>
                </a:lnTo>
                <a:lnTo>
                  <a:pt x="1348105" y="201930"/>
                </a:lnTo>
                <a:lnTo>
                  <a:pt x="1338580" y="199389"/>
                </a:lnTo>
                <a:lnTo>
                  <a:pt x="1320165" y="196850"/>
                </a:lnTo>
                <a:lnTo>
                  <a:pt x="1301115" y="196850"/>
                </a:lnTo>
                <a:lnTo>
                  <a:pt x="1296034" y="186689"/>
                </a:lnTo>
                <a:lnTo>
                  <a:pt x="1290955" y="177800"/>
                </a:lnTo>
                <a:lnTo>
                  <a:pt x="1279524" y="161289"/>
                </a:lnTo>
                <a:lnTo>
                  <a:pt x="1273809" y="152400"/>
                </a:lnTo>
                <a:lnTo>
                  <a:pt x="1267459" y="143510"/>
                </a:lnTo>
                <a:lnTo>
                  <a:pt x="1261109" y="135889"/>
                </a:lnTo>
                <a:lnTo>
                  <a:pt x="1254124" y="127000"/>
                </a:lnTo>
                <a:lnTo>
                  <a:pt x="1240155" y="111760"/>
                </a:lnTo>
                <a:lnTo>
                  <a:pt x="1224915" y="97790"/>
                </a:lnTo>
                <a:lnTo>
                  <a:pt x="1209674" y="85090"/>
                </a:lnTo>
                <a:lnTo>
                  <a:pt x="1201420" y="76200"/>
                </a:lnTo>
                <a:lnTo>
                  <a:pt x="1193165" y="69850"/>
                </a:lnTo>
                <a:lnTo>
                  <a:pt x="1184274" y="66040"/>
                </a:lnTo>
                <a:lnTo>
                  <a:pt x="1176020" y="59690"/>
                </a:lnTo>
                <a:lnTo>
                  <a:pt x="1167130" y="54610"/>
                </a:lnTo>
                <a:lnTo>
                  <a:pt x="1157605" y="48260"/>
                </a:lnTo>
                <a:lnTo>
                  <a:pt x="1148715" y="43179"/>
                </a:lnTo>
                <a:lnTo>
                  <a:pt x="1130299" y="34290"/>
                </a:lnTo>
                <a:lnTo>
                  <a:pt x="1127124" y="31750"/>
                </a:lnTo>
                <a:close/>
                <a:moveTo>
                  <a:pt x="359409" y="228600"/>
                </a:moveTo>
                <a:lnTo>
                  <a:pt x="237489" y="228600"/>
                </a:lnTo>
                <a:lnTo>
                  <a:pt x="255269" y="231139"/>
                </a:lnTo>
                <a:lnTo>
                  <a:pt x="290194" y="234950"/>
                </a:lnTo>
                <a:lnTo>
                  <a:pt x="307340" y="240030"/>
                </a:lnTo>
                <a:lnTo>
                  <a:pt x="323849" y="246380"/>
                </a:lnTo>
                <a:lnTo>
                  <a:pt x="339724" y="256539"/>
                </a:lnTo>
                <a:lnTo>
                  <a:pt x="354965" y="264160"/>
                </a:lnTo>
                <a:lnTo>
                  <a:pt x="369569" y="275589"/>
                </a:lnTo>
                <a:lnTo>
                  <a:pt x="377190" y="278130"/>
                </a:lnTo>
                <a:lnTo>
                  <a:pt x="386715" y="276860"/>
                </a:lnTo>
                <a:lnTo>
                  <a:pt x="390524" y="275589"/>
                </a:lnTo>
                <a:lnTo>
                  <a:pt x="393065" y="270510"/>
                </a:lnTo>
                <a:lnTo>
                  <a:pt x="408940" y="247650"/>
                </a:lnTo>
                <a:lnTo>
                  <a:pt x="418465" y="237489"/>
                </a:lnTo>
                <a:lnTo>
                  <a:pt x="375284" y="237489"/>
                </a:lnTo>
                <a:lnTo>
                  <a:pt x="359409" y="228600"/>
                </a:lnTo>
                <a:close/>
                <a:moveTo>
                  <a:pt x="238125" y="195580"/>
                </a:moveTo>
                <a:lnTo>
                  <a:pt x="194309" y="199389"/>
                </a:lnTo>
                <a:lnTo>
                  <a:pt x="152400" y="212089"/>
                </a:lnTo>
                <a:lnTo>
                  <a:pt x="112394" y="231139"/>
                </a:lnTo>
                <a:lnTo>
                  <a:pt x="76834" y="256539"/>
                </a:lnTo>
                <a:lnTo>
                  <a:pt x="132080" y="256539"/>
                </a:lnTo>
                <a:lnTo>
                  <a:pt x="136525" y="254000"/>
                </a:lnTo>
                <a:lnTo>
                  <a:pt x="149859" y="247650"/>
                </a:lnTo>
                <a:lnTo>
                  <a:pt x="163830" y="243839"/>
                </a:lnTo>
                <a:lnTo>
                  <a:pt x="178434" y="237489"/>
                </a:lnTo>
                <a:lnTo>
                  <a:pt x="193039" y="233680"/>
                </a:lnTo>
                <a:lnTo>
                  <a:pt x="207644" y="231139"/>
                </a:lnTo>
                <a:lnTo>
                  <a:pt x="237489" y="228600"/>
                </a:lnTo>
                <a:lnTo>
                  <a:pt x="359409" y="228600"/>
                </a:lnTo>
                <a:lnTo>
                  <a:pt x="343534" y="219710"/>
                </a:lnTo>
                <a:lnTo>
                  <a:pt x="327024" y="212089"/>
                </a:lnTo>
                <a:lnTo>
                  <a:pt x="292099" y="201930"/>
                </a:lnTo>
                <a:lnTo>
                  <a:pt x="274319" y="199389"/>
                </a:lnTo>
                <a:lnTo>
                  <a:pt x="238125" y="195580"/>
                </a:lnTo>
                <a:close/>
                <a:moveTo>
                  <a:pt x="461009" y="163830"/>
                </a:moveTo>
                <a:lnTo>
                  <a:pt x="457199" y="163830"/>
                </a:lnTo>
                <a:lnTo>
                  <a:pt x="453390" y="165100"/>
                </a:lnTo>
                <a:lnTo>
                  <a:pt x="431165" y="180339"/>
                </a:lnTo>
                <a:lnTo>
                  <a:pt x="410844" y="199389"/>
                </a:lnTo>
                <a:lnTo>
                  <a:pt x="392430" y="218439"/>
                </a:lnTo>
                <a:lnTo>
                  <a:pt x="375284" y="237489"/>
                </a:lnTo>
                <a:lnTo>
                  <a:pt x="418465" y="237489"/>
                </a:lnTo>
                <a:lnTo>
                  <a:pt x="427355" y="227330"/>
                </a:lnTo>
                <a:lnTo>
                  <a:pt x="447674" y="209550"/>
                </a:lnTo>
                <a:lnTo>
                  <a:pt x="469899" y="193039"/>
                </a:lnTo>
                <a:lnTo>
                  <a:pt x="473074" y="190500"/>
                </a:lnTo>
                <a:lnTo>
                  <a:pt x="474980" y="186689"/>
                </a:lnTo>
                <a:lnTo>
                  <a:pt x="476249" y="180339"/>
                </a:lnTo>
                <a:lnTo>
                  <a:pt x="474980" y="175260"/>
                </a:lnTo>
                <a:lnTo>
                  <a:pt x="471169" y="168910"/>
                </a:lnTo>
                <a:lnTo>
                  <a:pt x="461009" y="163830"/>
                </a:lnTo>
                <a:close/>
                <a:moveTo>
                  <a:pt x="316865" y="154939"/>
                </a:moveTo>
                <a:lnTo>
                  <a:pt x="218439" y="154939"/>
                </a:lnTo>
                <a:lnTo>
                  <a:pt x="245109" y="158750"/>
                </a:lnTo>
                <a:lnTo>
                  <a:pt x="262255" y="163830"/>
                </a:lnTo>
                <a:lnTo>
                  <a:pt x="287019" y="175260"/>
                </a:lnTo>
                <a:lnTo>
                  <a:pt x="288924" y="176530"/>
                </a:lnTo>
                <a:lnTo>
                  <a:pt x="299719" y="176530"/>
                </a:lnTo>
                <a:lnTo>
                  <a:pt x="307340" y="171450"/>
                </a:lnTo>
                <a:lnTo>
                  <a:pt x="313055" y="161289"/>
                </a:lnTo>
                <a:lnTo>
                  <a:pt x="316865" y="154939"/>
                </a:lnTo>
                <a:close/>
                <a:moveTo>
                  <a:pt x="628015" y="123189"/>
                </a:moveTo>
                <a:lnTo>
                  <a:pt x="623569" y="123189"/>
                </a:lnTo>
                <a:lnTo>
                  <a:pt x="619759" y="124460"/>
                </a:lnTo>
                <a:lnTo>
                  <a:pt x="614044" y="129539"/>
                </a:lnTo>
                <a:lnTo>
                  <a:pt x="612774" y="129539"/>
                </a:lnTo>
                <a:lnTo>
                  <a:pt x="610869" y="133350"/>
                </a:lnTo>
                <a:lnTo>
                  <a:pt x="610234" y="135889"/>
                </a:lnTo>
                <a:lnTo>
                  <a:pt x="609599" y="139700"/>
                </a:lnTo>
                <a:lnTo>
                  <a:pt x="610234" y="142239"/>
                </a:lnTo>
                <a:lnTo>
                  <a:pt x="611505" y="146050"/>
                </a:lnTo>
                <a:lnTo>
                  <a:pt x="612140" y="148589"/>
                </a:lnTo>
                <a:lnTo>
                  <a:pt x="615315" y="152400"/>
                </a:lnTo>
                <a:lnTo>
                  <a:pt x="617219" y="154939"/>
                </a:lnTo>
                <a:lnTo>
                  <a:pt x="619124" y="154939"/>
                </a:lnTo>
                <a:lnTo>
                  <a:pt x="622934" y="156210"/>
                </a:lnTo>
                <a:lnTo>
                  <a:pt x="624840" y="156210"/>
                </a:lnTo>
                <a:lnTo>
                  <a:pt x="658494" y="161289"/>
                </a:lnTo>
                <a:lnTo>
                  <a:pt x="690880" y="171450"/>
                </a:lnTo>
                <a:lnTo>
                  <a:pt x="694690" y="173989"/>
                </a:lnTo>
                <a:lnTo>
                  <a:pt x="697865" y="173989"/>
                </a:lnTo>
                <a:lnTo>
                  <a:pt x="704849" y="170180"/>
                </a:lnTo>
                <a:lnTo>
                  <a:pt x="708024" y="168910"/>
                </a:lnTo>
                <a:lnTo>
                  <a:pt x="709930" y="165100"/>
                </a:lnTo>
                <a:lnTo>
                  <a:pt x="718819" y="154939"/>
                </a:lnTo>
                <a:lnTo>
                  <a:pt x="728344" y="143510"/>
                </a:lnTo>
                <a:lnTo>
                  <a:pt x="732790" y="138430"/>
                </a:lnTo>
                <a:lnTo>
                  <a:pt x="735330" y="135889"/>
                </a:lnTo>
                <a:lnTo>
                  <a:pt x="690880" y="135889"/>
                </a:lnTo>
                <a:lnTo>
                  <a:pt x="643890" y="124460"/>
                </a:lnTo>
                <a:lnTo>
                  <a:pt x="628015" y="123189"/>
                </a:lnTo>
                <a:close/>
                <a:moveTo>
                  <a:pt x="543559" y="132080"/>
                </a:moveTo>
                <a:lnTo>
                  <a:pt x="534669" y="132080"/>
                </a:lnTo>
                <a:lnTo>
                  <a:pt x="528955" y="135889"/>
                </a:lnTo>
                <a:lnTo>
                  <a:pt x="525780" y="138430"/>
                </a:lnTo>
                <a:lnTo>
                  <a:pt x="524509" y="142239"/>
                </a:lnTo>
                <a:lnTo>
                  <a:pt x="522605" y="146050"/>
                </a:lnTo>
                <a:lnTo>
                  <a:pt x="522605" y="151130"/>
                </a:lnTo>
                <a:lnTo>
                  <a:pt x="523240" y="154939"/>
                </a:lnTo>
                <a:lnTo>
                  <a:pt x="524509" y="157480"/>
                </a:lnTo>
                <a:lnTo>
                  <a:pt x="525780" y="158750"/>
                </a:lnTo>
                <a:lnTo>
                  <a:pt x="527684" y="161289"/>
                </a:lnTo>
                <a:lnTo>
                  <a:pt x="528955" y="162560"/>
                </a:lnTo>
                <a:lnTo>
                  <a:pt x="530859" y="163830"/>
                </a:lnTo>
                <a:lnTo>
                  <a:pt x="534669" y="165100"/>
                </a:lnTo>
                <a:lnTo>
                  <a:pt x="543559" y="165100"/>
                </a:lnTo>
                <a:lnTo>
                  <a:pt x="545465" y="163830"/>
                </a:lnTo>
                <a:lnTo>
                  <a:pt x="547369" y="163830"/>
                </a:lnTo>
                <a:lnTo>
                  <a:pt x="549274" y="162560"/>
                </a:lnTo>
                <a:lnTo>
                  <a:pt x="552449" y="158750"/>
                </a:lnTo>
                <a:lnTo>
                  <a:pt x="553719" y="157480"/>
                </a:lnTo>
                <a:lnTo>
                  <a:pt x="554990" y="154939"/>
                </a:lnTo>
                <a:lnTo>
                  <a:pt x="555624" y="151130"/>
                </a:lnTo>
                <a:lnTo>
                  <a:pt x="555624" y="148589"/>
                </a:lnTo>
                <a:lnTo>
                  <a:pt x="556259" y="148589"/>
                </a:lnTo>
                <a:lnTo>
                  <a:pt x="556259" y="146050"/>
                </a:lnTo>
                <a:lnTo>
                  <a:pt x="554990" y="142239"/>
                </a:lnTo>
                <a:lnTo>
                  <a:pt x="553084" y="138430"/>
                </a:lnTo>
                <a:lnTo>
                  <a:pt x="549274" y="135889"/>
                </a:lnTo>
                <a:lnTo>
                  <a:pt x="547369" y="135889"/>
                </a:lnTo>
                <a:lnTo>
                  <a:pt x="543559" y="132080"/>
                </a:lnTo>
                <a:close/>
                <a:moveTo>
                  <a:pt x="539115" y="0"/>
                </a:moveTo>
                <a:lnTo>
                  <a:pt x="506094" y="0"/>
                </a:lnTo>
                <a:lnTo>
                  <a:pt x="488315" y="2540"/>
                </a:lnTo>
                <a:lnTo>
                  <a:pt x="435609" y="15240"/>
                </a:lnTo>
                <a:lnTo>
                  <a:pt x="386715" y="36829"/>
                </a:lnTo>
                <a:lnTo>
                  <a:pt x="371474" y="48260"/>
                </a:lnTo>
                <a:lnTo>
                  <a:pt x="356869" y="57150"/>
                </a:lnTo>
                <a:lnTo>
                  <a:pt x="318134" y="93979"/>
                </a:lnTo>
                <a:lnTo>
                  <a:pt x="287019" y="138430"/>
                </a:lnTo>
                <a:lnTo>
                  <a:pt x="326390" y="138430"/>
                </a:lnTo>
                <a:lnTo>
                  <a:pt x="330834" y="132080"/>
                </a:lnTo>
                <a:lnTo>
                  <a:pt x="335915" y="124460"/>
                </a:lnTo>
                <a:lnTo>
                  <a:pt x="340994" y="118110"/>
                </a:lnTo>
                <a:lnTo>
                  <a:pt x="352424" y="105410"/>
                </a:lnTo>
                <a:lnTo>
                  <a:pt x="358140" y="100329"/>
                </a:lnTo>
                <a:lnTo>
                  <a:pt x="364490" y="93979"/>
                </a:lnTo>
                <a:lnTo>
                  <a:pt x="377190" y="85090"/>
                </a:lnTo>
                <a:lnTo>
                  <a:pt x="384174" y="80010"/>
                </a:lnTo>
                <a:lnTo>
                  <a:pt x="390524" y="73660"/>
                </a:lnTo>
                <a:lnTo>
                  <a:pt x="398144" y="68579"/>
                </a:lnTo>
                <a:lnTo>
                  <a:pt x="405130" y="66040"/>
                </a:lnTo>
                <a:lnTo>
                  <a:pt x="419734" y="57150"/>
                </a:lnTo>
                <a:lnTo>
                  <a:pt x="434974" y="49529"/>
                </a:lnTo>
                <a:lnTo>
                  <a:pt x="466724" y="40640"/>
                </a:lnTo>
                <a:lnTo>
                  <a:pt x="483234" y="35560"/>
                </a:lnTo>
                <a:lnTo>
                  <a:pt x="499744" y="34290"/>
                </a:lnTo>
                <a:lnTo>
                  <a:pt x="507999" y="34290"/>
                </a:lnTo>
                <a:lnTo>
                  <a:pt x="516255" y="31750"/>
                </a:lnTo>
                <a:lnTo>
                  <a:pt x="652780" y="31750"/>
                </a:lnTo>
                <a:lnTo>
                  <a:pt x="650874" y="30479"/>
                </a:lnTo>
                <a:lnTo>
                  <a:pt x="637540" y="24129"/>
                </a:lnTo>
                <a:lnTo>
                  <a:pt x="624205" y="19050"/>
                </a:lnTo>
                <a:lnTo>
                  <a:pt x="596265" y="10160"/>
                </a:lnTo>
                <a:lnTo>
                  <a:pt x="582294" y="5079"/>
                </a:lnTo>
                <a:lnTo>
                  <a:pt x="567690" y="3810"/>
                </a:lnTo>
                <a:lnTo>
                  <a:pt x="539115" y="0"/>
                </a:lnTo>
                <a:close/>
                <a:moveTo>
                  <a:pt x="652780" y="31750"/>
                </a:moveTo>
                <a:lnTo>
                  <a:pt x="524509" y="31750"/>
                </a:lnTo>
                <a:lnTo>
                  <a:pt x="537844" y="34290"/>
                </a:lnTo>
                <a:lnTo>
                  <a:pt x="550544" y="34290"/>
                </a:lnTo>
                <a:lnTo>
                  <a:pt x="589280" y="41910"/>
                </a:lnTo>
                <a:lnTo>
                  <a:pt x="625474" y="54610"/>
                </a:lnTo>
                <a:lnTo>
                  <a:pt x="659130" y="73660"/>
                </a:lnTo>
                <a:lnTo>
                  <a:pt x="680084" y="91440"/>
                </a:lnTo>
                <a:lnTo>
                  <a:pt x="699134" y="107950"/>
                </a:lnTo>
                <a:lnTo>
                  <a:pt x="707390" y="118110"/>
                </a:lnTo>
                <a:lnTo>
                  <a:pt x="702309" y="123189"/>
                </a:lnTo>
                <a:lnTo>
                  <a:pt x="690880" y="135889"/>
                </a:lnTo>
                <a:lnTo>
                  <a:pt x="735330" y="135889"/>
                </a:lnTo>
                <a:lnTo>
                  <a:pt x="758190" y="113030"/>
                </a:lnTo>
                <a:lnTo>
                  <a:pt x="763905" y="110489"/>
                </a:lnTo>
                <a:lnTo>
                  <a:pt x="774699" y="100329"/>
                </a:lnTo>
                <a:lnTo>
                  <a:pt x="780415" y="95250"/>
                </a:lnTo>
                <a:lnTo>
                  <a:pt x="730249" y="95250"/>
                </a:lnTo>
                <a:lnTo>
                  <a:pt x="720724" y="85090"/>
                </a:lnTo>
                <a:lnTo>
                  <a:pt x="699134" y="63500"/>
                </a:lnTo>
                <a:lnTo>
                  <a:pt x="687705" y="54610"/>
                </a:lnTo>
                <a:lnTo>
                  <a:pt x="675640" y="46990"/>
                </a:lnTo>
                <a:lnTo>
                  <a:pt x="663574" y="38100"/>
                </a:lnTo>
                <a:lnTo>
                  <a:pt x="652780" y="31750"/>
                </a:lnTo>
                <a:close/>
                <a:moveTo>
                  <a:pt x="998855" y="0"/>
                </a:moveTo>
                <a:lnTo>
                  <a:pt x="946784" y="0"/>
                </a:lnTo>
                <a:lnTo>
                  <a:pt x="926465" y="3810"/>
                </a:lnTo>
                <a:lnTo>
                  <a:pt x="905509" y="6350"/>
                </a:lnTo>
                <a:lnTo>
                  <a:pt x="864869" y="16510"/>
                </a:lnTo>
                <a:lnTo>
                  <a:pt x="826134" y="31750"/>
                </a:lnTo>
                <a:lnTo>
                  <a:pt x="807084" y="41910"/>
                </a:lnTo>
                <a:lnTo>
                  <a:pt x="789305" y="50800"/>
                </a:lnTo>
                <a:lnTo>
                  <a:pt x="780415" y="57150"/>
                </a:lnTo>
                <a:lnTo>
                  <a:pt x="771524" y="62229"/>
                </a:lnTo>
                <a:lnTo>
                  <a:pt x="762634" y="68579"/>
                </a:lnTo>
                <a:lnTo>
                  <a:pt x="746124" y="81279"/>
                </a:lnTo>
                <a:lnTo>
                  <a:pt x="738505" y="87629"/>
                </a:lnTo>
                <a:lnTo>
                  <a:pt x="730249" y="95250"/>
                </a:lnTo>
                <a:lnTo>
                  <a:pt x="780415" y="95250"/>
                </a:lnTo>
                <a:lnTo>
                  <a:pt x="816609" y="73660"/>
                </a:lnTo>
                <a:lnTo>
                  <a:pt x="829309" y="67310"/>
                </a:lnTo>
                <a:lnTo>
                  <a:pt x="835659" y="63500"/>
                </a:lnTo>
                <a:lnTo>
                  <a:pt x="842009" y="60960"/>
                </a:lnTo>
                <a:lnTo>
                  <a:pt x="848994" y="57150"/>
                </a:lnTo>
                <a:lnTo>
                  <a:pt x="875665" y="48260"/>
                </a:lnTo>
                <a:lnTo>
                  <a:pt x="888999" y="43179"/>
                </a:lnTo>
                <a:lnTo>
                  <a:pt x="951865" y="31750"/>
                </a:lnTo>
                <a:lnTo>
                  <a:pt x="1127124" y="31750"/>
                </a:lnTo>
                <a:lnTo>
                  <a:pt x="1090930" y="17779"/>
                </a:lnTo>
                <a:lnTo>
                  <a:pt x="1081405" y="16510"/>
                </a:lnTo>
                <a:lnTo>
                  <a:pt x="1071245" y="11429"/>
                </a:lnTo>
                <a:lnTo>
                  <a:pt x="1050924" y="8890"/>
                </a:lnTo>
                <a:lnTo>
                  <a:pt x="1040765" y="5079"/>
                </a:lnTo>
                <a:lnTo>
                  <a:pt x="998855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77280" y="4627440"/>
            <a:ext cx="50018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7551E8A-8FD3-434E-9FFC-9B4925FCC88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1277280" y="4627440"/>
            <a:ext cx="4822560" cy="158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  <a:tabLst>
                <a:tab algn="l" pos="2390760"/>
              </a:tabLst>
            </a:pPr>
            <a:r>
              <a:rPr b="1" lang="en-US" sz="5150" spc="514" strike="noStrike">
                <a:solidFill>
                  <a:srgbClr val="ffffff"/>
                </a:solidFill>
                <a:latin typeface="Gill Sans MT"/>
              </a:rPr>
              <a:t>Hojas</a:t>
            </a:r>
            <a:r>
              <a:rPr b="1" lang="en-US" sz="5150" spc="-1" strike="noStrike">
                <a:solidFill>
                  <a:srgbClr val="ffffff"/>
                </a:solidFill>
                <a:latin typeface="Gill Sans MT"/>
              </a:rPr>
              <a:t>	</a:t>
            </a:r>
            <a:r>
              <a:rPr b="1" lang="en-US" sz="5150" spc="514" strike="noStrike">
                <a:solidFill>
                  <a:srgbClr val="ffffff"/>
                </a:solidFill>
                <a:latin typeface="Gill Sans MT"/>
              </a:rPr>
              <a:t>verdes</a:t>
            </a:r>
            <a:endParaRPr b="0" lang="en-US" sz="5150" spc="-1" strike="noStrike">
              <a:latin typeface="Arial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70840" y="5591160"/>
            <a:ext cx="2215800" cy="80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F</a:t>
            </a:r>
            <a:r>
              <a:rPr b="1" lang="en-US" sz="2600" spc="38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E</a:t>
            </a:r>
            <a:r>
              <a:rPr b="1" lang="en-US" sz="2600" spc="63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B</a:t>
            </a:r>
            <a:r>
              <a:rPr b="1" lang="en-US" sz="2600" spc="63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R</a:t>
            </a:r>
            <a:r>
              <a:rPr b="1" lang="en-US" sz="2600" spc="72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E</a:t>
            </a:r>
            <a:r>
              <a:rPr b="1" lang="en-US" sz="2600" spc="58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1" strike="noStrike">
                <a:solidFill>
                  <a:srgbClr val="ffffff"/>
                </a:solidFill>
                <a:latin typeface="Gill Sans MT"/>
              </a:rPr>
              <a:t>R</a:t>
            </a:r>
            <a:r>
              <a:rPr b="1" lang="en-US" sz="2600" spc="49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1" lang="en-US" sz="2600" spc="-52" strike="noStrike">
                <a:solidFill>
                  <a:srgbClr val="ffffff"/>
                </a:solidFill>
                <a:latin typeface="Gill Sans MT"/>
              </a:rPr>
              <a:t>O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2022-07-29T06:40:04Z</dcterms:created>
  <dc:creator/>
  <dc:description/>
  <dc:language>en-US</dc:language>
  <cp:lastModifiedBy/>
  <dcterms:modified xsi:type="dcterms:W3CDTF">2022-07-29T06:40:04Z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