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  <p:embeddedFontLst>
    <p:embeddedFont>
      <p:font typeface="Arial" panose="00000000000000000000" pitchFamily="34" charset="1"/>
      <p:regular r:id="rId9"/>
      <p:bold r:id="rId8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9144"/>
            <a:ext cx="7772400" cy="100492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673" y="4645863"/>
            <a:ext cx="7401052" cy="757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superportadas.com/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28739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MATEMÁTICA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664711" y="5536184"/>
            <a:ext cx="1802130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10">
                <a:solidFill>
                  <a:srgbClr val="212A35"/>
                </a:solidFill>
                <a:latin typeface="Arial"/>
                <a:cs typeface="Arial"/>
              </a:rPr>
              <a:t>https://</a:t>
            </a:r>
            <a:r>
              <a:rPr dirty="0" sz="1000" spc="-10">
                <a:solidFill>
                  <a:srgbClr val="212A35"/>
                </a:solidFill>
                <a:latin typeface="Arial"/>
                <a:cs typeface="Arial"/>
                <a:hlinkClick r:id="rId2"/>
              </a:rPr>
              <a:t>www.superportadas.com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12A3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2022-05-08T07:23:47Z</dcterms:created>
  <dcterms:modified xsi:type="dcterms:W3CDTF">2022-05-08T07:23:47Z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2022-05-08T00:00:00Z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