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973AA57-4C3B-4FD8-A900-3D5C5C72917C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2094480" y="3073680"/>
            <a:ext cx="3367440" cy="231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2094480" y="3073680"/>
            <a:ext cx="3367440" cy="11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2094480" y="4284720"/>
            <a:ext cx="3367440" cy="11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923D8A5-456B-406B-BB9A-AD92DE1FACD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094480" y="3073680"/>
            <a:ext cx="3367440" cy="231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2094480" y="3073680"/>
            <a:ext cx="1643040" cy="11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819960" y="3073680"/>
            <a:ext cx="1643040" cy="11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2094480" y="4284720"/>
            <a:ext cx="1643040" cy="11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3819960" y="4284720"/>
            <a:ext cx="1643040" cy="11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75980D9-5CA5-441A-A236-C67A19DE866B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2094480" y="3073680"/>
            <a:ext cx="3367440" cy="231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2094480" y="3073680"/>
            <a:ext cx="1083960" cy="11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3233160" y="3073680"/>
            <a:ext cx="1083960" cy="11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4371480" y="3073680"/>
            <a:ext cx="1083960" cy="11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/>
          </p:nvPr>
        </p:nvSpPr>
        <p:spPr>
          <a:xfrm>
            <a:off x="2094480" y="4284720"/>
            <a:ext cx="1083960" cy="11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/>
          </p:nvPr>
        </p:nvSpPr>
        <p:spPr>
          <a:xfrm>
            <a:off x="3233160" y="4284720"/>
            <a:ext cx="1083960" cy="11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/>
          </p:nvPr>
        </p:nvSpPr>
        <p:spPr>
          <a:xfrm>
            <a:off x="4371480" y="4284720"/>
            <a:ext cx="1083960" cy="11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EEABB98-E24D-47C0-A326-F7D204C3052A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2094480" y="3073680"/>
            <a:ext cx="3367440" cy="231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2094480" y="3073680"/>
            <a:ext cx="3367440" cy="231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72DA33D-0C07-49D6-B7F9-3BF7EC7276B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094480" y="3073680"/>
            <a:ext cx="3367440" cy="231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2094480" y="3073680"/>
            <a:ext cx="3367440" cy="231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6745230-556D-40FF-A178-EC8E32F9FBC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094480" y="3073680"/>
            <a:ext cx="3367440" cy="231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2094480" y="3073680"/>
            <a:ext cx="1643040" cy="231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3819960" y="3073680"/>
            <a:ext cx="1643040" cy="231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C7F7AE2-EC4B-4FC1-BBB4-9E6C859001D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2094480" y="3073680"/>
            <a:ext cx="3367440" cy="231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C074623-7938-41AA-AB7E-435CEDD1C46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2094480" y="3073680"/>
            <a:ext cx="3367440" cy="1074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1FDEBD3-AA19-4D1E-95F1-581C6CD357C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2094480" y="3073680"/>
            <a:ext cx="3367440" cy="231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2094480" y="3073680"/>
            <a:ext cx="1643040" cy="11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3819960" y="3073680"/>
            <a:ext cx="1643040" cy="231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2094480" y="4284720"/>
            <a:ext cx="1643040" cy="11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6BB9A1D-A922-4475-907E-D54A50FEC17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2094480" y="3073680"/>
            <a:ext cx="3367440" cy="231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2094480" y="3073680"/>
            <a:ext cx="1643040" cy="231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3819960" y="3073680"/>
            <a:ext cx="1643040" cy="11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3819960" y="4284720"/>
            <a:ext cx="1643040" cy="11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8930B8E-1579-4DB3-819A-0E7C240F816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2094480" y="3073680"/>
            <a:ext cx="3367440" cy="231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2094480" y="3073680"/>
            <a:ext cx="1643040" cy="11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3819960" y="3073680"/>
            <a:ext cx="1643040" cy="11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2094480" y="4284720"/>
            <a:ext cx="3367440" cy="110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8601875-D845-41E6-8912-9A29C8FA26F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4320" y="0"/>
            <a:ext cx="7547400" cy="10674720"/>
          </a:xfrm>
          <a:prstGeom prst="rect">
            <a:avLst/>
          </a:prstGeom>
          <a:ln w="0">
            <a:noFill/>
          </a:ln>
        </p:spPr>
      </p:pic>
      <p:sp>
        <p:nvSpPr>
          <p:cNvPr id="1" name="bg object 17"/>
          <p:cNvSpPr/>
          <p:nvPr/>
        </p:nvSpPr>
        <p:spPr>
          <a:xfrm>
            <a:off x="1535400" y="304200"/>
            <a:ext cx="5639760" cy="9760320"/>
          </a:xfrm>
          <a:custGeom>
            <a:avLst/>
            <a:gdLst/>
            <a:ahLst/>
            <a:rect l="l" t="t" r="r" b="b"/>
            <a:pathLst>
              <a:path w="5640070" h="9760585">
                <a:moveTo>
                  <a:pt x="1305559" y="1739900"/>
                </a:moveTo>
                <a:lnTo>
                  <a:pt x="1181100" y="1739900"/>
                </a:lnTo>
                <a:lnTo>
                  <a:pt x="1222375" y="1752600"/>
                </a:lnTo>
                <a:lnTo>
                  <a:pt x="1264284" y="1752600"/>
                </a:lnTo>
                <a:lnTo>
                  <a:pt x="1305559" y="1739900"/>
                </a:lnTo>
                <a:close/>
                <a:moveTo>
                  <a:pt x="133350" y="0"/>
                </a:moveTo>
                <a:lnTo>
                  <a:pt x="128905" y="0"/>
                </a:lnTo>
                <a:lnTo>
                  <a:pt x="107950" y="50800"/>
                </a:lnTo>
                <a:lnTo>
                  <a:pt x="88900" y="101600"/>
                </a:lnTo>
                <a:lnTo>
                  <a:pt x="71119" y="152400"/>
                </a:lnTo>
                <a:lnTo>
                  <a:pt x="55244" y="203200"/>
                </a:lnTo>
                <a:lnTo>
                  <a:pt x="41909" y="254000"/>
                </a:lnTo>
                <a:lnTo>
                  <a:pt x="29844" y="304800"/>
                </a:lnTo>
                <a:lnTo>
                  <a:pt x="19684" y="355600"/>
                </a:lnTo>
                <a:lnTo>
                  <a:pt x="11429" y="406400"/>
                </a:lnTo>
                <a:lnTo>
                  <a:pt x="5714" y="457200"/>
                </a:lnTo>
                <a:lnTo>
                  <a:pt x="1904" y="495300"/>
                </a:lnTo>
                <a:lnTo>
                  <a:pt x="0" y="546100"/>
                </a:lnTo>
                <a:lnTo>
                  <a:pt x="634" y="596900"/>
                </a:lnTo>
                <a:lnTo>
                  <a:pt x="3175" y="647700"/>
                </a:lnTo>
                <a:lnTo>
                  <a:pt x="8254" y="698500"/>
                </a:lnTo>
                <a:lnTo>
                  <a:pt x="15239" y="749300"/>
                </a:lnTo>
                <a:lnTo>
                  <a:pt x="24129" y="800100"/>
                </a:lnTo>
                <a:lnTo>
                  <a:pt x="35559" y="838200"/>
                </a:lnTo>
                <a:lnTo>
                  <a:pt x="48894" y="889000"/>
                </a:lnTo>
                <a:lnTo>
                  <a:pt x="64134" y="939800"/>
                </a:lnTo>
                <a:lnTo>
                  <a:pt x="81279" y="977900"/>
                </a:lnTo>
                <a:lnTo>
                  <a:pt x="100330" y="1028700"/>
                </a:lnTo>
                <a:lnTo>
                  <a:pt x="121919" y="1066800"/>
                </a:lnTo>
                <a:lnTo>
                  <a:pt x="144780" y="1104900"/>
                </a:lnTo>
                <a:lnTo>
                  <a:pt x="169544" y="1155700"/>
                </a:lnTo>
                <a:lnTo>
                  <a:pt x="196214" y="1193800"/>
                </a:lnTo>
                <a:lnTo>
                  <a:pt x="224789" y="1231900"/>
                </a:lnTo>
                <a:lnTo>
                  <a:pt x="254634" y="1270000"/>
                </a:lnTo>
                <a:lnTo>
                  <a:pt x="287019" y="1308100"/>
                </a:lnTo>
                <a:lnTo>
                  <a:pt x="320675" y="1333500"/>
                </a:lnTo>
                <a:lnTo>
                  <a:pt x="355600" y="1371600"/>
                </a:lnTo>
                <a:lnTo>
                  <a:pt x="392430" y="1397000"/>
                </a:lnTo>
                <a:lnTo>
                  <a:pt x="430530" y="1435100"/>
                </a:lnTo>
                <a:lnTo>
                  <a:pt x="470534" y="1460500"/>
                </a:lnTo>
                <a:lnTo>
                  <a:pt x="511809" y="1485900"/>
                </a:lnTo>
                <a:lnTo>
                  <a:pt x="554355" y="1511300"/>
                </a:lnTo>
                <a:lnTo>
                  <a:pt x="611505" y="1549400"/>
                </a:lnTo>
                <a:lnTo>
                  <a:pt x="666750" y="1574800"/>
                </a:lnTo>
                <a:lnTo>
                  <a:pt x="720089" y="1600200"/>
                </a:lnTo>
                <a:lnTo>
                  <a:pt x="771525" y="1625600"/>
                </a:lnTo>
                <a:lnTo>
                  <a:pt x="821689" y="1651000"/>
                </a:lnTo>
                <a:lnTo>
                  <a:pt x="870584" y="1663700"/>
                </a:lnTo>
                <a:lnTo>
                  <a:pt x="917575" y="1689100"/>
                </a:lnTo>
                <a:lnTo>
                  <a:pt x="1052830" y="1727200"/>
                </a:lnTo>
                <a:lnTo>
                  <a:pt x="1096009" y="1739900"/>
                </a:lnTo>
                <a:lnTo>
                  <a:pt x="1346834" y="1739900"/>
                </a:lnTo>
                <a:lnTo>
                  <a:pt x="1388109" y="1727200"/>
                </a:lnTo>
                <a:lnTo>
                  <a:pt x="1160780" y="1727200"/>
                </a:lnTo>
                <a:lnTo>
                  <a:pt x="1116964" y="1714500"/>
                </a:lnTo>
                <a:lnTo>
                  <a:pt x="1073150" y="1714500"/>
                </a:lnTo>
                <a:lnTo>
                  <a:pt x="935989" y="1676400"/>
                </a:lnTo>
                <a:lnTo>
                  <a:pt x="887730" y="1651000"/>
                </a:lnTo>
                <a:lnTo>
                  <a:pt x="838200" y="1638300"/>
                </a:lnTo>
                <a:lnTo>
                  <a:pt x="787400" y="1612900"/>
                </a:lnTo>
                <a:lnTo>
                  <a:pt x="734694" y="1587500"/>
                </a:lnTo>
                <a:lnTo>
                  <a:pt x="680084" y="1562100"/>
                </a:lnTo>
                <a:lnTo>
                  <a:pt x="623569" y="1524000"/>
                </a:lnTo>
                <a:lnTo>
                  <a:pt x="565150" y="1498600"/>
                </a:lnTo>
                <a:lnTo>
                  <a:pt x="520700" y="1473200"/>
                </a:lnTo>
                <a:lnTo>
                  <a:pt x="477519" y="1435100"/>
                </a:lnTo>
                <a:lnTo>
                  <a:pt x="436244" y="1409700"/>
                </a:lnTo>
                <a:lnTo>
                  <a:pt x="396875" y="1371600"/>
                </a:lnTo>
                <a:lnTo>
                  <a:pt x="358775" y="1346200"/>
                </a:lnTo>
                <a:lnTo>
                  <a:pt x="323214" y="1308100"/>
                </a:lnTo>
                <a:lnTo>
                  <a:pt x="288925" y="1270000"/>
                </a:lnTo>
                <a:lnTo>
                  <a:pt x="256539" y="1231900"/>
                </a:lnTo>
                <a:lnTo>
                  <a:pt x="226059" y="1193800"/>
                </a:lnTo>
                <a:lnTo>
                  <a:pt x="197484" y="1155700"/>
                </a:lnTo>
                <a:lnTo>
                  <a:pt x="170814" y="1117600"/>
                </a:lnTo>
                <a:lnTo>
                  <a:pt x="146050" y="1066800"/>
                </a:lnTo>
                <a:lnTo>
                  <a:pt x="123825" y="1028700"/>
                </a:lnTo>
                <a:lnTo>
                  <a:pt x="103505" y="977900"/>
                </a:lnTo>
                <a:lnTo>
                  <a:pt x="85089" y="927100"/>
                </a:lnTo>
                <a:lnTo>
                  <a:pt x="69214" y="889000"/>
                </a:lnTo>
                <a:lnTo>
                  <a:pt x="56514" y="838200"/>
                </a:lnTo>
                <a:lnTo>
                  <a:pt x="45719" y="800100"/>
                </a:lnTo>
                <a:lnTo>
                  <a:pt x="36829" y="749300"/>
                </a:lnTo>
                <a:lnTo>
                  <a:pt x="30479" y="698500"/>
                </a:lnTo>
                <a:lnTo>
                  <a:pt x="25400" y="660400"/>
                </a:lnTo>
                <a:lnTo>
                  <a:pt x="22859" y="609600"/>
                </a:lnTo>
                <a:lnTo>
                  <a:pt x="22225" y="558800"/>
                </a:lnTo>
                <a:lnTo>
                  <a:pt x="23494" y="508000"/>
                </a:lnTo>
                <a:lnTo>
                  <a:pt x="26669" y="469900"/>
                </a:lnTo>
                <a:lnTo>
                  <a:pt x="31750" y="419100"/>
                </a:lnTo>
                <a:lnTo>
                  <a:pt x="38734" y="368300"/>
                </a:lnTo>
                <a:lnTo>
                  <a:pt x="47625" y="317500"/>
                </a:lnTo>
                <a:lnTo>
                  <a:pt x="59054" y="266700"/>
                </a:lnTo>
                <a:lnTo>
                  <a:pt x="71754" y="215900"/>
                </a:lnTo>
                <a:lnTo>
                  <a:pt x="86994" y="165100"/>
                </a:lnTo>
                <a:lnTo>
                  <a:pt x="104139" y="127000"/>
                </a:lnTo>
                <a:lnTo>
                  <a:pt x="122555" y="76200"/>
                </a:lnTo>
                <a:lnTo>
                  <a:pt x="143509" y="25400"/>
                </a:lnTo>
                <a:lnTo>
                  <a:pt x="189864" y="25400"/>
                </a:lnTo>
                <a:lnTo>
                  <a:pt x="133350" y="0"/>
                </a:lnTo>
                <a:close/>
                <a:moveTo>
                  <a:pt x="2308860" y="1028700"/>
                </a:moveTo>
                <a:lnTo>
                  <a:pt x="2308860" y="1054100"/>
                </a:lnTo>
                <a:lnTo>
                  <a:pt x="2298699" y="1066800"/>
                </a:lnTo>
                <a:lnTo>
                  <a:pt x="2284730" y="1092200"/>
                </a:lnTo>
                <a:lnTo>
                  <a:pt x="2266315" y="1104900"/>
                </a:lnTo>
                <a:lnTo>
                  <a:pt x="2244724" y="1143000"/>
                </a:lnTo>
                <a:lnTo>
                  <a:pt x="2219324" y="1168400"/>
                </a:lnTo>
                <a:lnTo>
                  <a:pt x="2190749" y="1193800"/>
                </a:lnTo>
                <a:lnTo>
                  <a:pt x="2158365" y="1231900"/>
                </a:lnTo>
                <a:lnTo>
                  <a:pt x="2122805" y="1270000"/>
                </a:lnTo>
                <a:lnTo>
                  <a:pt x="2084070" y="1308100"/>
                </a:lnTo>
                <a:lnTo>
                  <a:pt x="2042795" y="1346200"/>
                </a:lnTo>
                <a:lnTo>
                  <a:pt x="1998345" y="1384300"/>
                </a:lnTo>
                <a:lnTo>
                  <a:pt x="1951355" y="1422400"/>
                </a:lnTo>
                <a:lnTo>
                  <a:pt x="1901824" y="1460500"/>
                </a:lnTo>
                <a:lnTo>
                  <a:pt x="1850390" y="1498600"/>
                </a:lnTo>
                <a:lnTo>
                  <a:pt x="1795780" y="1536700"/>
                </a:lnTo>
                <a:lnTo>
                  <a:pt x="1739899" y="1574800"/>
                </a:lnTo>
                <a:lnTo>
                  <a:pt x="1681480" y="1600200"/>
                </a:lnTo>
                <a:lnTo>
                  <a:pt x="1589405" y="1651000"/>
                </a:lnTo>
                <a:lnTo>
                  <a:pt x="1372234" y="1714500"/>
                </a:lnTo>
                <a:lnTo>
                  <a:pt x="1330325" y="1714500"/>
                </a:lnTo>
                <a:lnTo>
                  <a:pt x="1287780" y="1727200"/>
                </a:lnTo>
                <a:lnTo>
                  <a:pt x="1429384" y="1727200"/>
                </a:lnTo>
                <a:lnTo>
                  <a:pt x="1557020" y="1689100"/>
                </a:lnTo>
                <a:lnTo>
                  <a:pt x="1600834" y="1663700"/>
                </a:lnTo>
                <a:lnTo>
                  <a:pt x="1645284" y="1651000"/>
                </a:lnTo>
                <a:lnTo>
                  <a:pt x="1691639" y="1625600"/>
                </a:lnTo>
                <a:lnTo>
                  <a:pt x="1756409" y="1587500"/>
                </a:lnTo>
                <a:lnTo>
                  <a:pt x="1818640" y="1549400"/>
                </a:lnTo>
                <a:lnTo>
                  <a:pt x="1878330" y="1511300"/>
                </a:lnTo>
                <a:lnTo>
                  <a:pt x="1935480" y="1473200"/>
                </a:lnTo>
                <a:lnTo>
                  <a:pt x="1989455" y="1422400"/>
                </a:lnTo>
                <a:lnTo>
                  <a:pt x="2040255" y="1384300"/>
                </a:lnTo>
                <a:lnTo>
                  <a:pt x="2087880" y="1333500"/>
                </a:lnTo>
                <a:lnTo>
                  <a:pt x="2131695" y="1295400"/>
                </a:lnTo>
                <a:lnTo>
                  <a:pt x="2171699" y="1257300"/>
                </a:lnTo>
                <a:lnTo>
                  <a:pt x="2207260" y="1206500"/>
                </a:lnTo>
                <a:lnTo>
                  <a:pt x="2239645" y="1181100"/>
                </a:lnTo>
                <a:lnTo>
                  <a:pt x="2266949" y="1143000"/>
                </a:lnTo>
                <a:lnTo>
                  <a:pt x="2289810" y="1117600"/>
                </a:lnTo>
                <a:lnTo>
                  <a:pt x="2308224" y="1092200"/>
                </a:lnTo>
                <a:lnTo>
                  <a:pt x="2322195" y="1079500"/>
                </a:lnTo>
                <a:lnTo>
                  <a:pt x="2330449" y="1066800"/>
                </a:lnTo>
                <a:lnTo>
                  <a:pt x="2333624" y="1054100"/>
                </a:lnTo>
                <a:lnTo>
                  <a:pt x="2340610" y="1041400"/>
                </a:lnTo>
                <a:lnTo>
                  <a:pt x="2308860" y="1028700"/>
                </a:lnTo>
                <a:close/>
                <a:moveTo>
                  <a:pt x="1436370" y="1587500"/>
                </a:moveTo>
                <a:lnTo>
                  <a:pt x="1199514" y="1587500"/>
                </a:lnTo>
                <a:lnTo>
                  <a:pt x="1245870" y="1600200"/>
                </a:lnTo>
                <a:lnTo>
                  <a:pt x="1388109" y="1600200"/>
                </a:lnTo>
                <a:lnTo>
                  <a:pt x="1436370" y="1587500"/>
                </a:lnTo>
                <a:close/>
                <a:moveTo>
                  <a:pt x="189864" y="25400"/>
                </a:moveTo>
                <a:lnTo>
                  <a:pt x="143509" y="25400"/>
                </a:lnTo>
                <a:lnTo>
                  <a:pt x="248919" y="76200"/>
                </a:lnTo>
                <a:lnTo>
                  <a:pt x="233044" y="127000"/>
                </a:lnTo>
                <a:lnTo>
                  <a:pt x="218439" y="177800"/>
                </a:lnTo>
                <a:lnTo>
                  <a:pt x="205105" y="228600"/>
                </a:lnTo>
                <a:lnTo>
                  <a:pt x="193675" y="279400"/>
                </a:lnTo>
                <a:lnTo>
                  <a:pt x="183514" y="330200"/>
                </a:lnTo>
                <a:lnTo>
                  <a:pt x="174625" y="381000"/>
                </a:lnTo>
                <a:lnTo>
                  <a:pt x="167639" y="431800"/>
                </a:lnTo>
                <a:lnTo>
                  <a:pt x="161289" y="482600"/>
                </a:lnTo>
                <a:lnTo>
                  <a:pt x="157480" y="546100"/>
                </a:lnTo>
                <a:lnTo>
                  <a:pt x="156844" y="596900"/>
                </a:lnTo>
                <a:lnTo>
                  <a:pt x="158750" y="647700"/>
                </a:lnTo>
                <a:lnTo>
                  <a:pt x="162559" y="698500"/>
                </a:lnTo>
                <a:lnTo>
                  <a:pt x="170180" y="749300"/>
                </a:lnTo>
                <a:lnTo>
                  <a:pt x="179705" y="800100"/>
                </a:lnTo>
                <a:lnTo>
                  <a:pt x="191769" y="838200"/>
                </a:lnTo>
                <a:lnTo>
                  <a:pt x="207009" y="876300"/>
                </a:lnTo>
                <a:lnTo>
                  <a:pt x="224155" y="914400"/>
                </a:lnTo>
                <a:lnTo>
                  <a:pt x="244475" y="952500"/>
                </a:lnTo>
                <a:lnTo>
                  <a:pt x="266700" y="977900"/>
                </a:lnTo>
                <a:lnTo>
                  <a:pt x="292100" y="1016000"/>
                </a:lnTo>
                <a:lnTo>
                  <a:pt x="342264" y="1066800"/>
                </a:lnTo>
                <a:lnTo>
                  <a:pt x="390525" y="1104900"/>
                </a:lnTo>
                <a:lnTo>
                  <a:pt x="436244" y="1155700"/>
                </a:lnTo>
                <a:lnTo>
                  <a:pt x="480694" y="1193800"/>
                </a:lnTo>
                <a:lnTo>
                  <a:pt x="522605" y="1244600"/>
                </a:lnTo>
                <a:lnTo>
                  <a:pt x="563244" y="1282700"/>
                </a:lnTo>
                <a:lnTo>
                  <a:pt x="602614" y="1308100"/>
                </a:lnTo>
                <a:lnTo>
                  <a:pt x="641350" y="1346200"/>
                </a:lnTo>
                <a:lnTo>
                  <a:pt x="678814" y="1371600"/>
                </a:lnTo>
                <a:lnTo>
                  <a:pt x="715644" y="1409700"/>
                </a:lnTo>
                <a:lnTo>
                  <a:pt x="751839" y="1422400"/>
                </a:lnTo>
                <a:lnTo>
                  <a:pt x="823594" y="1473200"/>
                </a:lnTo>
                <a:lnTo>
                  <a:pt x="933450" y="1511300"/>
                </a:lnTo>
                <a:lnTo>
                  <a:pt x="946150" y="1524000"/>
                </a:lnTo>
                <a:lnTo>
                  <a:pt x="971550" y="1524000"/>
                </a:lnTo>
                <a:lnTo>
                  <a:pt x="984884" y="1536700"/>
                </a:lnTo>
                <a:lnTo>
                  <a:pt x="1067434" y="1562100"/>
                </a:lnTo>
                <a:lnTo>
                  <a:pt x="1154430" y="1587500"/>
                </a:lnTo>
                <a:lnTo>
                  <a:pt x="1339850" y="1587500"/>
                </a:lnTo>
                <a:lnTo>
                  <a:pt x="1294764" y="1574800"/>
                </a:lnTo>
                <a:lnTo>
                  <a:pt x="1204595" y="1574800"/>
                </a:lnTo>
                <a:lnTo>
                  <a:pt x="990600" y="1511300"/>
                </a:lnTo>
                <a:lnTo>
                  <a:pt x="977900" y="1511300"/>
                </a:lnTo>
                <a:lnTo>
                  <a:pt x="964564" y="1498600"/>
                </a:lnTo>
                <a:lnTo>
                  <a:pt x="939164" y="1498600"/>
                </a:lnTo>
                <a:lnTo>
                  <a:pt x="867409" y="1473200"/>
                </a:lnTo>
                <a:lnTo>
                  <a:pt x="832484" y="1447800"/>
                </a:lnTo>
                <a:lnTo>
                  <a:pt x="796925" y="1435100"/>
                </a:lnTo>
                <a:lnTo>
                  <a:pt x="725805" y="1384300"/>
                </a:lnTo>
                <a:lnTo>
                  <a:pt x="689609" y="1358900"/>
                </a:lnTo>
                <a:lnTo>
                  <a:pt x="652780" y="1320800"/>
                </a:lnTo>
                <a:lnTo>
                  <a:pt x="614680" y="1295400"/>
                </a:lnTo>
                <a:lnTo>
                  <a:pt x="575944" y="1257300"/>
                </a:lnTo>
                <a:lnTo>
                  <a:pt x="535939" y="1219200"/>
                </a:lnTo>
                <a:lnTo>
                  <a:pt x="494030" y="1181100"/>
                </a:lnTo>
                <a:lnTo>
                  <a:pt x="450214" y="1143000"/>
                </a:lnTo>
                <a:lnTo>
                  <a:pt x="405130" y="1092200"/>
                </a:lnTo>
                <a:lnTo>
                  <a:pt x="357505" y="1041400"/>
                </a:lnTo>
                <a:lnTo>
                  <a:pt x="307339" y="990600"/>
                </a:lnTo>
                <a:lnTo>
                  <a:pt x="272414" y="952500"/>
                </a:lnTo>
                <a:lnTo>
                  <a:pt x="243839" y="901700"/>
                </a:lnTo>
                <a:lnTo>
                  <a:pt x="220980" y="850900"/>
                </a:lnTo>
                <a:lnTo>
                  <a:pt x="203834" y="800100"/>
                </a:lnTo>
                <a:lnTo>
                  <a:pt x="191134" y="749300"/>
                </a:lnTo>
                <a:lnTo>
                  <a:pt x="182880" y="698500"/>
                </a:lnTo>
                <a:lnTo>
                  <a:pt x="179069" y="635000"/>
                </a:lnTo>
                <a:lnTo>
                  <a:pt x="178434" y="571500"/>
                </a:lnTo>
                <a:lnTo>
                  <a:pt x="180339" y="520700"/>
                </a:lnTo>
                <a:lnTo>
                  <a:pt x="185419" y="457200"/>
                </a:lnTo>
                <a:lnTo>
                  <a:pt x="191769" y="406400"/>
                </a:lnTo>
                <a:lnTo>
                  <a:pt x="200659" y="355600"/>
                </a:lnTo>
                <a:lnTo>
                  <a:pt x="210184" y="304800"/>
                </a:lnTo>
                <a:lnTo>
                  <a:pt x="220344" y="254000"/>
                </a:lnTo>
                <a:lnTo>
                  <a:pt x="231139" y="203200"/>
                </a:lnTo>
                <a:lnTo>
                  <a:pt x="241300" y="165100"/>
                </a:lnTo>
                <a:lnTo>
                  <a:pt x="250189" y="139700"/>
                </a:lnTo>
                <a:lnTo>
                  <a:pt x="258444" y="114300"/>
                </a:lnTo>
                <a:lnTo>
                  <a:pt x="265430" y="88900"/>
                </a:lnTo>
                <a:lnTo>
                  <a:pt x="269875" y="76200"/>
                </a:lnTo>
                <a:lnTo>
                  <a:pt x="271144" y="76200"/>
                </a:lnTo>
                <a:lnTo>
                  <a:pt x="274955" y="63500"/>
                </a:lnTo>
                <a:lnTo>
                  <a:pt x="189864" y="25400"/>
                </a:lnTo>
                <a:close/>
                <a:moveTo>
                  <a:pt x="2229485" y="990600"/>
                </a:moveTo>
                <a:lnTo>
                  <a:pt x="2224405" y="1003300"/>
                </a:lnTo>
                <a:lnTo>
                  <a:pt x="2219324" y="1003300"/>
                </a:lnTo>
                <a:lnTo>
                  <a:pt x="2205355" y="1016000"/>
                </a:lnTo>
                <a:lnTo>
                  <a:pt x="2183765" y="1041400"/>
                </a:lnTo>
                <a:lnTo>
                  <a:pt x="2155190" y="1066800"/>
                </a:lnTo>
                <a:lnTo>
                  <a:pt x="2120265" y="1092200"/>
                </a:lnTo>
                <a:lnTo>
                  <a:pt x="2080259" y="1130300"/>
                </a:lnTo>
                <a:lnTo>
                  <a:pt x="2035809" y="1168400"/>
                </a:lnTo>
                <a:lnTo>
                  <a:pt x="1987549" y="1206500"/>
                </a:lnTo>
                <a:lnTo>
                  <a:pt x="1936749" y="1244600"/>
                </a:lnTo>
                <a:lnTo>
                  <a:pt x="1884045" y="1295400"/>
                </a:lnTo>
                <a:lnTo>
                  <a:pt x="1830070" y="1333500"/>
                </a:lnTo>
                <a:lnTo>
                  <a:pt x="1776095" y="1384300"/>
                </a:lnTo>
                <a:lnTo>
                  <a:pt x="1722120" y="1422400"/>
                </a:lnTo>
                <a:lnTo>
                  <a:pt x="1670050" y="1460500"/>
                </a:lnTo>
                <a:lnTo>
                  <a:pt x="1620520" y="1498600"/>
                </a:lnTo>
                <a:lnTo>
                  <a:pt x="1525905" y="1549400"/>
                </a:lnTo>
                <a:lnTo>
                  <a:pt x="1432559" y="1574800"/>
                </a:lnTo>
                <a:lnTo>
                  <a:pt x="1386205" y="1574800"/>
                </a:lnTo>
                <a:lnTo>
                  <a:pt x="1339850" y="1587500"/>
                </a:lnTo>
                <a:lnTo>
                  <a:pt x="1485264" y="1587500"/>
                </a:lnTo>
                <a:lnTo>
                  <a:pt x="1633220" y="1511300"/>
                </a:lnTo>
                <a:lnTo>
                  <a:pt x="1679575" y="1473200"/>
                </a:lnTo>
                <a:lnTo>
                  <a:pt x="1728470" y="1447800"/>
                </a:lnTo>
                <a:lnTo>
                  <a:pt x="1777999" y="1409700"/>
                </a:lnTo>
                <a:lnTo>
                  <a:pt x="1828799" y="1358900"/>
                </a:lnTo>
                <a:lnTo>
                  <a:pt x="1879599" y="1320800"/>
                </a:lnTo>
                <a:lnTo>
                  <a:pt x="1978024" y="1244600"/>
                </a:lnTo>
                <a:lnTo>
                  <a:pt x="2024380" y="1206500"/>
                </a:lnTo>
                <a:lnTo>
                  <a:pt x="2068195" y="1168400"/>
                </a:lnTo>
                <a:lnTo>
                  <a:pt x="2108199" y="1130300"/>
                </a:lnTo>
                <a:lnTo>
                  <a:pt x="2144395" y="1104900"/>
                </a:lnTo>
                <a:lnTo>
                  <a:pt x="2175510" y="1066800"/>
                </a:lnTo>
                <a:lnTo>
                  <a:pt x="2201545" y="1054100"/>
                </a:lnTo>
                <a:lnTo>
                  <a:pt x="2221230" y="1028700"/>
                </a:lnTo>
                <a:lnTo>
                  <a:pt x="2233930" y="1016000"/>
                </a:lnTo>
                <a:lnTo>
                  <a:pt x="2285365" y="1016000"/>
                </a:lnTo>
                <a:lnTo>
                  <a:pt x="2229485" y="990600"/>
                </a:lnTo>
                <a:close/>
                <a:moveTo>
                  <a:pt x="2285365" y="1016000"/>
                </a:moveTo>
                <a:lnTo>
                  <a:pt x="2233930" y="1016000"/>
                </a:lnTo>
                <a:lnTo>
                  <a:pt x="2308860" y="1054100"/>
                </a:lnTo>
                <a:lnTo>
                  <a:pt x="2308860" y="1028700"/>
                </a:lnTo>
                <a:lnTo>
                  <a:pt x="2285365" y="1016000"/>
                </a:lnTo>
                <a:close/>
                <a:moveTo>
                  <a:pt x="3822065" y="8945245"/>
                </a:moveTo>
                <a:lnTo>
                  <a:pt x="3646170" y="8945245"/>
                </a:lnTo>
                <a:lnTo>
                  <a:pt x="3689984" y="8946515"/>
                </a:lnTo>
                <a:lnTo>
                  <a:pt x="3731895" y="8952865"/>
                </a:lnTo>
                <a:lnTo>
                  <a:pt x="3771900" y="8965565"/>
                </a:lnTo>
                <a:lnTo>
                  <a:pt x="3809365" y="8983345"/>
                </a:lnTo>
                <a:lnTo>
                  <a:pt x="3846195" y="9007475"/>
                </a:lnTo>
                <a:lnTo>
                  <a:pt x="3881120" y="9032875"/>
                </a:lnTo>
                <a:lnTo>
                  <a:pt x="3915409" y="9064625"/>
                </a:lnTo>
                <a:lnTo>
                  <a:pt x="3948429" y="9096375"/>
                </a:lnTo>
                <a:lnTo>
                  <a:pt x="4011929" y="9172575"/>
                </a:lnTo>
                <a:lnTo>
                  <a:pt x="4043679" y="9211945"/>
                </a:lnTo>
                <a:lnTo>
                  <a:pt x="4074795" y="9255125"/>
                </a:lnTo>
                <a:lnTo>
                  <a:pt x="4133215" y="9335135"/>
                </a:lnTo>
                <a:lnTo>
                  <a:pt x="4160520" y="9373235"/>
                </a:lnTo>
                <a:lnTo>
                  <a:pt x="4217670" y="9446895"/>
                </a:lnTo>
                <a:lnTo>
                  <a:pt x="4278630" y="9516745"/>
                </a:lnTo>
                <a:lnTo>
                  <a:pt x="4311015" y="9551035"/>
                </a:lnTo>
                <a:lnTo>
                  <a:pt x="4344670" y="9582785"/>
                </a:lnTo>
                <a:lnTo>
                  <a:pt x="4379595" y="9614535"/>
                </a:lnTo>
                <a:lnTo>
                  <a:pt x="4416425" y="9643745"/>
                </a:lnTo>
                <a:lnTo>
                  <a:pt x="4454525" y="9670415"/>
                </a:lnTo>
                <a:lnTo>
                  <a:pt x="4495165" y="9694545"/>
                </a:lnTo>
                <a:lnTo>
                  <a:pt x="4537075" y="9714865"/>
                </a:lnTo>
                <a:lnTo>
                  <a:pt x="4581525" y="9731375"/>
                </a:lnTo>
                <a:lnTo>
                  <a:pt x="4627880" y="9745345"/>
                </a:lnTo>
                <a:lnTo>
                  <a:pt x="4676775" y="9754235"/>
                </a:lnTo>
                <a:lnTo>
                  <a:pt x="4739640" y="9760585"/>
                </a:lnTo>
                <a:lnTo>
                  <a:pt x="4774565" y="9760585"/>
                </a:lnTo>
                <a:lnTo>
                  <a:pt x="4839970" y="9759315"/>
                </a:lnTo>
                <a:lnTo>
                  <a:pt x="4903470" y="9750425"/>
                </a:lnTo>
                <a:lnTo>
                  <a:pt x="4964430" y="9735185"/>
                </a:lnTo>
                <a:lnTo>
                  <a:pt x="5006975" y="9721215"/>
                </a:lnTo>
                <a:lnTo>
                  <a:pt x="4730750" y="9721215"/>
                </a:lnTo>
                <a:lnTo>
                  <a:pt x="4679950" y="9714865"/>
                </a:lnTo>
                <a:lnTo>
                  <a:pt x="4631055" y="9705975"/>
                </a:lnTo>
                <a:lnTo>
                  <a:pt x="4585334" y="9690735"/>
                </a:lnTo>
                <a:lnTo>
                  <a:pt x="4541520" y="9671685"/>
                </a:lnTo>
                <a:lnTo>
                  <a:pt x="4500245" y="9651365"/>
                </a:lnTo>
                <a:lnTo>
                  <a:pt x="4460875" y="9625965"/>
                </a:lnTo>
                <a:lnTo>
                  <a:pt x="4423409" y="9600565"/>
                </a:lnTo>
                <a:lnTo>
                  <a:pt x="4387215" y="9570085"/>
                </a:lnTo>
                <a:lnTo>
                  <a:pt x="4352925" y="9538335"/>
                </a:lnTo>
                <a:lnTo>
                  <a:pt x="4319270" y="9504045"/>
                </a:lnTo>
                <a:lnTo>
                  <a:pt x="4287520" y="9468485"/>
                </a:lnTo>
                <a:lnTo>
                  <a:pt x="4256405" y="9430385"/>
                </a:lnTo>
                <a:lnTo>
                  <a:pt x="4225925" y="9392285"/>
                </a:lnTo>
                <a:lnTo>
                  <a:pt x="4196080" y="9354185"/>
                </a:lnTo>
                <a:lnTo>
                  <a:pt x="4166870" y="9313545"/>
                </a:lnTo>
                <a:lnTo>
                  <a:pt x="4138295" y="9274175"/>
                </a:lnTo>
                <a:lnTo>
                  <a:pt x="4106545" y="9229725"/>
                </a:lnTo>
                <a:lnTo>
                  <a:pt x="4043045" y="9147175"/>
                </a:lnTo>
                <a:lnTo>
                  <a:pt x="4010659" y="9106535"/>
                </a:lnTo>
                <a:lnTo>
                  <a:pt x="3977640" y="9068435"/>
                </a:lnTo>
                <a:lnTo>
                  <a:pt x="3943350" y="9034145"/>
                </a:lnTo>
                <a:lnTo>
                  <a:pt x="3908425" y="9002395"/>
                </a:lnTo>
                <a:lnTo>
                  <a:pt x="3872229" y="8975725"/>
                </a:lnTo>
                <a:lnTo>
                  <a:pt x="3834765" y="8951595"/>
                </a:lnTo>
                <a:lnTo>
                  <a:pt x="3822065" y="8945245"/>
                </a:lnTo>
                <a:close/>
                <a:moveTo>
                  <a:pt x="5591175" y="9087485"/>
                </a:moveTo>
                <a:lnTo>
                  <a:pt x="5591175" y="9147175"/>
                </a:lnTo>
                <a:lnTo>
                  <a:pt x="5563870" y="9192895"/>
                </a:lnTo>
                <a:lnTo>
                  <a:pt x="5534660" y="9237345"/>
                </a:lnTo>
                <a:lnTo>
                  <a:pt x="5503545" y="9280525"/>
                </a:lnTo>
                <a:lnTo>
                  <a:pt x="5471795" y="9322435"/>
                </a:lnTo>
                <a:lnTo>
                  <a:pt x="5437505" y="9364345"/>
                </a:lnTo>
                <a:lnTo>
                  <a:pt x="5402580" y="9404985"/>
                </a:lnTo>
                <a:lnTo>
                  <a:pt x="5365750" y="9443085"/>
                </a:lnTo>
                <a:lnTo>
                  <a:pt x="5316855" y="9491345"/>
                </a:lnTo>
                <a:lnTo>
                  <a:pt x="5267960" y="9531985"/>
                </a:lnTo>
                <a:lnTo>
                  <a:pt x="5219700" y="9567545"/>
                </a:lnTo>
                <a:lnTo>
                  <a:pt x="5172075" y="9600565"/>
                </a:lnTo>
                <a:lnTo>
                  <a:pt x="5125720" y="9627235"/>
                </a:lnTo>
                <a:lnTo>
                  <a:pt x="5080000" y="9651365"/>
                </a:lnTo>
                <a:lnTo>
                  <a:pt x="5035550" y="9670415"/>
                </a:lnTo>
                <a:lnTo>
                  <a:pt x="4991735" y="9686925"/>
                </a:lnTo>
                <a:lnTo>
                  <a:pt x="4949825" y="9699625"/>
                </a:lnTo>
                <a:lnTo>
                  <a:pt x="4909184" y="9708515"/>
                </a:lnTo>
                <a:lnTo>
                  <a:pt x="4869815" y="9714865"/>
                </a:lnTo>
                <a:lnTo>
                  <a:pt x="4796155" y="9721215"/>
                </a:lnTo>
                <a:lnTo>
                  <a:pt x="5006975" y="9721215"/>
                </a:lnTo>
                <a:lnTo>
                  <a:pt x="5079365" y="9694545"/>
                </a:lnTo>
                <a:lnTo>
                  <a:pt x="5132705" y="9667875"/>
                </a:lnTo>
                <a:lnTo>
                  <a:pt x="5184140" y="9638665"/>
                </a:lnTo>
                <a:lnTo>
                  <a:pt x="5233035" y="9605645"/>
                </a:lnTo>
                <a:lnTo>
                  <a:pt x="5279390" y="9570085"/>
                </a:lnTo>
                <a:lnTo>
                  <a:pt x="5323205" y="9535795"/>
                </a:lnTo>
                <a:lnTo>
                  <a:pt x="5363845" y="9497695"/>
                </a:lnTo>
                <a:lnTo>
                  <a:pt x="5402580" y="9459595"/>
                </a:lnTo>
                <a:lnTo>
                  <a:pt x="5438140" y="9421495"/>
                </a:lnTo>
                <a:lnTo>
                  <a:pt x="5470525" y="9385935"/>
                </a:lnTo>
                <a:lnTo>
                  <a:pt x="5500370" y="9347835"/>
                </a:lnTo>
                <a:lnTo>
                  <a:pt x="5527675" y="9313545"/>
                </a:lnTo>
                <a:lnTo>
                  <a:pt x="5551805" y="9280525"/>
                </a:lnTo>
                <a:lnTo>
                  <a:pt x="5590540" y="9223375"/>
                </a:lnTo>
                <a:lnTo>
                  <a:pt x="5626100" y="9166225"/>
                </a:lnTo>
                <a:lnTo>
                  <a:pt x="5640070" y="9140825"/>
                </a:lnTo>
                <a:lnTo>
                  <a:pt x="5591175" y="9087485"/>
                </a:lnTo>
                <a:close/>
                <a:moveTo>
                  <a:pt x="3854450" y="8702675"/>
                </a:moveTo>
                <a:lnTo>
                  <a:pt x="3686175" y="8702675"/>
                </a:lnTo>
                <a:lnTo>
                  <a:pt x="3728720" y="8709025"/>
                </a:lnTo>
                <a:lnTo>
                  <a:pt x="3770629" y="8716645"/>
                </a:lnTo>
                <a:lnTo>
                  <a:pt x="3811904" y="8728075"/>
                </a:lnTo>
                <a:lnTo>
                  <a:pt x="3852545" y="8742045"/>
                </a:lnTo>
                <a:lnTo>
                  <a:pt x="3892550" y="8759825"/>
                </a:lnTo>
                <a:lnTo>
                  <a:pt x="3931920" y="8780145"/>
                </a:lnTo>
                <a:lnTo>
                  <a:pt x="3970654" y="8804275"/>
                </a:lnTo>
                <a:lnTo>
                  <a:pt x="4008754" y="8830945"/>
                </a:lnTo>
                <a:lnTo>
                  <a:pt x="4046220" y="8861425"/>
                </a:lnTo>
                <a:lnTo>
                  <a:pt x="4083050" y="8894445"/>
                </a:lnTo>
                <a:lnTo>
                  <a:pt x="4119245" y="8931275"/>
                </a:lnTo>
                <a:lnTo>
                  <a:pt x="4155440" y="8969375"/>
                </a:lnTo>
                <a:lnTo>
                  <a:pt x="4190365" y="9011285"/>
                </a:lnTo>
                <a:lnTo>
                  <a:pt x="4224655" y="9058275"/>
                </a:lnTo>
                <a:lnTo>
                  <a:pt x="4258945" y="9106535"/>
                </a:lnTo>
                <a:lnTo>
                  <a:pt x="4304665" y="9170035"/>
                </a:lnTo>
                <a:lnTo>
                  <a:pt x="4349750" y="9224645"/>
                </a:lnTo>
                <a:lnTo>
                  <a:pt x="4394834" y="9274175"/>
                </a:lnTo>
                <a:lnTo>
                  <a:pt x="4439284" y="9313545"/>
                </a:lnTo>
                <a:lnTo>
                  <a:pt x="4482465" y="9347835"/>
                </a:lnTo>
                <a:lnTo>
                  <a:pt x="4525645" y="9375775"/>
                </a:lnTo>
                <a:lnTo>
                  <a:pt x="4566920" y="9398635"/>
                </a:lnTo>
                <a:lnTo>
                  <a:pt x="4607559" y="9417685"/>
                </a:lnTo>
                <a:lnTo>
                  <a:pt x="4646930" y="9430385"/>
                </a:lnTo>
                <a:lnTo>
                  <a:pt x="4685030" y="9440545"/>
                </a:lnTo>
                <a:lnTo>
                  <a:pt x="4756150" y="9451975"/>
                </a:lnTo>
                <a:lnTo>
                  <a:pt x="4820920" y="9453245"/>
                </a:lnTo>
                <a:lnTo>
                  <a:pt x="4878070" y="9451975"/>
                </a:lnTo>
                <a:lnTo>
                  <a:pt x="4930140" y="9445625"/>
                </a:lnTo>
                <a:lnTo>
                  <a:pt x="4981575" y="9432925"/>
                </a:lnTo>
                <a:lnTo>
                  <a:pt x="5031740" y="9413875"/>
                </a:lnTo>
                <a:lnTo>
                  <a:pt x="4784090" y="9413875"/>
                </a:lnTo>
                <a:lnTo>
                  <a:pt x="4749800" y="9411335"/>
                </a:lnTo>
                <a:lnTo>
                  <a:pt x="4676775" y="9398635"/>
                </a:lnTo>
                <a:lnTo>
                  <a:pt x="4638040" y="9385935"/>
                </a:lnTo>
                <a:lnTo>
                  <a:pt x="4598670" y="9369425"/>
                </a:lnTo>
                <a:lnTo>
                  <a:pt x="4557395" y="9350375"/>
                </a:lnTo>
                <a:lnTo>
                  <a:pt x="4515484" y="9322435"/>
                </a:lnTo>
                <a:lnTo>
                  <a:pt x="4472305" y="9290685"/>
                </a:lnTo>
                <a:lnTo>
                  <a:pt x="4428490" y="9250045"/>
                </a:lnTo>
                <a:lnTo>
                  <a:pt x="4383405" y="9204325"/>
                </a:lnTo>
                <a:lnTo>
                  <a:pt x="4338320" y="9147175"/>
                </a:lnTo>
                <a:lnTo>
                  <a:pt x="4291965" y="9083675"/>
                </a:lnTo>
                <a:lnTo>
                  <a:pt x="4258309" y="9035415"/>
                </a:lnTo>
                <a:lnTo>
                  <a:pt x="4224020" y="8990965"/>
                </a:lnTo>
                <a:lnTo>
                  <a:pt x="4189729" y="8947785"/>
                </a:lnTo>
                <a:lnTo>
                  <a:pt x="4154170" y="8908415"/>
                </a:lnTo>
                <a:lnTo>
                  <a:pt x="4118609" y="8874125"/>
                </a:lnTo>
                <a:lnTo>
                  <a:pt x="4081779" y="8839835"/>
                </a:lnTo>
                <a:lnTo>
                  <a:pt x="4044950" y="8810625"/>
                </a:lnTo>
                <a:lnTo>
                  <a:pt x="4007484" y="8781415"/>
                </a:lnTo>
                <a:lnTo>
                  <a:pt x="3969384" y="8756015"/>
                </a:lnTo>
                <a:lnTo>
                  <a:pt x="3930650" y="8734425"/>
                </a:lnTo>
                <a:lnTo>
                  <a:pt x="3891279" y="8715375"/>
                </a:lnTo>
                <a:lnTo>
                  <a:pt x="3854450" y="8702675"/>
                </a:lnTo>
                <a:close/>
                <a:moveTo>
                  <a:pt x="5458460" y="8943975"/>
                </a:moveTo>
                <a:lnTo>
                  <a:pt x="5445125" y="8965565"/>
                </a:lnTo>
                <a:lnTo>
                  <a:pt x="5441950" y="8971915"/>
                </a:lnTo>
                <a:lnTo>
                  <a:pt x="5432425" y="8985885"/>
                </a:lnTo>
                <a:lnTo>
                  <a:pt x="5397500" y="9035415"/>
                </a:lnTo>
                <a:lnTo>
                  <a:pt x="5372735" y="9068435"/>
                </a:lnTo>
                <a:lnTo>
                  <a:pt x="5342890" y="9105265"/>
                </a:lnTo>
                <a:lnTo>
                  <a:pt x="5309870" y="9144635"/>
                </a:lnTo>
                <a:lnTo>
                  <a:pt x="5272405" y="9185275"/>
                </a:lnTo>
                <a:lnTo>
                  <a:pt x="5231765" y="9227185"/>
                </a:lnTo>
                <a:lnTo>
                  <a:pt x="5187315" y="9265285"/>
                </a:lnTo>
                <a:lnTo>
                  <a:pt x="5140960" y="9303385"/>
                </a:lnTo>
                <a:lnTo>
                  <a:pt x="5091430" y="9337675"/>
                </a:lnTo>
                <a:lnTo>
                  <a:pt x="5039995" y="9364345"/>
                </a:lnTo>
                <a:lnTo>
                  <a:pt x="4986655" y="9388475"/>
                </a:lnTo>
                <a:lnTo>
                  <a:pt x="4932045" y="9404985"/>
                </a:lnTo>
                <a:lnTo>
                  <a:pt x="4876800" y="9411335"/>
                </a:lnTo>
                <a:lnTo>
                  <a:pt x="4847590" y="9413875"/>
                </a:lnTo>
                <a:lnTo>
                  <a:pt x="5031740" y="9413875"/>
                </a:lnTo>
                <a:lnTo>
                  <a:pt x="5080000" y="9388475"/>
                </a:lnTo>
                <a:lnTo>
                  <a:pt x="5126355" y="9360535"/>
                </a:lnTo>
                <a:lnTo>
                  <a:pt x="5171440" y="9328785"/>
                </a:lnTo>
                <a:lnTo>
                  <a:pt x="5213985" y="9294495"/>
                </a:lnTo>
                <a:lnTo>
                  <a:pt x="5253990" y="9258935"/>
                </a:lnTo>
                <a:lnTo>
                  <a:pt x="5291455" y="9223375"/>
                </a:lnTo>
                <a:lnTo>
                  <a:pt x="5326380" y="9185275"/>
                </a:lnTo>
                <a:lnTo>
                  <a:pt x="5358130" y="9148445"/>
                </a:lnTo>
                <a:lnTo>
                  <a:pt x="5386070" y="9115425"/>
                </a:lnTo>
                <a:lnTo>
                  <a:pt x="5411470" y="9083675"/>
                </a:lnTo>
                <a:lnTo>
                  <a:pt x="5450205" y="9027795"/>
                </a:lnTo>
                <a:lnTo>
                  <a:pt x="5464175" y="9008745"/>
                </a:lnTo>
                <a:lnTo>
                  <a:pt x="5518150" y="9008745"/>
                </a:lnTo>
                <a:lnTo>
                  <a:pt x="5458460" y="8943975"/>
                </a:lnTo>
                <a:close/>
                <a:moveTo>
                  <a:pt x="3640454" y="8663305"/>
                </a:moveTo>
                <a:lnTo>
                  <a:pt x="3596004" y="8663305"/>
                </a:lnTo>
                <a:lnTo>
                  <a:pt x="3556634" y="8665845"/>
                </a:lnTo>
                <a:lnTo>
                  <a:pt x="3514725" y="8670925"/>
                </a:lnTo>
                <a:lnTo>
                  <a:pt x="3470909" y="8678545"/>
                </a:lnTo>
                <a:lnTo>
                  <a:pt x="3425825" y="8689975"/>
                </a:lnTo>
                <a:lnTo>
                  <a:pt x="3379470" y="8702675"/>
                </a:lnTo>
                <a:lnTo>
                  <a:pt x="3333115" y="8717915"/>
                </a:lnTo>
                <a:lnTo>
                  <a:pt x="3286125" y="8736965"/>
                </a:lnTo>
                <a:lnTo>
                  <a:pt x="3239135" y="8758555"/>
                </a:lnTo>
                <a:lnTo>
                  <a:pt x="3193415" y="8780145"/>
                </a:lnTo>
                <a:lnTo>
                  <a:pt x="3148330" y="8806815"/>
                </a:lnTo>
                <a:lnTo>
                  <a:pt x="3105785" y="8836025"/>
                </a:lnTo>
                <a:lnTo>
                  <a:pt x="3064510" y="8865235"/>
                </a:lnTo>
                <a:lnTo>
                  <a:pt x="3026410" y="8899525"/>
                </a:lnTo>
                <a:lnTo>
                  <a:pt x="2990849" y="8933815"/>
                </a:lnTo>
                <a:lnTo>
                  <a:pt x="2958465" y="8971915"/>
                </a:lnTo>
                <a:lnTo>
                  <a:pt x="2930524" y="9013825"/>
                </a:lnTo>
                <a:lnTo>
                  <a:pt x="2907030" y="9058275"/>
                </a:lnTo>
                <a:lnTo>
                  <a:pt x="2887980" y="9102725"/>
                </a:lnTo>
                <a:lnTo>
                  <a:pt x="2860674" y="9189085"/>
                </a:lnTo>
                <a:lnTo>
                  <a:pt x="2842895" y="9256395"/>
                </a:lnTo>
                <a:lnTo>
                  <a:pt x="2832735" y="9307195"/>
                </a:lnTo>
                <a:lnTo>
                  <a:pt x="2827020" y="9364345"/>
                </a:lnTo>
                <a:lnTo>
                  <a:pt x="2827020" y="9373235"/>
                </a:lnTo>
                <a:lnTo>
                  <a:pt x="2828290" y="9392285"/>
                </a:lnTo>
                <a:lnTo>
                  <a:pt x="3018155" y="9382125"/>
                </a:lnTo>
                <a:lnTo>
                  <a:pt x="3020695" y="9364345"/>
                </a:lnTo>
                <a:lnTo>
                  <a:pt x="3023870" y="9351645"/>
                </a:lnTo>
                <a:lnTo>
                  <a:pt x="3023870" y="9350375"/>
                </a:lnTo>
                <a:lnTo>
                  <a:pt x="2867024" y="9350375"/>
                </a:lnTo>
                <a:lnTo>
                  <a:pt x="2869565" y="9324975"/>
                </a:lnTo>
                <a:lnTo>
                  <a:pt x="2886710" y="9243695"/>
                </a:lnTo>
                <a:lnTo>
                  <a:pt x="2902585" y="9185275"/>
                </a:lnTo>
                <a:lnTo>
                  <a:pt x="2925445" y="9115425"/>
                </a:lnTo>
                <a:lnTo>
                  <a:pt x="2943860" y="9070975"/>
                </a:lnTo>
                <a:lnTo>
                  <a:pt x="2967990" y="9027795"/>
                </a:lnTo>
                <a:lnTo>
                  <a:pt x="2996565" y="8988425"/>
                </a:lnTo>
                <a:lnTo>
                  <a:pt x="3029585" y="8950325"/>
                </a:lnTo>
                <a:lnTo>
                  <a:pt x="3065780" y="8914765"/>
                </a:lnTo>
                <a:lnTo>
                  <a:pt x="3105785" y="8883015"/>
                </a:lnTo>
                <a:lnTo>
                  <a:pt x="3147695" y="8852535"/>
                </a:lnTo>
                <a:lnTo>
                  <a:pt x="3192145" y="8825865"/>
                </a:lnTo>
                <a:lnTo>
                  <a:pt x="3237865" y="8801735"/>
                </a:lnTo>
                <a:lnTo>
                  <a:pt x="3284854" y="8780145"/>
                </a:lnTo>
                <a:lnTo>
                  <a:pt x="3331845" y="8761095"/>
                </a:lnTo>
                <a:lnTo>
                  <a:pt x="3426459" y="8730615"/>
                </a:lnTo>
                <a:lnTo>
                  <a:pt x="3516629" y="8710295"/>
                </a:lnTo>
                <a:lnTo>
                  <a:pt x="3558540" y="8705215"/>
                </a:lnTo>
                <a:lnTo>
                  <a:pt x="3598545" y="8702675"/>
                </a:lnTo>
                <a:lnTo>
                  <a:pt x="3854450" y="8702675"/>
                </a:lnTo>
                <a:lnTo>
                  <a:pt x="3850640" y="8701405"/>
                </a:lnTo>
                <a:lnTo>
                  <a:pt x="3810000" y="8686165"/>
                </a:lnTo>
                <a:lnTo>
                  <a:pt x="3768725" y="8677275"/>
                </a:lnTo>
                <a:lnTo>
                  <a:pt x="3726815" y="8669655"/>
                </a:lnTo>
                <a:lnTo>
                  <a:pt x="3683634" y="8664575"/>
                </a:lnTo>
                <a:lnTo>
                  <a:pt x="3640454" y="8663305"/>
                </a:lnTo>
                <a:close/>
                <a:moveTo>
                  <a:pt x="3663315" y="8905875"/>
                </a:moveTo>
                <a:lnTo>
                  <a:pt x="3643629" y="8905875"/>
                </a:lnTo>
                <a:lnTo>
                  <a:pt x="3564254" y="8912225"/>
                </a:lnTo>
                <a:lnTo>
                  <a:pt x="3491229" y="8924925"/>
                </a:lnTo>
                <a:lnTo>
                  <a:pt x="3424554" y="8938895"/>
                </a:lnTo>
                <a:lnTo>
                  <a:pt x="3363595" y="8957945"/>
                </a:lnTo>
                <a:lnTo>
                  <a:pt x="3308984" y="8979535"/>
                </a:lnTo>
                <a:lnTo>
                  <a:pt x="3259454" y="9004935"/>
                </a:lnTo>
                <a:lnTo>
                  <a:pt x="3215005" y="9032875"/>
                </a:lnTo>
                <a:lnTo>
                  <a:pt x="3175635" y="9059545"/>
                </a:lnTo>
                <a:lnTo>
                  <a:pt x="3140710" y="9090025"/>
                </a:lnTo>
                <a:lnTo>
                  <a:pt x="3110230" y="9121775"/>
                </a:lnTo>
                <a:lnTo>
                  <a:pt x="3083560" y="9150985"/>
                </a:lnTo>
                <a:lnTo>
                  <a:pt x="3060699" y="9182735"/>
                </a:lnTo>
                <a:lnTo>
                  <a:pt x="3025774" y="9239885"/>
                </a:lnTo>
                <a:lnTo>
                  <a:pt x="3002280" y="9290685"/>
                </a:lnTo>
                <a:lnTo>
                  <a:pt x="2988945" y="9328785"/>
                </a:lnTo>
                <a:lnTo>
                  <a:pt x="2985135" y="9344025"/>
                </a:lnTo>
                <a:lnTo>
                  <a:pt x="2867024" y="9350375"/>
                </a:lnTo>
                <a:lnTo>
                  <a:pt x="3023870" y="9350375"/>
                </a:lnTo>
                <a:lnTo>
                  <a:pt x="3027680" y="9337675"/>
                </a:lnTo>
                <a:lnTo>
                  <a:pt x="3034030" y="9318625"/>
                </a:lnTo>
                <a:lnTo>
                  <a:pt x="3054349" y="9271635"/>
                </a:lnTo>
                <a:lnTo>
                  <a:pt x="3088005" y="9211945"/>
                </a:lnTo>
                <a:lnTo>
                  <a:pt x="3110865" y="9180195"/>
                </a:lnTo>
                <a:lnTo>
                  <a:pt x="3138170" y="9148445"/>
                </a:lnTo>
                <a:lnTo>
                  <a:pt x="3170555" y="9116695"/>
                </a:lnTo>
                <a:lnTo>
                  <a:pt x="3208020" y="9086215"/>
                </a:lnTo>
                <a:lnTo>
                  <a:pt x="3250565" y="9055735"/>
                </a:lnTo>
                <a:lnTo>
                  <a:pt x="3299459" y="9029065"/>
                </a:lnTo>
                <a:lnTo>
                  <a:pt x="3354704" y="9003665"/>
                </a:lnTo>
                <a:lnTo>
                  <a:pt x="3416934" y="8982075"/>
                </a:lnTo>
                <a:lnTo>
                  <a:pt x="3485515" y="8965565"/>
                </a:lnTo>
                <a:lnTo>
                  <a:pt x="3562350" y="8952865"/>
                </a:lnTo>
                <a:lnTo>
                  <a:pt x="3646170" y="8945245"/>
                </a:lnTo>
                <a:lnTo>
                  <a:pt x="3822065" y="8945245"/>
                </a:lnTo>
                <a:lnTo>
                  <a:pt x="3794759" y="8931275"/>
                </a:lnTo>
                <a:lnTo>
                  <a:pt x="3753484" y="8918575"/>
                </a:lnTo>
                <a:lnTo>
                  <a:pt x="3709670" y="8908415"/>
                </a:lnTo>
                <a:lnTo>
                  <a:pt x="3663315" y="8905875"/>
                </a:lnTo>
                <a:close/>
                <a:moveTo>
                  <a:pt x="5518150" y="9008745"/>
                </a:moveTo>
                <a:lnTo>
                  <a:pt x="5464175" y="9008745"/>
                </a:lnTo>
                <a:lnTo>
                  <a:pt x="5591175" y="9147175"/>
                </a:lnTo>
                <a:lnTo>
                  <a:pt x="5591175" y="9087485"/>
                </a:lnTo>
                <a:lnTo>
                  <a:pt x="5518150" y="9008745"/>
                </a:lnTo>
                <a:close/>
              </a:path>
            </a:pathLst>
          </a:cu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094480" y="3073680"/>
            <a:ext cx="3367440" cy="231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6500" spc="-1" strike="noStrike">
                <a:latin typeface="Calibri"/>
              </a:rPr>
              <a:t>Click to edit the title text format</a:t>
            </a:r>
            <a:endParaRPr b="0" lang="en-US" sz="65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2094480" y="3073680"/>
            <a:ext cx="3367440" cy="231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08B749AD-96CA-45FA-AA53-EE8267E53D3C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2094480" y="3073680"/>
            <a:ext cx="3357360" cy="229032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12600" indent="371520">
              <a:lnSpc>
                <a:spcPct val="115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1" lang="en-US" sz="6500" spc="-12" strike="noStrike">
                <a:solidFill>
                  <a:srgbClr val="ffffff"/>
                </a:solidFill>
                <a:latin typeface="Tahoma"/>
              </a:rPr>
              <a:t>¡HOLA MARZO!</a:t>
            </a:r>
            <a:endParaRPr b="0" lang="en-US" sz="6500" spc="-1" strike="noStrike">
              <a:latin typeface="Calibri"/>
            </a:endParaRPr>
          </a:p>
        </p:txBody>
      </p:sp>
      <p:sp>
        <p:nvSpPr>
          <p:cNvPr id="44" name="object 3"/>
          <p:cNvSpPr/>
          <p:nvPr/>
        </p:nvSpPr>
        <p:spPr>
          <a:xfrm>
            <a:off x="1856520" y="5627880"/>
            <a:ext cx="3825360" cy="591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1520" bIns="0" anchor="t">
            <a:spAutoFit/>
          </a:bodyPr>
          <a:p>
            <a:pPr marL="12600">
              <a:lnSpc>
                <a:spcPct val="100000"/>
              </a:lnSpc>
              <a:spcBef>
                <a:spcPts val="91"/>
              </a:spcBef>
              <a:buNone/>
            </a:pPr>
            <a:r>
              <a:rPr b="0" lang="en-US" sz="3800" spc="-1" strike="noStrike">
                <a:solidFill>
                  <a:srgbClr val="ffffff"/>
                </a:solidFill>
                <a:latin typeface="Verdana"/>
              </a:rPr>
              <a:t>¡Sé</a:t>
            </a:r>
            <a:r>
              <a:rPr b="0" lang="en-US" sz="3800" spc="-160" strike="noStrike">
                <a:solidFill>
                  <a:srgbClr val="ffffff"/>
                </a:solidFill>
                <a:latin typeface="Verdana"/>
              </a:rPr>
              <a:t> </a:t>
            </a:r>
            <a:r>
              <a:rPr b="0" lang="en-US" sz="3800" spc="162" strike="noStrike">
                <a:solidFill>
                  <a:srgbClr val="ffffff"/>
                </a:solidFill>
                <a:latin typeface="Verdana"/>
              </a:rPr>
              <a:t>agradable!</a:t>
            </a:r>
            <a:endParaRPr b="0" lang="en-US" sz="3800" spc="-1" strike="noStrike">
              <a:latin typeface="Arial"/>
            </a:endParaRPr>
          </a:p>
        </p:txBody>
      </p:sp>
      <p:sp>
        <p:nvSpPr>
          <p:cNvPr id="45" name="object 4"/>
          <p:cNvSpPr/>
          <p:nvPr/>
        </p:nvSpPr>
        <p:spPr>
          <a:xfrm>
            <a:off x="2490480" y="6993720"/>
            <a:ext cx="2572200" cy="35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3320" bIns="0" anchor="t">
            <a:spAutoFit/>
          </a:bodyPr>
          <a:p>
            <a:pPr marL="12600">
              <a:lnSpc>
                <a:spcPct val="100000"/>
              </a:lnSpc>
              <a:spcBef>
                <a:spcPts val="105"/>
              </a:spcBef>
              <a:buNone/>
            </a:pPr>
            <a:r>
              <a:rPr b="0" lang="en-US" sz="2250" spc="-12" strike="noStrike">
                <a:solidFill>
                  <a:srgbClr val="ffffff"/>
                </a:solidFill>
                <a:latin typeface="Arial Unicode MS"/>
              </a:rPr>
              <a:t>superportadas.com</a:t>
            </a:r>
            <a:endParaRPr b="0" lang="en-US" sz="22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2022-07-29T06:49:15Z</dcterms:created>
  <dc:creator/>
  <dc:description/>
  <dc:language>en-US</dc:language>
  <cp:lastModifiedBy/>
  <dcterms:modified xsi:type="dcterms:W3CDTF">2022-07-29T06:49:15Z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