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48A50D-6810-4E95-AFF3-C805E0388FF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A986A5-DF5C-4F01-A788-16006289A15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710385-6C52-4AEF-9A31-A34B68379B0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3FCF75-5BD0-46BE-947B-FAEC142D687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31AF18-429D-4588-A57D-ABAE63446CC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DC9846-4D3E-4FA2-9608-2E91524900A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EECDA5-120C-4D56-8B5D-089C50FB72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C9D89C-AFFE-469A-BABE-2B832C5690B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2259000" y="3411360"/>
            <a:ext cx="3038400" cy="273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40B8D9-C1F9-4407-9A88-3CA456B908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A5DFBD-EEC5-47E7-BCF6-3445FA0B50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E98A3F-8C20-4D93-BA40-D1CEFA2126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022BEE-3FF9-4B26-A092-4FD5C1602D0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349800" y="1807560"/>
            <a:ext cx="859320" cy="7678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3386160" y="1843920"/>
            <a:ext cx="783360" cy="691200"/>
          </a:xfrm>
          <a:custGeom>
            <a:avLst/>
            <a:gdLst/>
            <a:ahLst/>
            <a:rect l="l" t="t" r="r" b="b"/>
            <a:pathLst>
              <a:path w="783589" h="691514">
                <a:moveTo>
                  <a:pt x="202311" y="0"/>
                </a:moveTo>
                <a:lnTo>
                  <a:pt x="155321" y="3810"/>
                </a:lnTo>
                <a:lnTo>
                  <a:pt x="98044" y="26035"/>
                </a:lnTo>
                <a:lnTo>
                  <a:pt x="43307" y="73660"/>
                </a:lnTo>
                <a:lnTo>
                  <a:pt x="6985" y="151892"/>
                </a:lnTo>
                <a:lnTo>
                  <a:pt x="0" y="200787"/>
                </a:lnTo>
                <a:lnTo>
                  <a:pt x="4445" y="251587"/>
                </a:lnTo>
                <a:lnTo>
                  <a:pt x="19050" y="301751"/>
                </a:lnTo>
                <a:lnTo>
                  <a:pt x="43942" y="351409"/>
                </a:lnTo>
                <a:lnTo>
                  <a:pt x="75692" y="395224"/>
                </a:lnTo>
                <a:lnTo>
                  <a:pt x="112013" y="435864"/>
                </a:lnTo>
                <a:lnTo>
                  <a:pt x="150875" y="473964"/>
                </a:lnTo>
                <a:lnTo>
                  <a:pt x="211327" y="527939"/>
                </a:lnTo>
                <a:lnTo>
                  <a:pt x="251333" y="564769"/>
                </a:lnTo>
                <a:lnTo>
                  <a:pt x="290830" y="601726"/>
                </a:lnTo>
                <a:lnTo>
                  <a:pt x="328930" y="639826"/>
                </a:lnTo>
                <a:lnTo>
                  <a:pt x="366522" y="678561"/>
                </a:lnTo>
                <a:lnTo>
                  <a:pt x="370332" y="682371"/>
                </a:lnTo>
                <a:lnTo>
                  <a:pt x="376047" y="686816"/>
                </a:lnTo>
                <a:lnTo>
                  <a:pt x="381762" y="689991"/>
                </a:lnTo>
                <a:lnTo>
                  <a:pt x="389382" y="691261"/>
                </a:lnTo>
                <a:lnTo>
                  <a:pt x="398399" y="691261"/>
                </a:lnTo>
                <a:lnTo>
                  <a:pt x="404749" y="685546"/>
                </a:lnTo>
                <a:lnTo>
                  <a:pt x="409829" y="681101"/>
                </a:lnTo>
                <a:lnTo>
                  <a:pt x="383667" y="681101"/>
                </a:lnTo>
                <a:lnTo>
                  <a:pt x="378587" y="676021"/>
                </a:lnTo>
                <a:lnTo>
                  <a:pt x="374142" y="670941"/>
                </a:lnTo>
                <a:lnTo>
                  <a:pt x="336676" y="632841"/>
                </a:lnTo>
                <a:lnTo>
                  <a:pt x="297814" y="594741"/>
                </a:lnTo>
                <a:lnTo>
                  <a:pt x="258318" y="557149"/>
                </a:lnTo>
                <a:lnTo>
                  <a:pt x="218312" y="520319"/>
                </a:lnTo>
                <a:lnTo>
                  <a:pt x="202946" y="506984"/>
                </a:lnTo>
                <a:lnTo>
                  <a:pt x="197866" y="501903"/>
                </a:lnTo>
                <a:lnTo>
                  <a:pt x="158496" y="466344"/>
                </a:lnTo>
                <a:lnTo>
                  <a:pt x="119634" y="428878"/>
                </a:lnTo>
                <a:lnTo>
                  <a:pt x="83947" y="388874"/>
                </a:lnTo>
                <a:lnTo>
                  <a:pt x="52832" y="345567"/>
                </a:lnTo>
                <a:lnTo>
                  <a:pt x="28575" y="298576"/>
                </a:lnTo>
                <a:lnTo>
                  <a:pt x="14605" y="249682"/>
                </a:lnTo>
                <a:lnTo>
                  <a:pt x="10795" y="201422"/>
                </a:lnTo>
                <a:lnTo>
                  <a:pt x="17145" y="154432"/>
                </a:lnTo>
                <a:lnTo>
                  <a:pt x="33147" y="109220"/>
                </a:lnTo>
                <a:lnTo>
                  <a:pt x="75057" y="54610"/>
                </a:lnTo>
                <a:lnTo>
                  <a:pt x="136144" y="20320"/>
                </a:lnTo>
                <a:lnTo>
                  <a:pt x="135509" y="20320"/>
                </a:lnTo>
                <a:lnTo>
                  <a:pt x="134238" y="15240"/>
                </a:lnTo>
                <a:lnTo>
                  <a:pt x="154050" y="15240"/>
                </a:lnTo>
                <a:lnTo>
                  <a:pt x="157225" y="14604"/>
                </a:lnTo>
                <a:lnTo>
                  <a:pt x="179450" y="10795"/>
                </a:lnTo>
                <a:lnTo>
                  <a:pt x="262763" y="10795"/>
                </a:lnTo>
                <a:lnTo>
                  <a:pt x="251333" y="6985"/>
                </a:lnTo>
                <a:lnTo>
                  <a:pt x="225933" y="2540"/>
                </a:lnTo>
                <a:lnTo>
                  <a:pt x="202311" y="0"/>
                </a:lnTo>
                <a:close/>
                <a:moveTo>
                  <a:pt x="646557" y="13335"/>
                </a:moveTo>
                <a:lnTo>
                  <a:pt x="605789" y="13335"/>
                </a:lnTo>
                <a:lnTo>
                  <a:pt x="655447" y="27304"/>
                </a:lnTo>
                <a:lnTo>
                  <a:pt x="700024" y="54610"/>
                </a:lnTo>
                <a:lnTo>
                  <a:pt x="735584" y="92075"/>
                </a:lnTo>
                <a:lnTo>
                  <a:pt x="761111" y="137287"/>
                </a:lnTo>
                <a:lnTo>
                  <a:pt x="772541" y="186817"/>
                </a:lnTo>
                <a:lnTo>
                  <a:pt x="771271" y="235076"/>
                </a:lnTo>
                <a:lnTo>
                  <a:pt x="760476" y="279526"/>
                </a:lnTo>
                <a:lnTo>
                  <a:pt x="743204" y="318262"/>
                </a:lnTo>
                <a:lnTo>
                  <a:pt x="697484" y="386334"/>
                </a:lnTo>
                <a:lnTo>
                  <a:pt x="668147" y="419353"/>
                </a:lnTo>
                <a:lnTo>
                  <a:pt x="637032" y="451103"/>
                </a:lnTo>
                <a:lnTo>
                  <a:pt x="398399" y="676655"/>
                </a:lnTo>
                <a:lnTo>
                  <a:pt x="393954" y="681101"/>
                </a:lnTo>
                <a:lnTo>
                  <a:pt x="409829" y="681101"/>
                </a:lnTo>
                <a:lnTo>
                  <a:pt x="411099" y="679830"/>
                </a:lnTo>
                <a:lnTo>
                  <a:pt x="644651" y="458089"/>
                </a:lnTo>
                <a:lnTo>
                  <a:pt x="676401" y="426339"/>
                </a:lnTo>
                <a:lnTo>
                  <a:pt x="706374" y="392684"/>
                </a:lnTo>
                <a:lnTo>
                  <a:pt x="733044" y="356489"/>
                </a:lnTo>
                <a:lnTo>
                  <a:pt x="752729" y="322707"/>
                </a:lnTo>
                <a:lnTo>
                  <a:pt x="770636" y="282067"/>
                </a:lnTo>
                <a:lnTo>
                  <a:pt x="782066" y="236347"/>
                </a:lnTo>
                <a:lnTo>
                  <a:pt x="783336" y="186182"/>
                </a:lnTo>
                <a:lnTo>
                  <a:pt x="773811" y="141732"/>
                </a:lnTo>
                <a:lnTo>
                  <a:pt x="754126" y="100965"/>
                </a:lnTo>
                <a:lnTo>
                  <a:pt x="726059" y="64770"/>
                </a:lnTo>
                <a:lnTo>
                  <a:pt x="691642" y="35560"/>
                </a:lnTo>
                <a:lnTo>
                  <a:pt x="651001" y="14604"/>
                </a:lnTo>
                <a:lnTo>
                  <a:pt x="646557" y="13335"/>
                </a:lnTo>
                <a:close/>
                <a:moveTo>
                  <a:pt x="262763" y="10795"/>
                </a:moveTo>
                <a:lnTo>
                  <a:pt x="201675" y="10795"/>
                </a:lnTo>
                <a:lnTo>
                  <a:pt x="224027" y="12700"/>
                </a:lnTo>
                <a:lnTo>
                  <a:pt x="248793" y="17145"/>
                </a:lnTo>
                <a:lnTo>
                  <a:pt x="296545" y="34925"/>
                </a:lnTo>
                <a:lnTo>
                  <a:pt x="340487" y="70485"/>
                </a:lnTo>
                <a:lnTo>
                  <a:pt x="374142" y="114300"/>
                </a:lnTo>
                <a:lnTo>
                  <a:pt x="388112" y="136651"/>
                </a:lnTo>
                <a:lnTo>
                  <a:pt x="393954" y="145542"/>
                </a:lnTo>
                <a:lnTo>
                  <a:pt x="397763" y="135382"/>
                </a:lnTo>
                <a:lnTo>
                  <a:pt x="405384" y="122047"/>
                </a:lnTo>
                <a:lnTo>
                  <a:pt x="392049" y="122047"/>
                </a:lnTo>
                <a:lnTo>
                  <a:pt x="363347" y="81279"/>
                </a:lnTo>
                <a:lnTo>
                  <a:pt x="326389" y="42545"/>
                </a:lnTo>
                <a:lnTo>
                  <a:pt x="276860" y="14604"/>
                </a:lnTo>
                <a:lnTo>
                  <a:pt x="262763" y="10795"/>
                </a:lnTo>
                <a:close/>
                <a:moveTo>
                  <a:pt x="563752" y="1904"/>
                </a:moveTo>
                <a:lnTo>
                  <a:pt x="520573" y="10795"/>
                </a:lnTo>
                <a:lnTo>
                  <a:pt x="480441" y="27940"/>
                </a:lnTo>
                <a:lnTo>
                  <a:pt x="444119" y="53340"/>
                </a:lnTo>
                <a:lnTo>
                  <a:pt x="414274" y="85090"/>
                </a:lnTo>
                <a:lnTo>
                  <a:pt x="392049" y="122047"/>
                </a:lnTo>
                <a:lnTo>
                  <a:pt x="405384" y="122047"/>
                </a:lnTo>
                <a:lnTo>
                  <a:pt x="423163" y="90804"/>
                </a:lnTo>
                <a:lnTo>
                  <a:pt x="459486" y="53975"/>
                </a:lnTo>
                <a:lnTo>
                  <a:pt x="504571" y="27940"/>
                </a:lnTo>
                <a:lnTo>
                  <a:pt x="554227" y="13335"/>
                </a:lnTo>
                <a:lnTo>
                  <a:pt x="646557" y="13335"/>
                </a:lnTo>
                <a:lnTo>
                  <a:pt x="607060" y="2540"/>
                </a:lnTo>
                <a:lnTo>
                  <a:pt x="563752" y="1904"/>
                </a:lnTo>
                <a:close/>
                <a:moveTo>
                  <a:pt x="134238" y="15240"/>
                </a:moveTo>
                <a:lnTo>
                  <a:pt x="135509" y="20320"/>
                </a:lnTo>
                <a:lnTo>
                  <a:pt x="136144" y="20320"/>
                </a:lnTo>
                <a:lnTo>
                  <a:pt x="134238" y="15240"/>
                </a:lnTo>
                <a:close/>
                <a:moveTo>
                  <a:pt x="154050" y="15240"/>
                </a:moveTo>
                <a:lnTo>
                  <a:pt x="134238" y="15240"/>
                </a:lnTo>
                <a:lnTo>
                  <a:pt x="136144" y="20320"/>
                </a:lnTo>
                <a:lnTo>
                  <a:pt x="154050" y="15240"/>
                </a:lnTo>
                <a:close/>
              </a:path>
            </a:pathLst>
          </a:custGeom>
          <a:solidFill>
            <a:srgbClr val="ca6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2880" y="2666880"/>
            <a:ext cx="7549560" cy="414792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2651760" y="2045160"/>
            <a:ext cx="603000" cy="545400"/>
          </a:xfrm>
          <a:prstGeom prst="rect">
            <a:avLst/>
          </a:prstGeom>
          <a:ln w="0">
            <a:noFill/>
          </a:ln>
        </p:spPr>
      </p:pic>
      <p:sp>
        <p:nvSpPr>
          <p:cNvPr id="5" name="bg object 21"/>
          <p:cNvSpPr/>
          <p:nvPr/>
        </p:nvSpPr>
        <p:spPr>
          <a:xfrm>
            <a:off x="2682360" y="2075760"/>
            <a:ext cx="545040" cy="487440"/>
          </a:xfrm>
          <a:custGeom>
            <a:avLst/>
            <a:gdLst/>
            <a:ahLst/>
            <a:rect l="l" t="t" r="r" b="b"/>
            <a:pathLst>
              <a:path w="545464" h="487680">
                <a:moveTo>
                  <a:pt x="140716" y="0"/>
                </a:moveTo>
                <a:lnTo>
                  <a:pt x="91693" y="7620"/>
                </a:lnTo>
                <a:lnTo>
                  <a:pt x="47117" y="33020"/>
                </a:lnTo>
                <a:lnTo>
                  <a:pt x="16510" y="73787"/>
                </a:lnTo>
                <a:lnTo>
                  <a:pt x="2540" y="115697"/>
                </a:lnTo>
                <a:lnTo>
                  <a:pt x="0" y="159639"/>
                </a:lnTo>
                <a:lnTo>
                  <a:pt x="9525" y="204089"/>
                </a:lnTo>
                <a:lnTo>
                  <a:pt x="29972" y="248030"/>
                </a:lnTo>
                <a:lnTo>
                  <a:pt x="52197" y="279146"/>
                </a:lnTo>
                <a:lnTo>
                  <a:pt x="77724" y="307721"/>
                </a:lnTo>
                <a:lnTo>
                  <a:pt x="133096" y="359918"/>
                </a:lnTo>
                <a:lnTo>
                  <a:pt x="137541" y="364363"/>
                </a:lnTo>
                <a:lnTo>
                  <a:pt x="174498" y="398018"/>
                </a:lnTo>
                <a:lnTo>
                  <a:pt x="201803" y="424688"/>
                </a:lnTo>
                <a:lnTo>
                  <a:pt x="258445" y="481965"/>
                </a:lnTo>
                <a:lnTo>
                  <a:pt x="263525" y="487679"/>
                </a:lnTo>
                <a:lnTo>
                  <a:pt x="276987" y="487679"/>
                </a:lnTo>
                <a:lnTo>
                  <a:pt x="281432" y="483870"/>
                </a:lnTo>
                <a:lnTo>
                  <a:pt x="285242" y="480060"/>
                </a:lnTo>
                <a:lnTo>
                  <a:pt x="266700" y="480060"/>
                </a:lnTo>
                <a:lnTo>
                  <a:pt x="260350" y="473710"/>
                </a:lnTo>
                <a:lnTo>
                  <a:pt x="233680" y="446404"/>
                </a:lnTo>
                <a:lnTo>
                  <a:pt x="206883" y="419607"/>
                </a:lnTo>
                <a:lnTo>
                  <a:pt x="179578" y="392938"/>
                </a:lnTo>
                <a:lnTo>
                  <a:pt x="151511" y="367538"/>
                </a:lnTo>
                <a:lnTo>
                  <a:pt x="142621" y="358648"/>
                </a:lnTo>
                <a:lnTo>
                  <a:pt x="109474" y="329311"/>
                </a:lnTo>
                <a:lnTo>
                  <a:pt x="57912" y="274700"/>
                </a:lnTo>
                <a:lnTo>
                  <a:pt x="16510" y="202184"/>
                </a:lnTo>
                <a:lnTo>
                  <a:pt x="7620" y="159639"/>
                </a:lnTo>
                <a:lnTo>
                  <a:pt x="9525" y="116967"/>
                </a:lnTo>
                <a:lnTo>
                  <a:pt x="22860" y="76962"/>
                </a:lnTo>
                <a:lnTo>
                  <a:pt x="52197" y="38735"/>
                </a:lnTo>
                <a:lnTo>
                  <a:pt x="94234" y="14604"/>
                </a:lnTo>
                <a:lnTo>
                  <a:pt x="92964" y="10795"/>
                </a:lnTo>
                <a:lnTo>
                  <a:pt x="106934" y="10795"/>
                </a:lnTo>
                <a:lnTo>
                  <a:pt x="109474" y="10160"/>
                </a:lnTo>
                <a:lnTo>
                  <a:pt x="124841" y="8254"/>
                </a:lnTo>
                <a:lnTo>
                  <a:pt x="140081" y="7620"/>
                </a:lnTo>
                <a:lnTo>
                  <a:pt x="182118" y="7620"/>
                </a:lnTo>
                <a:lnTo>
                  <a:pt x="174498" y="5079"/>
                </a:lnTo>
                <a:lnTo>
                  <a:pt x="156591" y="1904"/>
                </a:lnTo>
                <a:lnTo>
                  <a:pt x="140716" y="0"/>
                </a:lnTo>
                <a:close/>
                <a:moveTo>
                  <a:pt x="444373" y="9525"/>
                </a:moveTo>
                <a:lnTo>
                  <a:pt x="421386" y="9525"/>
                </a:lnTo>
                <a:lnTo>
                  <a:pt x="464058" y="23495"/>
                </a:lnTo>
                <a:lnTo>
                  <a:pt x="500380" y="51562"/>
                </a:lnTo>
                <a:lnTo>
                  <a:pt x="525907" y="88392"/>
                </a:lnTo>
                <a:lnTo>
                  <a:pt x="537972" y="132206"/>
                </a:lnTo>
                <a:lnTo>
                  <a:pt x="536702" y="165989"/>
                </a:lnTo>
                <a:lnTo>
                  <a:pt x="517525" y="225044"/>
                </a:lnTo>
                <a:lnTo>
                  <a:pt x="485775" y="272796"/>
                </a:lnTo>
                <a:lnTo>
                  <a:pt x="443103" y="318516"/>
                </a:lnTo>
                <a:lnTo>
                  <a:pt x="277622" y="477520"/>
                </a:lnTo>
                <a:lnTo>
                  <a:pt x="273812" y="480060"/>
                </a:lnTo>
                <a:lnTo>
                  <a:pt x="285242" y="480060"/>
                </a:lnTo>
                <a:lnTo>
                  <a:pt x="285877" y="479425"/>
                </a:lnTo>
                <a:lnTo>
                  <a:pt x="448818" y="323596"/>
                </a:lnTo>
                <a:lnTo>
                  <a:pt x="470408" y="300736"/>
                </a:lnTo>
                <a:lnTo>
                  <a:pt x="509905" y="251841"/>
                </a:lnTo>
                <a:lnTo>
                  <a:pt x="536067" y="199644"/>
                </a:lnTo>
                <a:lnTo>
                  <a:pt x="544957" y="131572"/>
                </a:lnTo>
                <a:lnTo>
                  <a:pt x="532892" y="85851"/>
                </a:lnTo>
                <a:lnTo>
                  <a:pt x="505460" y="46354"/>
                </a:lnTo>
                <a:lnTo>
                  <a:pt x="467233" y="17145"/>
                </a:lnTo>
                <a:lnTo>
                  <a:pt x="444373" y="9525"/>
                </a:lnTo>
                <a:close/>
                <a:moveTo>
                  <a:pt x="182118" y="7620"/>
                </a:moveTo>
                <a:lnTo>
                  <a:pt x="140081" y="7620"/>
                </a:lnTo>
                <a:lnTo>
                  <a:pt x="155956" y="8890"/>
                </a:lnTo>
                <a:lnTo>
                  <a:pt x="172466" y="12700"/>
                </a:lnTo>
                <a:lnTo>
                  <a:pt x="222123" y="36195"/>
                </a:lnTo>
                <a:lnTo>
                  <a:pt x="248920" y="65531"/>
                </a:lnTo>
                <a:lnTo>
                  <a:pt x="269875" y="96647"/>
                </a:lnTo>
                <a:lnTo>
                  <a:pt x="273812" y="102997"/>
                </a:lnTo>
                <a:lnTo>
                  <a:pt x="276987" y="96012"/>
                </a:lnTo>
                <a:lnTo>
                  <a:pt x="282067" y="86487"/>
                </a:lnTo>
                <a:lnTo>
                  <a:pt x="272415" y="86487"/>
                </a:lnTo>
                <a:lnTo>
                  <a:pt x="240665" y="43815"/>
                </a:lnTo>
                <a:lnTo>
                  <a:pt x="210058" y="18415"/>
                </a:lnTo>
                <a:lnTo>
                  <a:pt x="192278" y="10795"/>
                </a:lnTo>
                <a:lnTo>
                  <a:pt x="182118" y="7620"/>
                </a:lnTo>
                <a:close/>
                <a:moveTo>
                  <a:pt x="422783" y="1904"/>
                </a:moveTo>
                <a:lnTo>
                  <a:pt x="376936" y="3810"/>
                </a:lnTo>
                <a:lnTo>
                  <a:pt x="334264" y="20320"/>
                </a:lnTo>
                <a:lnTo>
                  <a:pt x="297942" y="48260"/>
                </a:lnTo>
                <a:lnTo>
                  <a:pt x="272415" y="86487"/>
                </a:lnTo>
                <a:lnTo>
                  <a:pt x="282067" y="86487"/>
                </a:lnTo>
                <a:lnTo>
                  <a:pt x="299847" y="57276"/>
                </a:lnTo>
                <a:lnTo>
                  <a:pt x="334899" y="27940"/>
                </a:lnTo>
                <a:lnTo>
                  <a:pt x="376936" y="11429"/>
                </a:lnTo>
                <a:lnTo>
                  <a:pt x="421386" y="9525"/>
                </a:lnTo>
                <a:lnTo>
                  <a:pt x="444373" y="9525"/>
                </a:lnTo>
                <a:lnTo>
                  <a:pt x="422783" y="1904"/>
                </a:lnTo>
                <a:close/>
                <a:moveTo>
                  <a:pt x="106934" y="10795"/>
                </a:moveTo>
                <a:lnTo>
                  <a:pt x="92964" y="10795"/>
                </a:lnTo>
                <a:lnTo>
                  <a:pt x="94234" y="14604"/>
                </a:lnTo>
                <a:lnTo>
                  <a:pt x="106934" y="10795"/>
                </a:lnTo>
                <a:close/>
              </a:path>
            </a:pathLst>
          </a:custGeom>
          <a:solidFill>
            <a:srgbClr val="ca6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" name="bg object 22" descr=""/>
          <p:cNvPicPr/>
          <p:nvPr/>
        </p:nvPicPr>
        <p:blipFill>
          <a:blip r:embed="rId6"/>
          <a:stretch/>
        </p:blipFill>
        <p:spPr>
          <a:xfrm>
            <a:off x="4303800" y="2045160"/>
            <a:ext cx="603000" cy="545400"/>
          </a:xfrm>
          <a:prstGeom prst="rect">
            <a:avLst/>
          </a:prstGeom>
          <a:ln w="0">
            <a:noFill/>
          </a:ln>
        </p:spPr>
      </p:pic>
      <p:sp>
        <p:nvSpPr>
          <p:cNvPr id="7" name="bg object 23"/>
          <p:cNvSpPr/>
          <p:nvPr/>
        </p:nvSpPr>
        <p:spPr>
          <a:xfrm>
            <a:off x="4331160" y="2075760"/>
            <a:ext cx="545040" cy="487440"/>
          </a:xfrm>
          <a:custGeom>
            <a:avLst/>
            <a:gdLst/>
            <a:ahLst/>
            <a:rect l="l" t="t" r="r" b="b"/>
            <a:pathLst>
              <a:path w="545464" h="487680">
                <a:moveTo>
                  <a:pt x="140080" y="0"/>
                </a:moveTo>
                <a:lnTo>
                  <a:pt x="91058" y="7620"/>
                </a:lnTo>
                <a:lnTo>
                  <a:pt x="46481" y="33020"/>
                </a:lnTo>
                <a:lnTo>
                  <a:pt x="15875" y="73787"/>
                </a:lnTo>
                <a:lnTo>
                  <a:pt x="1904" y="115697"/>
                </a:lnTo>
                <a:lnTo>
                  <a:pt x="0" y="159639"/>
                </a:lnTo>
                <a:lnTo>
                  <a:pt x="8889" y="204089"/>
                </a:lnTo>
                <a:lnTo>
                  <a:pt x="29337" y="248030"/>
                </a:lnTo>
                <a:lnTo>
                  <a:pt x="51562" y="279146"/>
                </a:lnTo>
                <a:lnTo>
                  <a:pt x="77088" y="307721"/>
                </a:lnTo>
                <a:lnTo>
                  <a:pt x="104393" y="334391"/>
                </a:lnTo>
                <a:lnTo>
                  <a:pt x="136905" y="364363"/>
                </a:lnTo>
                <a:lnTo>
                  <a:pt x="141986" y="368173"/>
                </a:lnTo>
                <a:lnTo>
                  <a:pt x="173862" y="398018"/>
                </a:lnTo>
                <a:lnTo>
                  <a:pt x="201167" y="424688"/>
                </a:lnTo>
                <a:lnTo>
                  <a:pt x="227964" y="451485"/>
                </a:lnTo>
                <a:lnTo>
                  <a:pt x="257809" y="481965"/>
                </a:lnTo>
                <a:lnTo>
                  <a:pt x="262889" y="487679"/>
                </a:lnTo>
                <a:lnTo>
                  <a:pt x="276351" y="487679"/>
                </a:lnTo>
                <a:lnTo>
                  <a:pt x="280796" y="483870"/>
                </a:lnTo>
                <a:lnTo>
                  <a:pt x="284606" y="480060"/>
                </a:lnTo>
                <a:lnTo>
                  <a:pt x="266064" y="480060"/>
                </a:lnTo>
                <a:lnTo>
                  <a:pt x="259714" y="473710"/>
                </a:lnTo>
                <a:lnTo>
                  <a:pt x="233044" y="446404"/>
                </a:lnTo>
                <a:lnTo>
                  <a:pt x="206247" y="419607"/>
                </a:lnTo>
                <a:lnTo>
                  <a:pt x="178942" y="392938"/>
                </a:lnTo>
                <a:lnTo>
                  <a:pt x="150875" y="367538"/>
                </a:lnTo>
                <a:lnTo>
                  <a:pt x="141986" y="358648"/>
                </a:lnTo>
                <a:lnTo>
                  <a:pt x="109474" y="329311"/>
                </a:lnTo>
                <a:lnTo>
                  <a:pt x="82168" y="302641"/>
                </a:lnTo>
                <a:lnTo>
                  <a:pt x="35687" y="244221"/>
                </a:lnTo>
                <a:lnTo>
                  <a:pt x="15875" y="202184"/>
                </a:lnTo>
                <a:lnTo>
                  <a:pt x="6984" y="159639"/>
                </a:lnTo>
                <a:lnTo>
                  <a:pt x="8889" y="116967"/>
                </a:lnTo>
                <a:lnTo>
                  <a:pt x="22225" y="76962"/>
                </a:lnTo>
                <a:lnTo>
                  <a:pt x="51562" y="38735"/>
                </a:lnTo>
                <a:lnTo>
                  <a:pt x="93599" y="14604"/>
                </a:lnTo>
                <a:lnTo>
                  <a:pt x="92328" y="10795"/>
                </a:lnTo>
                <a:lnTo>
                  <a:pt x="106299" y="10795"/>
                </a:lnTo>
                <a:lnTo>
                  <a:pt x="108838" y="10160"/>
                </a:lnTo>
                <a:lnTo>
                  <a:pt x="124205" y="8254"/>
                </a:lnTo>
                <a:lnTo>
                  <a:pt x="140080" y="7620"/>
                </a:lnTo>
                <a:lnTo>
                  <a:pt x="182117" y="7620"/>
                </a:lnTo>
                <a:lnTo>
                  <a:pt x="173862" y="5079"/>
                </a:lnTo>
                <a:lnTo>
                  <a:pt x="156590" y="1904"/>
                </a:lnTo>
                <a:lnTo>
                  <a:pt x="140080" y="0"/>
                </a:lnTo>
                <a:close/>
                <a:moveTo>
                  <a:pt x="444372" y="9525"/>
                </a:moveTo>
                <a:lnTo>
                  <a:pt x="421386" y="9525"/>
                </a:lnTo>
                <a:lnTo>
                  <a:pt x="464057" y="23495"/>
                </a:lnTo>
                <a:lnTo>
                  <a:pt x="499744" y="51562"/>
                </a:lnTo>
                <a:lnTo>
                  <a:pt x="525271" y="88392"/>
                </a:lnTo>
                <a:lnTo>
                  <a:pt x="537337" y="132206"/>
                </a:lnTo>
                <a:lnTo>
                  <a:pt x="536066" y="165989"/>
                </a:lnTo>
                <a:lnTo>
                  <a:pt x="516889" y="225044"/>
                </a:lnTo>
                <a:lnTo>
                  <a:pt x="485139" y="272796"/>
                </a:lnTo>
                <a:lnTo>
                  <a:pt x="442467" y="318516"/>
                </a:lnTo>
                <a:lnTo>
                  <a:pt x="276987" y="477520"/>
                </a:lnTo>
                <a:lnTo>
                  <a:pt x="273176" y="480060"/>
                </a:lnTo>
                <a:lnTo>
                  <a:pt x="284606" y="480060"/>
                </a:lnTo>
                <a:lnTo>
                  <a:pt x="285241" y="479425"/>
                </a:lnTo>
                <a:lnTo>
                  <a:pt x="448182" y="323596"/>
                </a:lnTo>
                <a:lnTo>
                  <a:pt x="469772" y="300736"/>
                </a:lnTo>
                <a:lnTo>
                  <a:pt x="509269" y="251841"/>
                </a:lnTo>
                <a:lnTo>
                  <a:pt x="535431" y="199644"/>
                </a:lnTo>
                <a:lnTo>
                  <a:pt x="544956" y="131572"/>
                </a:lnTo>
                <a:lnTo>
                  <a:pt x="532256" y="85851"/>
                </a:lnTo>
                <a:lnTo>
                  <a:pt x="504825" y="46354"/>
                </a:lnTo>
                <a:lnTo>
                  <a:pt x="467232" y="17145"/>
                </a:lnTo>
                <a:lnTo>
                  <a:pt x="444372" y="9525"/>
                </a:lnTo>
                <a:close/>
                <a:moveTo>
                  <a:pt x="182117" y="7620"/>
                </a:moveTo>
                <a:lnTo>
                  <a:pt x="140080" y="7620"/>
                </a:lnTo>
                <a:lnTo>
                  <a:pt x="155320" y="8890"/>
                </a:lnTo>
                <a:lnTo>
                  <a:pt x="171830" y="12700"/>
                </a:lnTo>
                <a:lnTo>
                  <a:pt x="221487" y="36195"/>
                </a:lnTo>
                <a:lnTo>
                  <a:pt x="248919" y="65531"/>
                </a:lnTo>
                <a:lnTo>
                  <a:pt x="269239" y="96647"/>
                </a:lnTo>
                <a:lnTo>
                  <a:pt x="273812" y="102997"/>
                </a:lnTo>
                <a:lnTo>
                  <a:pt x="276351" y="96012"/>
                </a:lnTo>
                <a:lnTo>
                  <a:pt x="282066" y="86487"/>
                </a:lnTo>
                <a:lnTo>
                  <a:pt x="271779" y="86487"/>
                </a:lnTo>
                <a:lnTo>
                  <a:pt x="240029" y="43815"/>
                </a:lnTo>
                <a:lnTo>
                  <a:pt x="209422" y="18415"/>
                </a:lnTo>
                <a:lnTo>
                  <a:pt x="191642" y="10795"/>
                </a:lnTo>
                <a:lnTo>
                  <a:pt x="182117" y="7620"/>
                </a:lnTo>
                <a:close/>
                <a:moveTo>
                  <a:pt x="422147" y="1904"/>
                </a:moveTo>
                <a:lnTo>
                  <a:pt x="376300" y="3810"/>
                </a:lnTo>
                <a:lnTo>
                  <a:pt x="333628" y="20320"/>
                </a:lnTo>
                <a:lnTo>
                  <a:pt x="297306" y="48260"/>
                </a:lnTo>
                <a:lnTo>
                  <a:pt x="271779" y="86487"/>
                </a:lnTo>
                <a:lnTo>
                  <a:pt x="282066" y="86487"/>
                </a:lnTo>
                <a:lnTo>
                  <a:pt x="299212" y="57276"/>
                </a:lnTo>
                <a:lnTo>
                  <a:pt x="334263" y="27940"/>
                </a:lnTo>
                <a:lnTo>
                  <a:pt x="376300" y="11429"/>
                </a:lnTo>
                <a:lnTo>
                  <a:pt x="421386" y="9525"/>
                </a:lnTo>
                <a:lnTo>
                  <a:pt x="444372" y="9525"/>
                </a:lnTo>
                <a:lnTo>
                  <a:pt x="422147" y="1904"/>
                </a:lnTo>
                <a:close/>
                <a:moveTo>
                  <a:pt x="106299" y="10795"/>
                </a:moveTo>
                <a:lnTo>
                  <a:pt x="92328" y="10795"/>
                </a:lnTo>
                <a:lnTo>
                  <a:pt x="93599" y="14604"/>
                </a:lnTo>
                <a:lnTo>
                  <a:pt x="106299" y="10795"/>
                </a:lnTo>
                <a:close/>
              </a:path>
            </a:pathLst>
          </a:custGeom>
          <a:solidFill>
            <a:srgbClr val="ca6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840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700" spc="-1" strike="noStrike">
                <a:latin typeface="Calibri"/>
              </a:rPr>
              <a:t>Click to edit the title text format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D5FD413-B236-4402-B0B8-442CA402E7A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259000" y="3411360"/>
            <a:ext cx="303228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3700" spc="69" strike="noStrike">
                <a:solidFill>
                  <a:srgbClr val="ffffff"/>
                </a:solidFill>
                <a:latin typeface="Cambria"/>
              </a:rPr>
              <a:t>BIENVENIDO,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50" name="object 3"/>
          <p:cNvSpPr/>
          <p:nvPr/>
        </p:nvSpPr>
        <p:spPr>
          <a:xfrm>
            <a:off x="2118600" y="6136920"/>
            <a:ext cx="3313080" cy="106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2480" bIns="0" anchor="t">
            <a:spAutoFit/>
          </a:bodyPr>
          <a:p>
            <a:pPr marL="957600" indent="-945360">
              <a:lnSpc>
                <a:spcPts val="4011"/>
              </a:lnSpc>
              <a:spcBef>
                <a:spcPts val="334"/>
              </a:spcBef>
              <a:buNone/>
              <a:tabLst>
                <a:tab algn="l" pos="0"/>
              </a:tabLst>
            </a:pPr>
            <a:r>
              <a:rPr b="1" lang="en-US" sz="3450" spc="-205" strike="noStrike">
                <a:solidFill>
                  <a:srgbClr val="ffffff"/>
                </a:solidFill>
                <a:latin typeface="Cambria"/>
              </a:rPr>
              <a:t>"La</a:t>
            </a:r>
            <a:r>
              <a:rPr b="1" lang="en-US" sz="3450" spc="-32" strike="noStrike">
                <a:solidFill>
                  <a:srgbClr val="ffffff"/>
                </a:solidFill>
                <a:latin typeface="Cambria"/>
              </a:rPr>
              <a:t> </a:t>
            </a:r>
            <a:r>
              <a:rPr b="1" lang="en-US" sz="3450" spc="-177" strike="noStrike">
                <a:solidFill>
                  <a:srgbClr val="ffffff"/>
                </a:solidFill>
                <a:latin typeface="Cambria"/>
              </a:rPr>
              <a:t>felicidad</a:t>
            </a:r>
            <a:r>
              <a:rPr b="1" lang="en-US" sz="3450" spc="-35" strike="noStrike">
                <a:solidFill>
                  <a:srgbClr val="ffffff"/>
                </a:solidFill>
                <a:latin typeface="Cambria"/>
              </a:rPr>
              <a:t> </a:t>
            </a:r>
            <a:r>
              <a:rPr b="1" lang="en-US" sz="3450" spc="-205" strike="noStrike">
                <a:solidFill>
                  <a:srgbClr val="ffffff"/>
                </a:solidFill>
                <a:latin typeface="Cambria"/>
              </a:rPr>
              <a:t>es</a:t>
            </a:r>
            <a:r>
              <a:rPr b="1" lang="en-US" sz="3450" spc="-32" strike="noStrike">
                <a:solidFill>
                  <a:srgbClr val="ffffff"/>
                </a:solidFill>
                <a:latin typeface="Cambria"/>
              </a:rPr>
              <a:t> </a:t>
            </a:r>
            <a:r>
              <a:rPr b="1" lang="en-US" sz="3450" spc="-140" strike="noStrike">
                <a:solidFill>
                  <a:srgbClr val="ffffff"/>
                </a:solidFill>
                <a:latin typeface="Cambria"/>
              </a:rPr>
              <a:t>un </a:t>
            </a:r>
            <a:r>
              <a:rPr b="1" lang="en-US" sz="3450" spc="-12" strike="noStrike">
                <a:solidFill>
                  <a:srgbClr val="ffffff"/>
                </a:solidFill>
                <a:latin typeface="Cambria"/>
              </a:rPr>
              <a:t>hábito"</a:t>
            </a:r>
            <a:endParaRPr b="0" lang="en-US" sz="3450" spc="-1" strike="noStrike">
              <a:latin typeface="Arial"/>
            </a:endParaRPr>
          </a:p>
        </p:txBody>
      </p:sp>
      <p:sp>
        <p:nvSpPr>
          <p:cNvPr id="51" name="object 4"/>
          <p:cNvSpPr/>
          <p:nvPr/>
        </p:nvSpPr>
        <p:spPr>
          <a:xfrm>
            <a:off x="2710440" y="8625240"/>
            <a:ext cx="21276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250" spc="-191" strike="noStrike">
                <a:solidFill>
                  <a:srgbClr val="ffffff"/>
                </a:solidFill>
                <a:latin typeface="Century"/>
              </a:rPr>
              <a:t>superportadas.com</a:t>
            </a:r>
            <a:endParaRPr b="0" lang="en-US" sz="22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2022-07-29T06:19:18Z</dcterms:created>
  <dc:creator/>
  <dc:description/>
  <dc:language>en-US</dc:language>
  <cp:lastModifiedBy/>
  <dcterms:modified xsi:type="dcterms:W3CDTF">2022-07-29T06:19:18Z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