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7AC204-2C3D-4DCB-8B60-17853D8D6CD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CAD277-7276-467F-8505-EFBC9416E73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BDD823-F1D2-4581-ACF6-A7E8C938CE4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09ED13-8DA9-45B5-99A2-6D3218936AF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FC77DC-85BE-402D-A235-6D06B135B9F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6EFD54-0F99-4CB0-81C5-E728FFE0213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1EF9602-62E9-48BD-836A-21E10BDC836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593FB8-21FC-4D4F-B613-95CF7BB14CC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865960" y="4655160"/>
            <a:ext cx="1824480" cy="390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64A7D6-D7FB-4BEB-9C57-9FF30F170BF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E1B51C-F969-4305-9C25-98881BFBEF6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3D7A94-E318-4227-823C-11C1282B04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20D3CC7-7416-43A1-9B0D-7B8D48C07A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24480" cy="84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350" spc="-1" strike="noStrike">
                <a:latin typeface="Calibri"/>
              </a:rPr>
              <a:t>Click to edit the title text format</a:t>
            </a:r>
            <a:endParaRPr b="0" lang="en-US" sz="53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514F382-B37E-461B-A93B-A50641E7393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865960" y="4655160"/>
            <a:ext cx="1807560" cy="17989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5350" spc="168" strike="noStrike">
                <a:solidFill>
                  <a:srgbClr val="ffffff"/>
                </a:solidFill>
                <a:latin typeface="Arial Narrow"/>
              </a:rPr>
              <a:t>bienve</a:t>
            </a:r>
            <a:endParaRPr b="0" lang="en-US" sz="535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323080" y="5673240"/>
            <a:ext cx="2911680" cy="188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6600" spc="534" strike="noStrike">
                <a:solidFill>
                  <a:srgbClr val="ffffff"/>
                </a:solidFill>
                <a:latin typeface="Arial Unicode MS"/>
              </a:rPr>
              <a:t>JUNIO</a:t>
            </a:r>
            <a:endParaRPr b="0" lang="en-US" sz="6600" spc="-1" strike="noStrike">
              <a:latin typeface="Arial"/>
            </a:endParaRPr>
          </a:p>
          <a:p>
            <a:pPr marL="652680" algn="ctr">
              <a:lnSpc>
                <a:spcPts val="2211"/>
              </a:lnSpc>
              <a:spcBef>
                <a:spcPts val="2364"/>
              </a:spcBef>
              <a:buNone/>
            </a:pPr>
            <a:r>
              <a:rPr b="0" lang="en-US" sz="1950" spc="-12" strike="noStrike">
                <a:solidFill>
                  <a:srgbClr val="ffffff"/>
                </a:solidFill>
                <a:latin typeface="Lucida Sans"/>
              </a:rPr>
              <a:t>INSPIRACION CREACION</a:t>
            </a:r>
            <a:endParaRPr b="0" lang="en-US" sz="19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2022-07-29T06:31:35Z</dcterms:created>
  <dc:creator/>
  <dc:description/>
  <dc:language>en-US</dc:language>
  <cp:lastModifiedBy/>
  <dcterms:modified xsi:type="dcterms:W3CDTF">2022-07-29T06:31:35Z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