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AEA84D-251D-4BC9-88D2-D2C8A6A1DF1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21A3D2-86ED-49C3-A355-97D78C8BEA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F3F8AF-8956-4BF8-8C5A-D83A8A78B49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EA93B2-C21F-42C7-9E21-1DDDEBB02E7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06448E-3307-49F0-AE8B-F5B3116727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282CF0-AF8D-45A1-8C39-89064E7D124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23B729-512D-4560-A6C8-3C719313CDB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498D99-0359-4347-856D-5CB8613BC7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267920" y="773640"/>
            <a:ext cx="5026320" cy="15523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ED992E-47C2-435B-8077-930FAF7B67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1F4B2F-F046-4F03-A762-C258473959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F29A6C-C828-4589-912E-C28B7BD038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585537-0E87-4238-8591-6862839755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109800" y="0"/>
            <a:ext cx="7449120" cy="106920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078920" y="667440"/>
            <a:ext cx="5400720" cy="17614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5026320" cy="33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A557FCF-E608-46DF-BBD7-33FD008AE04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67920" y="773640"/>
            <a:ext cx="3024000" cy="3326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51000"/>
              </a:lnSpc>
              <a:spcBef>
                <a:spcPts val="99"/>
              </a:spcBef>
              <a:buNone/>
            </a:pPr>
            <a:r>
              <a:rPr b="0" lang="en-US" sz="7200" spc="-12" strike="noStrike">
                <a:solidFill>
                  <a:srgbClr val="001f5f"/>
                </a:solidFill>
                <a:latin typeface="Mangal"/>
              </a:rPr>
              <a:t>Qu</a:t>
            </a:r>
            <a:r>
              <a:rPr b="0" lang="en-US" sz="7200" spc="-12" strike="noStrike">
                <a:solidFill>
                  <a:srgbClr val="001f5f"/>
                </a:solidFill>
                <a:latin typeface="Cambria"/>
              </a:rPr>
              <a:t>í</a:t>
            </a:r>
            <a:r>
              <a:rPr b="0" lang="en-US" sz="7200" spc="-12" strike="noStrike">
                <a:solidFill>
                  <a:srgbClr val="001f5f"/>
                </a:solidFill>
                <a:latin typeface="Mangal"/>
              </a:rPr>
              <a:t>mic </a:t>
            </a:r>
            <a:r>
              <a:rPr b="0" lang="en-US" sz="7200" spc="-52" strike="noStrike">
                <a:solidFill>
                  <a:srgbClr val="001f5f"/>
                </a:solidFill>
                <a:latin typeface="Mangal"/>
              </a:rPr>
              <a:t>a</a:t>
            </a:r>
            <a:endParaRPr b="0" lang="en-US" sz="7200" spc="-1" strike="noStrike">
              <a:latin typeface="Calibri"/>
            </a:endParaRPr>
          </a:p>
        </p:txBody>
      </p:sp>
      <p:pic>
        <p:nvPicPr>
          <p:cNvPr id="44" name="object 3" descr=""/>
          <p:cNvPicPr/>
          <p:nvPr/>
        </p:nvPicPr>
        <p:blipFill>
          <a:blip r:embed="rId1"/>
          <a:stretch/>
        </p:blipFill>
        <p:spPr>
          <a:xfrm>
            <a:off x="0" y="5605200"/>
            <a:ext cx="5519520" cy="5080680"/>
          </a:xfrm>
          <a:prstGeom prst="rect">
            <a:avLst/>
          </a:prstGeom>
          <a:ln w="0">
            <a:noFill/>
          </a:ln>
        </p:spPr>
      </p:pic>
      <p:sp>
        <p:nvSpPr>
          <p:cNvPr id="45" name="object 4"/>
          <p:cNvSpPr/>
          <p:nvPr/>
        </p:nvSpPr>
        <p:spPr>
          <a:xfrm>
            <a:off x="456840" y="5866560"/>
            <a:ext cx="1657080" cy="339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0" bIns="0" anchor="t">
            <a:spAutoFit/>
          </a:bodyPr>
          <a:p>
            <a:pPr marL="12600">
              <a:lnSpc>
                <a:spcPct val="100000"/>
              </a:lnSpc>
              <a:spcBef>
                <a:spcPts val="964"/>
              </a:spcBef>
              <a:buNone/>
            </a:pPr>
            <a:r>
              <a:rPr b="1" lang="en-US" sz="280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Datos:</a:t>
            </a:r>
            <a:endParaRPr b="0" lang="en-US" sz="2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865"/>
              </a:spcBef>
              <a:buNone/>
            </a:pPr>
            <a:r>
              <a:rPr b="0" lang="en-US" sz="2800" spc="-12" strike="noStrike">
                <a:latin typeface="Times New Roman"/>
              </a:rPr>
              <a:t>Nombre:</a:t>
            </a:r>
            <a:endParaRPr b="0" lang="en-US" sz="2800" spc="-1" strike="noStrike">
              <a:latin typeface="Arial"/>
            </a:endParaRPr>
          </a:p>
          <a:p>
            <a:pPr marL="12600">
              <a:lnSpc>
                <a:spcPts val="8640"/>
              </a:lnSpc>
              <a:spcBef>
                <a:spcPts val="876"/>
              </a:spcBef>
              <a:buNone/>
            </a:pPr>
            <a:r>
              <a:rPr b="0" lang="en-US" sz="2800" spc="-12" strike="noStrike">
                <a:latin typeface="Times New Roman"/>
              </a:rPr>
              <a:t>Profesor@: Instituci</a:t>
            </a:r>
            <a:r>
              <a:rPr b="0" lang="en-US" sz="2800" spc="-12" strike="noStrike">
                <a:latin typeface="Cambria"/>
              </a:rPr>
              <a:t>ó</a:t>
            </a:r>
            <a:r>
              <a:rPr b="0" lang="en-US" sz="2800" spc="-12" strike="noStrike">
                <a:latin typeface="Times New Roman"/>
              </a:rPr>
              <a:t>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6" name="object 5"/>
          <p:cNvSpPr/>
          <p:nvPr/>
        </p:nvSpPr>
        <p:spPr>
          <a:xfrm>
            <a:off x="33480" y="33480"/>
            <a:ext cx="7452000" cy="10600920"/>
          </a:xfrm>
          <a:custGeom>
            <a:avLst/>
            <a:gdLst/>
            <a:ahLst/>
            <a:rect l="l" t="t" r="r" b="b"/>
            <a:pathLst>
              <a:path w="7452359" h="10601325">
                <a:moveTo>
                  <a:pt x="0" y="10600944"/>
                </a:moveTo>
                <a:lnTo>
                  <a:pt x="7452359" y="10600944"/>
                </a:lnTo>
                <a:lnTo>
                  <a:pt x="7452359" y="0"/>
                </a:lnTo>
                <a:lnTo>
                  <a:pt x="0" y="0"/>
                </a:lnTo>
                <a:lnTo>
                  <a:pt x="0" y="10600944"/>
                </a:lnTo>
                <a:close/>
              </a:path>
            </a:pathLst>
          </a:custGeom>
          <a:noFill/>
          <a:ln w="12192">
            <a:solidFill>
              <a:srgbClr val="00afe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2022-05-08T07:21:54Z</dcterms:created>
  <dc:creator/>
  <dc:description/>
  <dc:language>en-US</dc:language>
  <cp:lastModifiedBy/>
  <dcterms:modified xsi:type="dcterms:W3CDTF">2022-05-08T07:21:54Z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