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390E0A-29AD-479D-8A16-C946ECD7B7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F9B1C0-22B2-420F-B77C-8380BAA2949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DFD91A-0654-428F-BADB-7ADFC9BD390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7C0C7F-8974-4742-9EBD-D82DC3B164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19B84D-23BB-4A9A-B2B9-E7582A1F90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E30604-76B1-4111-91B0-89FBF46078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0DC71D-1A97-4373-A349-DD561AD04B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8F6B48-ADCE-4C37-8FB7-8C70B8733F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01320" y="2640240"/>
            <a:ext cx="6959880" cy="1167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EFD940-9BFB-41CA-8670-83391BEDF9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978C4A-59F9-4849-9566-7AE7ABEC9D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F3E63B-5FA9-4099-B433-773E15F450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E012C8-9388-4075-8F60-4F80EBD64E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078920" y="9793080"/>
            <a:ext cx="4571640" cy="57888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0" y="24480"/>
            <a:ext cx="7534440" cy="10591560"/>
          </a:xfrm>
          <a:custGeom>
            <a:avLst/>
            <a:gdLst/>
            <a:ahLst/>
            <a:rect l="l" t="t" r="r" b="b"/>
            <a:pathLst>
              <a:path w="7534909" h="10591800">
                <a:moveTo>
                  <a:pt x="7534656" y="0"/>
                </a:moveTo>
                <a:lnTo>
                  <a:pt x="0" y="0"/>
                </a:lnTo>
                <a:lnTo>
                  <a:pt x="0" y="10591800"/>
                </a:lnTo>
                <a:lnTo>
                  <a:pt x="7534656" y="10591800"/>
                </a:lnTo>
                <a:lnTo>
                  <a:pt x="7534656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0" y="24480"/>
            <a:ext cx="7534440" cy="10591560"/>
          </a:xfrm>
          <a:custGeom>
            <a:avLst/>
            <a:gdLst/>
            <a:ahLst/>
            <a:rect l="l" t="t" r="r" b="b"/>
            <a:pathLst>
              <a:path w="7534909" h="10591800">
                <a:moveTo>
                  <a:pt x="0" y="10591800"/>
                </a:moveTo>
                <a:lnTo>
                  <a:pt x="7534656" y="10591800"/>
                </a:lnTo>
                <a:lnTo>
                  <a:pt x="7534656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4170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0" y="100440"/>
            <a:ext cx="7558560" cy="2337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6959880" cy="25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2D6C40D-6C64-4B03-A7F0-2121AF8CA52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01320" y="2640240"/>
            <a:ext cx="4367160" cy="37324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13000"/>
              </a:lnSpc>
              <a:spcBef>
                <a:spcPts val="99"/>
              </a:spcBef>
              <a:buNone/>
            </a:pPr>
            <a:r>
              <a:rPr b="0" i="1" lang="en-US" sz="7200" spc="-12" strike="noStrike">
                <a:solidFill>
                  <a:srgbClr val="ffffff"/>
                </a:solidFill>
                <a:latin typeface="Harlow Solid Italic"/>
              </a:rPr>
              <a:t>Prácticas Laboratorio</a:t>
            </a:r>
            <a:endParaRPr b="0" lang="en-US" sz="7200" spc="-1" strike="noStrike">
              <a:latin typeface="Calibri"/>
            </a:endParaRPr>
          </a:p>
        </p:txBody>
      </p:sp>
      <p:grpSp>
        <p:nvGrpSpPr>
          <p:cNvPr id="45" name="object 3"/>
          <p:cNvGrpSpPr/>
          <p:nvPr/>
        </p:nvGrpSpPr>
        <p:grpSpPr>
          <a:xfrm>
            <a:off x="53280" y="25920"/>
            <a:ext cx="7505640" cy="10567440"/>
            <a:chOff x="53280" y="25920"/>
            <a:chExt cx="7505640" cy="10567440"/>
          </a:xfrm>
        </p:grpSpPr>
        <p:sp>
          <p:nvSpPr>
            <p:cNvPr id="46" name="object 4"/>
            <p:cNvSpPr/>
            <p:nvPr/>
          </p:nvSpPr>
          <p:spPr>
            <a:xfrm>
              <a:off x="844920" y="6104160"/>
              <a:ext cx="5883480" cy="4377960"/>
            </a:xfrm>
            <a:custGeom>
              <a:avLst/>
              <a:gdLst/>
              <a:ahLst/>
              <a:rect l="l" t="t" r="r" b="b"/>
              <a:pathLst>
                <a:path w="5883909" h="4378325">
                  <a:moveTo>
                    <a:pt x="5599074" y="0"/>
                  </a:moveTo>
                  <a:lnTo>
                    <a:pt x="0" y="400303"/>
                  </a:lnTo>
                  <a:lnTo>
                    <a:pt x="284340" y="4377918"/>
                  </a:lnTo>
                  <a:lnTo>
                    <a:pt x="5883427" y="3977678"/>
                  </a:lnTo>
                  <a:lnTo>
                    <a:pt x="559907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5"/>
            <p:cNvSpPr/>
            <p:nvPr/>
          </p:nvSpPr>
          <p:spPr>
            <a:xfrm>
              <a:off x="844920" y="6104160"/>
              <a:ext cx="5883480" cy="4377960"/>
            </a:xfrm>
            <a:custGeom>
              <a:avLst/>
              <a:gdLst/>
              <a:ahLst/>
              <a:rect l="l" t="t" r="r" b="b"/>
              <a:pathLst>
                <a:path w="5883909" h="4378325">
                  <a:moveTo>
                    <a:pt x="0" y="400303"/>
                  </a:moveTo>
                  <a:lnTo>
                    <a:pt x="5599074" y="0"/>
                  </a:lnTo>
                  <a:lnTo>
                    <a:pt x="5883427" y="3977678"/>
                  </a:lnTo>
                  <a:lnTo>
                    <a:pt x="284340" y="4377918"/>
                  </a:lnTo>
                  <a:lnTo>
                    <a:pt x="0" y="400303"/>
                  </a:lnTo>
                  <a:close/>
                </a:path>
              </a:pathLst>
            </a:custGeom>
            <a:noFill/>
            <a:ln w="38100">
              <a:solidFill>
                <a:srgbClr val="38562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6"/>
            <p:cNvSpPr/>
            <p:nvPr/>
          </p:nvSpPr>
          <p:spPr>
            <a:xfrm>
              <a:off x="974880" y="6607800"/>
              <a:ext cx="648000" cy="245520"/>
            </a:xfrm>
            <a:custGeom>
              <a:avLst/>
              <a:gdLst/>
              <a:ahLst/>
              <a:rect l="l" t="t" r="r" b="b"/>
              <a:pathLst>
                <a:path w="648335" h="245745">
                  <a:moveTo>
                    <a:pt x="131089" y="161544"/>
                  </a:moveTo>
                  <a:lnTo>
                    <a:pt x="125158" y="70358"/>
                  </a:lnTo>
                  <a:lnTo>
                    <a:pt x="120713" y="32385"/>
                  </a:lnTo>
                  <a:lnTo>
                    <a:pt x="89877" y="5588"/>
                  </a:lnTo>
                  <a:lnTo>
                    <a:pt x="78955" y="4610"/>
                  </a:lnTo>
                  <a:lnTo>
                    <a:pt x="78955" y="153416"/>
                  </a:lnTo>
                  <a:lnTo>
                    <a:pt x="78676" y="161544"/>
                  </a:lnTo>
                  <a:lnTo>
                    <a:pt x="75653" y="167894"/>
                  </a:lnTo>
                  <a:lnTo>
                    <a:pt x="71158" y="169672"/>
                  </a:lnTo>
                  <a:lnTo>
                    <a:pt x="63690" y="170180"/>
                  </a:lnTo>
                  <a:lnTo>
                    <a:pt x="54305" y="38989"/>
                  </a:lnTo>
                  <a:lnTo>
                    <a:pt x="59969" y="38608"/>
                  </a:lnTo>
                  <a:lnTo>
                    <a:pt x="63881" y="38862"/>
                  </a:lnTo>
                  <a:lnTo>
                    <a:pt x="66014" y="40005"/>
                  </a:lnTo>
                  <a:lnTo>
                    <a:pt x="68160" y="41021"/>
                  </a:lnTo>
                  <a:lnTo>
                    <a:pt x="69608" y="42799"/>
                  </a:lnTo>
                  <a:lnTo>
                    <a:pt x="71120" y="47752"/>
                  </a:lnTo>
                  <a:lnTo>
                    <a:pt x="71818" y="53594"/>
                  </a:lnTo>
                  <a:lnTo>
                    <a:pt x="78955" y="153416"/>
                  </a:lnTo>
                  <a:lnTo>
                    <a:pt x="78955" y="4610"/>
                  </a:lnTo>
                  <a:lnTo>
                    <a:pt x="70358" y="4381"/>
                  </a:lnTo>
                  <a:lnTo>
                    <a:pt x="56083" y="4775"/>
                  </a:lnTo>
                  <a:lnTo>
                    <a:pt x="0" y="8509"/>
                  </a:lnTo>
                  <a:lnTo>
                    <a:pt x="14249" y="208026"/>
                  </a:lnTo>
                  <a:lnTo>
                    <a:pt x="79679" y="203327"/>
                  </a:lnTo>
                  <a:lnTo>
                    <a:pt x="118452" y="194818"/>
                  </a:lnTo>
                  <a:lnTo>
                    <a:pt x="130962" y="167894"/>
                  </a:lnTo>
                  <a:lnTo>
                    <a:pt x="131089" y="161544"/>
                  </a:lnTo>
                  <a:close/>
                  <a:moveTo>
                    <a:pt x="262661" y="190246"/>
                  </a:moveTo>
                  <a:lnTo>
                    <a:pt x="261861" y="179197"/>
                  </a:lnTo>
                  <a:lnTo>
                    <a:pt x="261112" y="168656"/>
                  </a:lnTo>
                  <a:lnTo>
                    <a:pt x="257352" y="116078"/>
                  </a:lnTo>
                  <a:lnTo>
                    <a:pt x="253733" y="74587"/>
                  </a:lnTo>
                  <a:lnTo>
                    <a:pt x="250774" y="56769"/>
                  </a:lnTo>
                  <a:lnTo>
                    <a:pt x="250380" y="54864"/>
                  </a:lnTo>
                  <a:lnTo>
                    <a:pt x="216992" y="28498"/>
                  </a:lnTo>
                  <a:lnTo>
                    <a:pt x="210197" y="27889"/>
                  </a:lnTo>
                  <a:lnTo>
                    <a:pt x="210197" y="163068"/>
                  </a:lnTo>
                  <a:lnTo>
                    <a:pt x="209397" y="165100"/>
                  </a:lnTo>
                  <a:lnTo>
                    <a:pt x="208584" y="167005"/>
                  </a:lnTo>
                  <a:lnTo>
                    <a:pt x="206629" y="168148"/>
                  </a:lnTo>
                  <a:lnTo>
                    <a:pt x="200215" y="168656"/>
                  </a:lnTo>
                  <a:lnTo>
                    <a:pt x="197929" y="167513"/>
                  </a:lnTo>
                  <a:lnTo>
                    <a:pt x="196646" y="165100"/>
                  </a:lnTo>
                  <a:lnTo>
                    <a:pt x="195364" y="162814"/>
                  </a:lnTo>
                  <a:lnTo>
                    <a:pt x="194487" y="157861"/>
                  </a:lnTo>
                  <a:lnTo>
                    <a:pt x="194373" y="156972"/>
                  </a:lnTo>
                  <a:lnTo>
                    <a:pt x="193395" y="143256"/>
                  </a:lnTo>
                  <a:lnTo>
                    <a:pt x="193509" y="135763"/>
                  </a:lnTo>
                  <a:lnTo>
                    <a:pt x="194500" y="131699"/>
                  </a:lnTo>
                  <a:lnTo>
                    <a:pt x="195503" y="127762"/>
                  </a:lnTo>
                  <a:lnTo>
                    <a:pt x="199771" y="122555"/>
                  </a:lnTo>
                  <a:lnTo>
                    <a:pt x="207314" y="116078"/>
                  </a:lnTo>
                  <a:lnTo>
                    <a:pt x="210134" y="155575"/>
                  </a:lnTo>
                  <a:lnTo>
                    <a:pt x="210197" y="163068"/>
                  </a:lnTo>
                  <a:lnTo>
                    <a:pt x="210197" y="27889"/>
                  </a:lnTo>
                  <a:lnTo>
                    <a:pt x="206578" y="27559"/>
                  </a:lnTo>
                  <a:lnTo>
                    <a:pt x="194691" y="27813"/>
                  </a:lnTo>
                  <a:lnTo>
                    <a:pt x="184683" y="29032"/>
                  </a:lnTo>
                  <a:lnTo>
                    <a:pt x="147167" y="50546"/>
                  </a:lnTo>
                  <a:lnTo>
                    <a:pt x="142201" y="74587"/>
                  </a:lnTo>
                  <a:lnTo>
                    <a:pt x="142214" y="81153"/>
                  </a:lnTo>
                  <a:lnTo>
                    <a:pt x="142468" y="87122"/>
                  </a:lnTo>
                  <a:lnTo>
                    <a:pt x="143243" y="98171"/>
                  </a:lnTo>
                  <a:lnTo>
                    <a:pt x="189941" y="94742"/>
                  </a:lnTo>
                  <a:lnTo>
                    <a:pt x="188125" y="69469"/>
                  </a:lnTo>
                  <a:lnTo>
                    <a:pt x="188074" y="62865"/>
                  </a:lnTo>
                  <a:lnTo>
                    <a:pt x="188849" y="60325"/>
                  </a:lnTo>
                  <a:lnTo>
                    <a:pt x="189407" y="58420"/>
                  </a:lnTo>
                  <a:lnTo>
                    <a:pt x="191427" y="57150"/>
                  </a:lnTo>
                  <a:lnTo>
                    <a:pt x="194792" y="56896"/>
                  </a:lnTo>
                  <a:lnTo>
                    <a:pt x="197751" y="56769"/>
                  </a:lnTo>
                  <a:lnTo>
                    <a:pt x="199961" y="57912"/>
                  </a:lnTo>
                  <a:lnTo>
                    <a:pt x="201676" y="60807"/>
                  </a:lnTo>
                  <a:lnTo>
                    <a:pt x="202869" y="62865"/>
                  </a:lnTo>
                  <a:lnTo>
                    <a:pt x="203911" y="68326"/>
                  </a:lnTo>
                  <a:lnTo>
                    <a:pt x="205003" y="83693"/>
                  </a:lnTo>
                  <a:lnTo>
                    <a:pt x="204749" y="88265"/>
                  </a:lnTo>
                  <a:lnTo>
                    <a:pt x="168363" y="110439"/>
                  </a:lnTo>
                  <a:lnTo>
                    <a:pt x="160401" y="115036"/>
                  </a:lnTo>
                  <a:lnTo>
                    <a:pt x="146685" y="143256"/>
                  </a:lnTo>
                  <a:lnTo>
                    <a:pt x="146812" y="147828"/>
                  </a:lnTo>
                  <a:lnTo>
                    <a:pt x="155879" y="188772"/>
                  </a:lnTo>
                  <a:lnTo>
                    <a:pt x="179057" y="198767"/>
                  </a:lnTo>
                  <a:lnTo>
                    <a:pt x="185483" y="198755"/>
                  </a:lnTo>
                  <a:lnTo>
                    <a:pt x="213194" y="179197"/>
                  </a:lnTo>
                  <a:lnTo>
                    <a:pt x="214236" y="193802"/>
                  </a:lnTo>
                  <a:lnTo>
                    <a:pt x="262661" y="190246"/>
                  </a:lnTo>
                  <a:close/>
                  <a:moveTo>
                    <a:pt x="348297" y="184150"/>
                  </a:moveTo>
                  <a:lnTo>
                    <a:pt x="346417" y="158369"/>
                  </a:lnTo>
                  <a:lnTo>
                    <a:pt x="346392" y="157861"/>
                  </a:lnTo>
                  <a:lnTo>
                    <a:pt x="338264" y="158369"/>
                  </a:lnTo>
                  <a:lnTo>
                    <a:pt x="323519" y="55118"/>
                  </a:lnTo>
                  <a:lnTo>
                    <a:pt x="323278" y="51562"/>
                  </a:lnTo>
                  <a:lnTo>
                    <a:pt x="336740" y="50673"/>
                  </a:lnTo>
                  <a:lnTo>
                    <a:pt x="334899" y="25654"/>
                  </a:lnTo>
                  <a:lnTo>
                    <a:pt x="334835" y="24765"/>
                  </a:lnTo>
                  <a:lnTo>
                    <a:pt x="321373" y="25654"/>
                  </a:lnTo>
                  <a:lnTo>
                    <a:pt x="319595" y="0"/>
                  </a:lnTo>
                  <a:lnTo>
                    <a:pt x="269659" y="3556"/>
                  </a:lnTo>
                  <a:lnTo>
                    <a:pt x="271500" y="29337"/>
                  </a:lnTo>
                  <a:lnTo>
                    <a:pt x="260781" y="30099"/>
                  </a:lnTo>
                  <a:lnTo>
                    <a:pt x="262623" y="55880"/>
                  </a:lnTo>
                  <a:lnTo>
                    <a:pt x="273342" y="55118"/>
                  </a:lnTo>
                  <a:lnTo>
                    <a:pt x="279679" y="143256"/>
                  </a:lnTo>
                  <a:lnTo>
                    <a:pt x="290588" y="180340"/>
                  </a:lnTo>
                  <a:lnTo>
                    <a:pt x="308800" y="186563"/>
                  </a:lnTo>
                  <a:lnTo>
                    <a:pt x="316928" y="186436"/>
                  </a:lnTo>
                  <a:lnTo>
                    <a:pt x="348297" y="184150"/>
                  </a:lnTo>
                  <a:close/>
                  <a:moveTo>
                    <a:pt x="464921" y="131699"/>
                  </a:moveTo>
                  <a:lnTo>
                    <a:pt x="461327" y="69469"/>
                  </a:lnTo>
                  <a:lnTo>
                    <a:pt x="456438" y="41910"/>
                  </a:lnTo>
                  <a:lnTo>
                    <a:pt x="455104" y="38227"/>
                  </a:lnTo>
                  <a:lnTo>
                    <a:pt x="451675" y="32893"/>
                  </a:lnTo>
                  <a:lnTo>
                    <a:pt x="446849" y="27813"/>
                  </a:lnTo>
                  <a:lnTo>
                    <a:pt x="442277" y="22860"/>
                  </a:lnTo>
                  <a:lnTo>
                    <a:pt x="435800" y="18923"/>
                  </a:lnTo>
                  <a:lnTo>
                    <a:pt x="427545" y="16256"/>
                  </a:lnTo>
                  <a:lnTo>
                    <a:pt x="421068" y="14503"/>
                  </a:lnTo>
                  <a:lnTo>
                    <a:pt x="416610" y="13830"/>
                  </a:lnTo>
                  <a:lnTo>
                    <a:pt x="416610" y="143256"/>
                  </a:lnTo>
                  <a:lnTo>
                    <a:pt x="416496" y="147828"/>
                  </a:lnTo>
                  <a:lnTo>
                    <a:pt x="415607" y="149987"/>
                  </a:lnTo>
                  <a:lnTo>
                    <a:pt x="414845" y="152146"/>
                  </a:lnTo>
                  <a:lnTo>
                    <a:pt x="412940" y="153416"/>
                  </a:lnTo>
                  <a:lnTo>
                    <a:pt x="410019" y="153670"/>
                  </a:lnTo>
                  <a:lnTo>
                    <a:pt x="407098" y="153797"/>
                  </a:lnTo>
                  <a:lnTo>
                    <a:pt x="405193" y="152781"/>
                  </a:lnTo>
                  <a:lnTo>
                    <a:pt x="404050" y="150495"/>
                  </a:lnTo>
                  <a:lnTo>
                    <a:pt x="402780" y="148209"/>
                  </a:lnTo>
                  <a:lnTo>
                    <a:pt x="402018" y="143256"/>
                  </a:lnTo>
                  <a:lnTo>
                    <a:pt x="401383" y="135509"/>
                  </a:lnTo>
                  <a:lnTo>
                    <a:pt x="395617" y="54356"/>
                  </a:lnTo>
                  <a:lnTo>
                    <a:pt x="395668" y="48006"/>
                  </a:lnTo>
                  <a:lnTo>
                    <a:pt x="396557" y="45847"/>
                  </a:lnTo>
                  <a:lnTo>
                    <a:pt x="397319" y="43561"/>
                  </a:lnTo>
                  <a:lnTo>
                    <a:pt x="399224" y="42291"/>
                  </a:lnTo>
                  <a:lnTo>
                    <a:pt x="402145" y="42164"/>
                  </a:lnTo>
                  <a:lnTo>
                    <a:pt x="405193" y="41910"/>
                  </a:lnTo>
                  <a:lnTo>
                    <a:pt x="410718" y="61722"/>
                  </a:lnTo>
                  <a:lnTo>
                    <a:pt x="416610" y="143256"/>
                  </a:lnTo>
                  <a:lnTo>
                    <a:pt x="416610" y="13830"/>
                  </a:lnTo>
                  <a:lnTo>
                    <a:pt x="414032" y="13423"/>
                  </a:lnTo>
                  <a:lnTo>
                    <a:pt x="406450" y="13030"/>
                  </a:lnTo>
                  <a:lnTo>
                    <a:pt x="398335" y="13335"/>
                  </a:lnTo>
                  <a:lnTo>
                    <a:pt x="360553" y="28016"/>
                  </a:lnTo>
                  <a:lnTo>
                    <a:pt x="347052" y="70396"/>
                  </a:lnTo>
                  <a:lnTo>
                    <a:pt x="347535" y="81153"/>
                  </a:lnTo>
                  <a:lnTo>
                    <a:pt x="350456" y="123063"/>
                  </a:lnTo>
                  <a:lnTo>
                    <a:pt x="357695" y="160909"/>
                  </a:lnTo>
                  <a:lnTo>
                    <a:pt x="390550" y="182041"/>
                  </a:lnTo>
                  <a:lnTo>
                    <a:pt x="404647" y="182892"/>
                  </a:lnTo>
                  <a:lnTo>
                    <a:pt x="412559" y="182499"/>
                  </a:lnTo>
                  <a:lnTo>
                    <a:pt x="451802" y="168148"/>
                  </a:lnTo>
                  <a:lnTo>
                    <a:pt x="461314" y="153797"/>
                  </a:lnTo>
                  <a:lnTo>
                    <a:pt x="463359" y="148971"/>
                  </a:lnTo>
                  <a:lnTo>
                    <a:pt x="464248" y="141986"/>
                  </a:lnTo>
                  <a:lnTo>
                    <a:pt x="464820" y="136042"/>
                  </a:lnTo>
                  <a:lnTo>
                    <a:pt x="464921" y="131699"/>
                  </a:lnTo>
                  <a:close/>
                  <a:moveTo>
                    <a:pt x="586232" y="130429"/>
                  </a:moveTo>
                  <a:lnTo>
                    <a:pt x="577278" y="91821"/>
                  </a:lnTo>
                  <a:lnTo>
                    <a:pt x="536130" y="69342"/>
                  </a:lnTo>
                  <a:lnTo>
                    <a:pt x="528764" y="65786"/>
                  </a:lnTo>
                  <a:lnTo>
                    <a:pt x="516064" y="41402"/>
                  </a:lnTo>
                  <a:lnTo>
                    <a:pt x="516572" y="38608"/>
                  </a:lnTo>
                  <a:lnTo>
                    <a:pt x="527367" y="33147"/>
                  </a:lnTo>
                  <a:lnTo>
                    <a:pt x="529653" y="34036"/>
                  </a:lnTo>
                  <a:lnTo>
                    <a:pt x="530669" y="35941"/>
                  </a:lnTo>
                  <a:lnTo>
                    <a:pt x="531685" y="37973"/>
                  </a:lnTo>
                  <a:lnTo>
                    <a:pt x="532447" y="42672"/>
                  </a:lnTo>
                  <a:lnTo>
                    <a:pt x="533590" y="59055"/>
                  </a:lnTo>
                  <a:lnTo>
                    <a:pt x="577659" y="55880"/>
                  </a:lnTo>
                  <a:lnTo>
                    <a:pt x="576910" y="45085"/>
                  </a:lnTo>
                  <a:lnTo>
                    <a:pt x="576351" y="37973"/>
                  </a:lnTo>
                  <a:lnTo>
                    <a:pt x="575729" y="33147"/>
                  </a:lnTo>
                  <a:lnTo>
                    <a:pt x="575627" y="32258"/>
                  </a:lnTo>
                  <a:lnTo>
                    <a:pt x="573341" y="24638"/>
                  </a:lnTo>
                  <a:lnTo>
                    <a:pt x="570547" y="20574"/>
                  </a:lnTo>
                  <a:lnTo>
                    <a:pt x="566102" y="16383"/>
                  </a:lnTo>
                  <a:lnTo>
                    <a:pt x="561784" y="12192"/>
                  </a:lnTo>
                  <a:lnTo>
                    <a:pt x="527748" y="4292"/>
                  </a:lnTo>
                  <a:lnTo>
                    <a:pt x="519874" y="4572"/>
                  </a:lnTo>
                  <a:lnTo>
                    <a:pt x="477964" y="20828"/>
                  </a:lnTo>
                  <a:lnTo>
                    <a:pt x="471652" y="50165"/>
                  </a:lnTo>
                  <a:lnTo>
                    <a:pt x="471868" y="56515"/>
                  </a:lnTo>
                  <a:lnTo>
                    <a:pt x="496379" y="95173"/>
                  </a:lnTo>
                  <a:lnTo>
                    <a:pt x="518756" y="106222"/>
                  </a:lnTo>
                  <a:lnTo>
                    <a:pt x="527824" y="110731"/>
                  </a:lnTo>
                  <a:lnTo>
                    <a:pt x="541070" y="136245"/>
                  </a:lnTo>
                  <a:lnTo>
                    <a:pt x="540702" y="139827"/>
                  </a:lnTo>
                  <a:lnTo>
                    <a:pt x="538162" y="143637"/>
                  </a:lnTo>
                  <a:lnTo>
                    <a:pt x="535749" y="144653"/>
                  </a:lnTo>
                  <a:lnTo>
                    <a:pt x="528891" y="145161"/>
                  </a:lnTo>
                  <a:lnTo>
                    <a:pt x="526605" y="144018"/>
                  </a:lnTo>
                  <a:lnTo>
                    <a:pt x="525335" y="141478"/>
                  </a:lnTo>
                  <a:lnTo>
                    <a:pt x="524065" y="138811"/>
                  </a:lnTo>
                  <a:lnTo>
                    <a:pt x="523049" y="133223"/>
                  </a:lnTo>
                  <a:lnTo>
                    <a:pt x="521652" y="114046"/>
                  </a:lnTo>
                  <a:lnTo>
                    <a:pt x="477583" y="117221"/>
                  </a:lnTo>
                  <a:lnTo>
                    <a:pt x="485330" y="155321"/>
                  </a:lnTo>
                  <a:lnTo>
                    <a:pt x="520217" y="173367"/>
                  </a:lnTo>
                  <a:lnTo>
                    <a:pt x="528764" y="173875"/>
                  </a:lnTo>
                  <a:lnTo>
                    <a:pt x="537908" y="173609"/>
                  </a:lnTo>
                  <a:lnTo>
                    <a:pt x="574611" y="161798"/>
                  </a:lnTo>
                  <a:lnTo>
                    <a:pt x="584225" y="145161"/>
                  </a:lnTo>
                  <a:lnTo>
                    <a:pt x="584822" y="143268"/>
                  </a:lnTo>
                  <a:lnTo>
                    <a:pt x="585939" y="136245"/>
                  </a:lnTo>
                  <a:lnTo>
                    <a:pt x="586232" y="130429"/>
                  </a:lnTo>
                  <a:close/>
                  <a:moveTo>
                    <a:pt x="633793" y="73914"/>
                  </a:moveTo>
                  <a:lnTo>
                    <a:pt x="630872" y="33401"/>
                  </a:lnTo>
                  <a:lnTo>
                    <a:pt x="593280" y="36068"/>
                  </a:lnTo>
                  <a:lnTo>
                    <a:pt x="596201" y="76708"/>
                  </a:lnTo>
                  <a:lnTo>
                    <a:pt x="633793" y="73914"/>
                  </a:lnTo>
                  <a:close/>
                  <a:moveTo>
                    <a:pt x="640143" y="163322"/>
                  </a:moveTo>
                  <a:lnTo>
                    <a:pt x="637222" y="122682"/>
                  </a:lnTo>
                  <a:lnTo>
                    <a:pt x="599630" y="125349"/>
                  </a:lnTo>
                  <a:lnTo>
                    <a:pt x="602551" y="165989"/>
                  </a:lnTo>
                  <a:lnTo>
                    <a:pt x="640143" y="163322"/>
                  </a:lnTo>
                  <a:close/>
                  <a:moveTo>
                    <a:pt x="648017" y="199390"/>
                  </a:moveTo>
                  <a:lnTo>
                    <a:pt x="647128" y="187198"/>
                  </a:lnTo>
                  <a:lnTo>
                    <a:pt x="5638" y="233045"/>
                  </a:lnTo>
                  <a:lnTo>
                    <a:pt x="6515" y="245237"/>
                  </a:lnTo>
                  <a:lnTo>
                    <a:pt x="648017" y="19939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9" name="object 7" descr=""/>
            <p:cNvPicPr/>
            <p:nvPr/>
          </p:nvPicPr>
          <p:blipFill>
            <a:blip r:embed="rId1"/>
            <a:stretch/>
          </p:blipFill>
          <p:spPr>
            <a:xfrm>
              <a:off x="1023480" y="7042680"/>
              <a:ext cx="1072800" cy="328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0" name="object 8" descr=""/>
            <p:cNvPicPr/>
            <p:nvPr/>
          </p:nvPicPr>
          <p:blipFill>
            <a:blip r:embed="rId2"/>
            <a:stretch/>
          </p:blipFill>
          <p:spPr>
            <a:xfrm>
              <a:off x="1070640" y="7705080"/>
              <a:ext cx="1432080" cy="373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1" name="object 9" descr=""/>
            <p:cNvPicPr/>
            <p:nvPr/>
          </p:nvPicPr>
          <p:blipFill>
            <a:blip r:embed="rId3"/>
            <a:stretch/>
          </p:blipFill>
          <p:spPr>
            <a:xfrm>
              <a:off x="1086120" y="8381160"/>
              <a:ext cx="1546560" cy="3430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2" name="object 10"/>
            <p:cNvSpPr/>
            <p:nvPr/>
          </p:nvSpPr>
          <p:spPr>
            <a:xfrm>
              <a:off x="53280" y="25920"/>
              <a:ext cx="7415640" cy="10567440"/>
            </a:xfrm>
            <a:custGeom>
              <a:avLst/>
              <a:gdLst/>
              <a:ahLst/>
              <a:rect l="l" t="t" r="r" b="b"/>
              <a:pathLst>
                <a:path w="7416165" h="10567670">
                  <a:moveTo>
                    <a:pt x="0" y="10567416"/>
                  </a:moveTo>
                  <a:lnTo>
                    <a:pt x="7415783" y="10567416"/>
                  </a:lnTo>
                  <a:lnTo>
                    <a:pt x="7415783" y="0"/>
                  </a:lnTo>
                  <a:lnTo>
                    <a:pt x="0" y="0"/>
                  </a:lnTo>
                  <a:lnTo>
                    <a:pt x="0" y="10567416"/>
                  </a:lnTo>
                  <a:close/>
                </a:path>
              </a:pathLst>
            </a:custGeom>
            <a:noFill/>
            <a:ln w="76200">
              <a:solidFill>
                <a:srgbClr val="41709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3" name="object 11" descr=""/>
            <p:cNvPicPr/>
            <p:nvPr/>
          </p:nvPicPr>
          <p:blipFill>
            <a:blip r:embed="rId4"/>
            <a:stretch/>
          </p:blipFill>
          <p:spPr>
            <a:xfrm>
              <a:off x="4464720" y="2329560"/>
              <a:ext cx="3094200" cy="233460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2022-05-08T05:41:13Z</dcterms:created>
  <dc:creator/>
  <dc:description/>
  <dc:language>en-US</dc:language>
  <cp:lastModifiedBy/>
  <dcterms:modified xsi:type="dcterms:W3CDTF">2022-05-08T05:41:13Z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