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554CE44-6EDA-493A-9618-F345B2AF341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616760" y="4609440"/>
            <a:ext cx="4322880" cy="109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DF8F600-DAC7-4909-9FE8-7F49A7FDFBB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616760" y="4609440"/>
            <a:ext cx="4322880" cy="109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89EC3D5-DA7B-4FC0-9C86-AC99F269D53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616760" y="4609440"/>
            <a:ext cx="4322880" cy="109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41AFB21-AC58-4D47-87C5-F23FAD478B1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16760" y="4609440"/>
            <a:ext cx="4322880" cy="109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ACF9EB5-4906-45CB-87D9-9E71CC4299E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616760" y="4609440"/>
            <a:ext cx="4322880" cy="109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87AE56E-A458-46F7-9BB5-823AB5CC1D8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616760" y="4609440"/>
            <a:ext cx="4322880" cy="109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922C7B0-4274-422C-A5F0-C84131009D2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616760" y="4609440"/>
            <a:ext cx="4322880" cy="109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D6DCC36-1CDF-46DD-81C1-886378ECE86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616760" y="4609440"/>
            <a:ext cx="4322880" cy="507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A147676-08B1-47F8-987B-E8C6916777A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616760" y="4609440"/>
            <a:ext cx="4322880" cy="109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D37453-F603-49B7-886A-731BCE3BAD4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616760" y="4609440"/>
            <a:ext cx="4322880" cy="109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746E2AF-135D-429C-9B82-48FD87A81B2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616760" y="4609440"/>
            <a:ext cx="4322880" cy="109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0B3279-C5ED-4BCC-8631-689991ED085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9560" cy="106736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616760" y="4609440"/>
            <a:ext cx="4322880" cy="109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000" spc="-1" strike="noStrike">
                <a:latin typeface="Calibri"/>
              </a:rPr>
              <a:t>Click to edit the title text format</a:t>
            </a:r>
            <a:endParaRPr b="0" lang="en-US" sz="7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D0BC603-F907-4928-BE1E-ABD242011083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2"/>
          <p:cNvSpPr/>
          <p:nvPr/>
        </p:nvSpPr>
        <p:spPr>
          <a:xfrm>
            <a:off x="2152440" y="5149080"/>
            <a:ext cx="1203120" cy="653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040" bIns="0" anchor="t">
            <a:spAutoFit/>
          </a:bodyPr>
          <a:p>
            <a:pPr marL="12600">
              <a:lnSpc>
                <a:spcPct val="100000"/>
              </a:lnSpc>
              <a:spcBef>
                <a:spcPts val="111"/>
              </a:spcBef>
              <a:buNone/>
              <a:tabLst>
                <a:tab algn="l" pos="301680"/>
                <a:tab algn="l" pos="680040"/>
                <a:tab algn="l" pos="1027440"/>
              </a:tabLst>
            </a:pPr>
            <a:r>
              <a:rPr b="0" lang="en-US" sz="2100" spc="-52" strike="noStrike">
                <a:solidFill>
                  <a:srgbClr val="ffffff"/>
                </a:solidFill>
                <a:latin typeface="Gill Sans MT"/>
              </a:rPr>
              <a:t>¡</a:t>
            </a:r>
            <a:r>
              <a:rPr b="0" lang="en-US" sz="2100" spc="-1" strike="noStrike">
                <a:solidFill>
                  <a:srgbClr val="ffffff"/>
                </a:solidFill>
                <a:latin typeface="Gill Sans MT"/>
              </a:rPr>
              <a:t>	</a:t>
            </a:r>
            <a:r>
              <a:rPr b="0" lang="en-US" sz="2100" spc="-52" strike="noStrike">
                <a:solidFill>
                  <a:srgbClr val="ffffff"/>
                </a:solidFill>
                <a:latin typeface="Gill Sans MT"/>
              </a:rPr>
              <a:t>H</a:t>
            </a:r>
            <a:r>
              <a:rPr b="0" lang="en-US" sz="2100" spc="-1" strike="noStrike">
                <a:solidFill>
                  <a:srgbClr val="ffffff"/>
                </a:solidFill>
                <a:latin typeface="Gill Sans MT"/>
              </a:rPr>
              <a:t>	</a:t>
            </a:r>
            <a:r>
              <a:rPr b="0" lang="en-US" sz="2100" spc="-52" strike="noStrike">
                <a:solidFill>
                  <a:srgbClr val="ffffff"/>
                </a:solidFill>
                <a:latin typeface="Gill Sans MT"/>
              </a:rPr>
              <a:t>E</a:t>
            </a:r>
            <a:r>
              <a:rPr b="0" lang="en-US" sz="2100" spc="-1" strike="noStrike">
                <a:solidFill>
                  <a:srgbClr val="ffffff"/>
                </a:solidFill>
                <a:latin typeface="Gill Sans MT"/>
              </a:rPr>
              <a:t>	</a:t>
            </a:r>
            <a:r>
              <a:rPr b="0" lang="en-US" sz="2100" spc="-52" strike="noStrike">
                <a:solidFill>
                  <a:srgbClr val="ffffff"/>
                </a:solidFill>
                <a:latin typeface="Gill Sans MT"/>
              </a:rPr>
              <a:t>Y</a:t>
            </a:r>
            <a:endParaRPr b="0" lang="en-US" sz="2100" spc="-1" strike="noStrike">
              <a:latin typeface="Arial"/>
            </a:endParaRPr>
          </a:p>
        </p:txBody>
      </p:sp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616760" y="4609440"/>
            <a:ext cx="4322880" cy="262692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 anchor="t">
            <a:noAutofit/>
          </a:bodyPr>
          <a:p>
            <a:pPr marL="1953720">
              <a:lnSpc>
                <a:spcPct val="100000"/>
              </a:lnSpc>
              <a:spcBef>
                <a:spcPts val="111"/>
              </a:spcBef>
              <a:buNone/>
              <a:tabLst>
                <a:tab algn="l" pos="2163960"/>
              </a:tabLst>
            </a:pPr>
            <a:r>
              <a:rPr b="0" lang="en-US" sz="3150" spc="-75" strike="noStrike" baseline="17000">
                <a:solidFill>
                  <a:srgbClr val="ffffff"/>
                </a:solidFill>
                <a:latin typeface="Gill Sans MT"/>
              </a:rPr>
              <a:t>!</a:t>
            </a:r>
            <a:r>
              <a:rPr b="0" lang="en-US" sz="3150" spc="-1" strike="noStrike" baseline="17000">
                <a:solidFill>
                  <a:srgbClr val="ffffff"/>
                </a:solidFill>
                <a:latin typeface="Gill Sans MT"/>
              </a:rPr>
              <a:t>	</a:t>
            </a:r>
            <a:r>
              <a:rPr b="0" i="1" lang="en-US" sz="7000" spc="-106" strike="noStrike">
                <a:solidFill>
                  <a:srgbClr val="ffffff"/>
                </a:solidFill>
                <a:latin typeface="Garamond"/>
              </a:rPr>
              <a:t>Febrero</a:t>
            </a:r>
            <a:endParaRPr b="0" lang="en-US" sz="70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2022-07-29T07:17:20Z</dcterms:created>
  <dc:creator/>
  <dc:description/>
  <dc:language>en-US</dc:language>
  <cp:lastModifiedBy/>
  <dcterms:modified xsi:type="dcterms:W3CDTF">2022-07-29T07:17:20Z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