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0290" y="679145"/>
            <a:ext cx="4131818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MATEMÁTICA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908554" y="1572894"/>
            <a:ext cx="1961514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https://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www.superportadas.com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2022-05-08T05:53:04Z</dcterms:created>
  <dcterms:modified xsi:type="dcterms:W3CDTF">2022-05-08T05:53:04Z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