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Jokerman" panose="00000000000000000000" pitchFamily="82" charset="1"/>
      <p:regular r:id="rId8"/>
    </p:embeddedFont>
    <p:embeddedFont>
      <p:font typeface="Mistral" panose="00000000000000000000" pitchFamily="66" charset="1"/>
      <p:regular r:id="rId9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Jokerman"/>
                <a:cs typeface="Joker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Jokerman"/>
                <a:cs typeface="Joker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Jokerman"/>
                <a:cs typeface="Joker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622" y="0"/>
            <a:ext cx="7504176" cy="1069238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9623"/>
            <a:ext cx="1722120" cy="1065276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10149840"/>
            <a:ext cx="7559040" cy="54254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73351" y="3572255"/>
            <a:ext cx="4224528" cy="313944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097913" y="1085468"/>
            <a:ext cx="546100" cy="1384300"/>
          </a:xfrm>
          <a:custGeom>
            <a:avLst/>
            <a:gdLst/>
            <a:ahLst/>
            <a:cxnLst/>
            <a:rect l="l" t="t" r="r" b="b"/>
            <a:pathLst>
              <a:path w="546100" h="1384300">
                <a:moveTo>
                  <a:pt x="545896" y="0"/>
                </a:moveTo>
                <a:lnTo>
                  <a:pt x="0" y="0"/>
                </a:lnTo>
                <a:lnTo>
                  <a:pt x="0" y="1384046"/>
                </a:lnTo>
                <a:lnTo>
                  <a:pt x="545896" y="1384046"/>
                </a:lnTo>
                <a:lnTo>
                  <a:pt x="545896" y="0"/>
                </a:lnTo>
                <a:close/>
              </a:path>
            </a:pathLst>
          </a:custGeom>
          <a:solidFill>
            <a:srgbClr val="008A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210814" y="1085468"/>
            <a:ext cx="732155" cy="1384300"/>
          </a:xfrm>
          <a:custGeom>
            <a:avLst/>
            <a:gdLst/>
            <a:ahLst/>
            <a:cxnLst/>
            <a:rect l="l" t="t" r="r" b="b"/>
            <a:pathLst>
              <a:path w="732154" h="1384300">
                <a:moveTo>
                  <a:pt x="731824" y="0"/>
                </a:moveTo>
                <a:lnTo>
                  <a:pt x="0" y="0"/>
                </a:lnTo>
                <a:lnTo>
                  <a:pt x="0" y="1384046"/>
                </a:lnTo>
                <a:lnTo>
                  <a:pt x="731824" y="1384046"/>
                </a:lnTo>
                <a:lnTo>
                  <a:pt x="73182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5333110" y="1085468"/>
            <a:ext cx="283845" cy="1384300"/>
          </a:xfrm>
          <a:custGeom>
            <a:avLst/>
            <a:gdLst/>
            <a:ahLst/>
            <a:cxnLst/>
            <a:rect l="l" t="t" r="r" b="b"/>
            <a:pathLst>
              <a:path w="283845" h="1384300">
                <a:moveTo>
                  <a:pt x="283768" y="0"/>
                </a:moveTo>
                <a:lnTo>
                  <a:pt x="0" y="0"/>
                </a:lnTo>
                <a:lnTo>
                  <a:pt x="0" y="1384046"/>
                </a:lnTo>
                <a:lnTo>
                  <a:pt x="283768" y="1384046"/>
                </a:lnTo>
                <a:lnTo>
                  <a:pt x="283768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9158" y="1212925"/>
            <a:ext cx="4764532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Jokerman"/>
                <a:cs typeface="Joker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9158" y="1212925"/>
            <a:ext cx="4744085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Geometría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64437" y="7665484"/>
            <a:ext cx="1181735" cy="1365250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2000" spc="-10">
                <a:latin typeface="Mistral"/>
                <a:cs typeface="Mistral"/>
              </a:rPr>
              <a:t>NOMBRE:</a:t>
            </a:r>
            <a:endParaRPr sz="2000">
              <a:latin typeface="Mistral"/>
              <a:cs typeface="Mistral"/>
            </a:endParaRPr>
          </a:p>
          <a:p>
            <a:pPr marL="12700" marR="5080">
              <a:lnSpc>
                <a:spcPts val="3629"/>
              </a:lnSpc>
              <a:spcBef>
                <a:spcPts val="240"/>
              </a:spcBef>
            </a:pPr>
            <a:r>
              <a:rPr dirty="0" cap="small" sz="2400" spc="-5">
                <a:latin typeface="Mistral"/>
                <a:cs typeface="Mistral"/>
              </a:rPr>
              <a:t>GR</a:t>
            </a:r>
            <a:r>
              <a:rPr dirty="0" cap="small" sz="2400" spc="-10">
                <a:latin typeface="Mistral"/>
                <a:cs typeface="Mistral"/>
              </a:rPr>
              <a:t>U</a:t>
            </a:r>
            <a:r>
              <a:rPr dirty="0" cap="small" sz="2400" spc="-5">
                <a:latin typeface="Mistral"/>
                <a:cs typeface="Mistral"/>
              </a:rPr>
              <a:t>PO</a:t>
            </a:r>
            <a:r>
              <a:rPr dirty="0" cap="small" sz="2400" spc="-95">
                <a:latin typeface="Mistral"/>
                <a:cs typeface="Mistral"/>
              </a:rPr>
              <a:t>:</a:t>
            </a:r>
            <a:r>
              <a:rPr dirty="0" cap="small" sz="2400" spc="20">
                <a:latin typeface="Mistral"/>
                <a:cs typeface="Mistral"/>
              </a:rPr>
              <a:t> </a:t>
            </a:r>
            <a:r>
              <a:rPr dirty="0" cap="small" sz="2400" spc="45">
                <a:latin typeface="Mistral"/>
                <a:cs typeface="Mistral"/>
              </a:rPr>
              <a:t>p</a:t>
            </a:r>
            <a:r>
              <a:rPr dirty="0" cap="small" sz="2400" spc="30">
                <a:latin typeface="Mistral"/>
                <a:cs typeface="Mistral"/>
              </a:rPr>
              <a:t>r</a:t>
            </a:r>
            <a:r>
              <a:rPr dirty="0" cap="small" sz="2400" spc="30">
                <a:latin typeface="Mistral"/>
                <a:cs typeface="Mistral"/>
              </a:rPr>
              <a:t>ofes</a:t>
            </a:r>
            <a:r>
              <a:rPr dirty="0" cap="small" sz="2400" spc="45">
                <a:latin typeface="Mistral"/>
                <a:cs typeface="Mistral"/>
              </a:rPr>
              <a:t>o</a:t>
            </a:r>
            <a:r>
              <a:rPr dirty="0" cap="small" sz="2400" spc="50">
                <a:latin typeface="Mistral"/>
                <a:cs typeface="Mistral"/>
              </a:rPr>
              <a:t>r</a:t>
            </a:r>
            <a:r>
              <a:rPr dirty="0" cap="small" sz="2400" spc="-195">
                <a:latin typeface="Mistral"/>
                <a:cs typeface="Mistral"/>
              </a:rPr>
              <a:t>@:</a:t>
            </a:r>
            <a:endParaRPr sz="2400">
              <a:latin typeface="Mistral"/>
              <a:cs typeface="Mistr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69279" y="566927"/>
            <a:ext cx="1889760" cy="10180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2022-05-08T07:15:43Z</dcterms:created>
  <dcterms:modified xsi:type="dcterms:W3CDTF">2022-05-08T07:15:43Z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