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E67608-AC2C-4048-8D69-BBD457941BE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20480" y="246240"/>
            <a:ext cx="69310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22DB20-2BF2-4B6A-874C-13DE44B3DBD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20480" y="246240"/>
            <a:ext cx="69310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026FFF-06A5-4040-B912-E8BEC392C68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20480" y="246240"/>
            <a:ext cx="69310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AB538C-AAEA-48E9-9358-11F6A6B3D79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20480" y="246240"/>
            <a:ext cx="69310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5B84DE-77C0-4EB0-A27B-91563D38DC2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20480" y="246240"/>
            <a:ext cx="69310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24A2C1-D33D-46D4-8729-E50CA9E5628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20480" y="246240"/>
            <a:ext cx="69310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8F9422-BF88-4F8F-8CFC-09D294BDF87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20480" y="246240"/>
            <a:ext cx="69310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167BAA-5C48-4271-8E71-91EA31089CE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20480" y="246240"/>
            <a:ext cx="6931080" cy="2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78C4C2-757F-40B5-A722-288A353F810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20480" y="246240"/>
            <a:ext cx="69310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17C9E9-AE77-4A93-85C6-BDDA63AA882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20480" y="246240"/>
            <a:ext cx="69310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EE65AF-C3C1-4916-941E-046FD87788B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20480" y="246240"/>
            <a:ext cx="69310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D3BEFA8-FE6E-4A17-8BC6-4F711934A03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451080"/>
            <a:ext cx="286200" cy="960696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86560" y="0"/>
            <a:ext cx="7485480" cy="1005804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-158400" y="0"/>
            <a:ext cx="444600" cy="10058040"/>
          </a:xfrm>
          <a:custGeom>
            <a:avLst/>
            <a:gdLst/>
            <a:ahLst/>
            <a:rect l="l" t="t" r="r" b="b"/>
            <a:pathLst>
              <a:path w="445134" h="10058400">
                <a:moveTo>
                  <a:pt x="0" y="10058400"/>
                </a:moveTo>
                <a:lnTo>
                  <a:pt x="445008" y="10058400"/>
                </a:lnTo>
                <a:lnTo>
                  <a:pt x="445008" y="0"/>
                </a:lnTo>
                <a:lnTo>
                  <a:pt x="0" y="0"/>
                </a:lnTo>
                <a:lnTo>
                  <a:pt x="0" y="1005840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0" y="0"/>
            <a:ext cx="7723440" cy="560520"/>
          </a:xfrm>
          <a:prstGeom prst="rect">
            <a:avLst/>
          </a:prstGeom>
          <a:ln w="0">
            <a:noFill/>
          </a:ln>
        </p:spPr>
      </p:pic>
      <p:sp>
        <p:nvSpPr>
          <p:cNvPr id="4" name="bg object 20"/>
          <p:cNvSpPr/>
          <p:nvPr/>
        </p:nvSpPr>
        <p:spPr>
          <a:xfrm>
            <a:off x="0" y="0"/>
            <a:ext cx="7766280" cy="999000"/>
          </a:xfrm>
          <a:custGeom>
            <a:avLst/>
            <a:gdLst/>
            <a:ahLst/>
            <a:rect l="l" t="t" r="r" b="b"/>
            <a:pathLst>
              <a:path w="7766684" h="999490">
                <a:moveTo>
                  <a:pt x="0" y="999490"/>
                </a:moveTo>
                <a:lnTo>
                  <a:pt x="7766684" y="999490"/>
                </a:lnTo>
                <a:lnTo>
                  <a:pt x="7766684" y="0"/>
                </a:lnTo>
                <a:lnTo>
                  <a:pt x="0" y="0"/>
                </a:lnTo>
                <a:lnTo>
                  <a:pt x="0" y="999490"/>
                </a:lnTo>
                <a:close/>
              </a:path>
            </a:pathLst>
          </a:custGeom>
          <a:solidFill>
            <a:srgbClr val="39b66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20480" y="246240"/>
            <a:ext cx="6931080" cy="63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000" spc="-1" strike="noStrike">
                <a:latin typeface="Calibri"/>
              </a:rPr>
              <a:t>Click to edit the title text format</a:t>
            </a:r>
            <a:endParaRPr b="0" lang="en-US" sz="40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C4FAD86-BE82-4B9B-BBEA-6A4DEFDDDB3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20480" y="246240"/>
            <a:ext cx="5641560" cy="16934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4000" spc="-1" strike="noStrike" u="dash">
                <a:solidFill>
                  <a:srgbClr val="ffffff"/>
                </a:solidFill>
                <a:uFillTx/>
                <a:latin typeface="Sitka Small"/>
              </a:rPr>
              <a:t>Portadas</a:t>
            </a:r>
            <a:r>
              <a:rPr b="0" lang="en-US" sz="4000" spc="-60" strike="noStrike" u="dash">
                <a:solidFill>
                  <a:srgbClr val="ffffff"/>
                </a:solidFill>
                <a:uFillTx/>
                <a:latin typeface="Sitka Small"/>
              </a:rPr>
              <a:t> </a:t>
            </a:r>
            <a:r>
              <a:rPr b="0" lang="en-US" sz="4000" spc="-1" strike="noStrike" u="dash">
                <a:solidFill>
                  <a:srgbClr val="ffffff"/>
                </a:solidFill>
                <a:uFillTx/>
                <a:latin typeface="Sitka Small"/>
              </a:rPr>
              <a:t>de</a:t>
            </a:r>
            <a:r>
              <a:rPr b="0" lang="en-US" sz="4000" spc="-46" strike="noStrike" u="dash">
                <a:solidFill>
                  <a:srgbClr val="ffffff"/>
                </a:solidFill>
                <a:uFillTx/>
                <a:latin typeface="Sitka Small"/>
              </a:rPr>
              <a:t> </a:t>
            </a:r>
            <a:r>
              <a:rPr b="0" lang="en-US" sz="4000" spc="-12" strike="noStrike" u="dash">
                <a:solidFill>
                  <a:srgbClr val="ffffff"/>
                </a:solidFill>
                <a:uFillTx/>
                <a:latin typeface="Sitka Small"/>
              </a:rPr>
              <a:t>ofimática</a:t>
            </a:r>
            <a:endParaRPr b="0" lang="en-US" sz="4000" spc="-1" strike="noStrike">
              <a:latin typeface="Calibri"/>
            </a:endParaRPr>
          </a:p>
        </p:txBody>
      </p:sp>
      <p:sp>
        <p:nvSpPr>
          <p:cNvPr id="47" name="object 3"/>
          <p:cNvSpPr/>
          <p:nvPr/>
        </p:nvSpPr>
        <p:spPr>
          <a:xfrm>
            <a:off x="813600" y="2312640"/>
            <a:ext cx="4656600" cy="265680"/>
          </a:xfrm>
          <a:custGeom>
            <a:avLst/>
            <a:gdLst/>
            <a:ahLst/>
            <a:rect l="l" t="t" r="r" b="b"/>
            <a:pathLst>
              <a:path w="4657090" h="266064">
                <a:moveTo>
                  <a:pt x="4196715" y="0"/>
                </a:moveTo>
                <a:lnTo>
                  <a:pt x="0" y="0"/>
                </a:lnTo>
                <a:lnTo>
                  <a:pt x="460248" y="265810"/>
                </a:lnTo>
                <a:lnTo>
                  <a:pt x="4656963" y="265810"/>
                </a:lnTo>
                <a:lnTo>
                  <a:pt x="4196715" y="0"/>
                </a:lnTo>
                <a:close/>
              </a:path>
            </a:pathLst>
          </a:custGeom>
          <a:solidFill>
            <a:srgbClr val="1f5767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object 4"/>
          <p:cNvSpPr/>
          <p:nvPr/>
        </p:nvSpPr>
        <p:spPr>
          <a:xfrm>
            <a:off x="813600" y="1781280"/>
            <a:ext cx="4196520" cy="514440"/>
          </a:xfrm>
          <a:prstGeom prst="rect">
            <a:avLst/>
          </a:prstGeom>
          <a:solidFill>
            <a:srgbClr val="00af5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7240" bIns="0" anchor="t">
            <a:spAutoFit/>
          </a:bodyPr>
          <a:p>
            <a:pPr marL="262080">
              <a:lnSpc>
                <a:spcPct val="100000"/>
              </a:lnSpc>
              <a:spcBef>
                <a:spcPts val="451"/>
              </a:spcBef>
              <a:buNone/>
            </a:pPr>
            <a:r>
              <a:rPr b="0" lang="en-US" sz="3000" spc="-1" strike="noStrike">
                <a:solidFill>
                  <a:srgbClr val="ffffff"/>
                </a:solidFill>
                <a:latin typeface="Sitka Small"/>
              </a:rPr>
              <a:t>Nombre:</a:t>
            </a:r>
            <a:r>
              <a:rPr b="0" lang="en-US" sz="3000" spc="-21" strike="noStrike">
                <a:solidFill>
                  <a:srgbClr val="ffffff"/>
                </a:solidFill>
                <a:latin typeface="Sitka Small"/>
              </a:rPr>
              <a:t> </a:t>
            </a:r>
            <a:r>
              <a:rPr b="0" lang="en-US" sz="3000" spc="-12" strike="noStrike">
                <a:solidFill>
                  <a:srgbClr val="ffffff"/>
                </a:solidFill>
                <a:latin typeface="Sitka Small"/>
              </a:rPr>
              <a:t>……………</a:t>
            </a:r>
            <a:endParaRPr b="0" lang="en-US" sz="3000" spc="-1" strike="noStrike">
              <a:latin typeface="Arial"/>
            </a:endParaRPr>
          </a:p>
        </p:txBody>
      </p:sp>
      <p:sp>
        <p:nvSpPr>
          <p:cNvPr id="49" name="object 5"/>
          <p:cNvSpPr/>
          <p:nvPr/>
        </p:nvSpPr>
        <p:spPr>
          <a:xfrm>
            <a:off x="2325960" y="3664080"/>
            <a:ext cx="2744640" cy="183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9680" bIns="0" anchor="t">
            <a:spAutoFit/>
          </a:bodyPr>
          <a:p>
            <a:pPr marL="12600" indent="271080">
              <a:lnSpc>
                <a:spcPts val="7010"/>
              </a:lnSpc>
              <a:spcBef>
                <a:spcPts val="391"/>
              </a:spcBef>
              <a:buNone/>
              <a:tabLst>
                <a:tab algn="l" pos="0"/>
              </a:tabLst>
            </a:pPr>
            <a:r>
              <a:rPr b="0" lang="en-US" sz="6000" spc="-12" strike="noStrike" u="dash">
                <a:solidFill>
                  <a:srgbClr val="39b660"/>
                </a:solidFill>
                <a:uFill>
                  <a:solidFill>
                    <a:srgbClr val="39b660"/>
                  </a:solidFill>
                </a:uFill>
                <a:latin typeface="Bahnschrift Light"/>
              </a:rPr>
              <a:t>Anual</a:t>
            </a:r>
            <a:r>
              <a:rPr b="0" lang="en-US" sz="6000" spc="-12" strike="noStrike">
                <a:solidFill>
                  <a:srgbClr val="39b660"/>
                </a:solidFill>
                <a:latin typeface="Bahnschrift Light"/>
              </a:rPr>
              <a:t> </a:t>
            </a:r>
            <a:r>
              <a:rPr b="0" lang="en-US" sz="6000" spc="-12" strike="noStrike" u="dash">
                <a:solidFill>
                  <a:srgbClr val="39b660"/>
                </a:solidFill>
                <a:uFill>
                  <a:solidFill>
                    <a:srgbClr val="39b660"/>
                  </a:solidFill>
                </a:uFill>
                <a:latin typeface="Bahnschrift Light"/>
              </a:rPr>
              <a:t>Reporte</a:t>
            </a:r>
            <a:endParaRPr b="0" lang="en-US" sz="6000" spc="-1" strike="noStrike">
              <a:latin typeface="Arial"/>
            </a:endParaRPr>
          </a:p>
        </p:txBody>
      </p:sp>
      <p:sp>
        <p:nvSpPr>
          <p:cNvPr id="50" name="object 6"/>
          <p:cNvSpPr/>
          <p:nvPr/>
        </p:nvSpPr>
        <p:spPr>
          <a:xfrm>
            <a:off x="2332080" y="9316800"/>
            <a:ext cx="3764520" cy="40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600" spc="-1" strike="noStrike">
                <a:solidFill>
                  <a:srgbClr val="ffffff"/>
                </a:solidFill>
                <a:latin typeface="Arial Black"/>
              </a:rPr>
              <a:t>Autora:</a:t>
            </a:r>
            <a:r>
              <a:rPr b="0" lang="en-US" sz="2600" spc="-86" strike="noStrike">
                <a:solidFill>
                  <a:srgbClr val="ffffff"/>
                </a:solidFill>
                <a:latin typeface="Arial Black"/>
              </a:rPr>
              <a:t> </a:t>
            </a:r>
            <a:r>
              <a:rPr b="0" lang="en-US" sz="2600" spc="-12" strike="noStrike">
                <a:solidFill>
                  <a:srgbClr val="ffffff"/>
                </a:solidFill>
                <a:latin typeface="Arial Black"/>
              </a:rPr>
              <a:t>…………………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2022-07-29T03:08:14Z</dcterms:created>
  <dc:creator/>
  <dc:description/>
  <dc:language>en-US</dc:language>
  <cp:lastModifiedBy/>
  <dcterms:modified xsi:type="dcterms:W3CDTF">2022-07-29T03:08:14Z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