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49C927-507A-4BAE-9E1F-D0BC0DCCCCB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CA32A2-974F-4C37-973A-A3EDFDFF0C0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85777F-7347-463D-A219-B30895C33EF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03853A-0573-464E-847B-F4BA3C698C6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645FE9-36DD-48BF-A934-142670371EF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6084DA-47A9-454B-B30F-C5E9D72AFF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878CA7-4AE2-445E-AB7F-E136663234A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4EB88E-8503-4886-9F37-C47A40E3C18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2021040" y="3472560"/>
            <a:ext cx="3513600" cy="273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8AC6C3-01DA-4334-A750-15D968E81B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DB88ED-F6E6-41D8-BAF4-DFEEC442C4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4D7F20-C747-4911-B318-27D80855B84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B219BC-501F-46F3-A37D-D2397DFAAB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6581160" y="3099960"/>
            <a:ext cx="880560" cy="20005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2034000" y="4072320"/>
            <a:ext cx="5094720" cy="3184200"/>
          </a:xfrm>
          <a:custGeom>
            <a:avLst/>
            <a:gdLst/>
            <a:ahLst/>
            <a:rect l="l" t="t" r="r" b="b"/>
            <a:pathLst>
              <a:path w="5095240" h="3184525">
                <a:moveTo>
                  <a:pt x="5095240" y="0"/>
                </a:moveTo>
                <a:lnTo>
                  <a:pt x="0" y="0"/>
                </a:lnTo>
                <a:lnTo>
                  <a:pt x="0" y="3184525"/>
                </a:lnTo>
                <a:lnTo>
                  <a:pt x="5095240" y="3184525"/>
                </a:lnTo>
                <a:lnTo>
                  <a:pt x="5095240" y="0"/>
                </a:lnTo>
                <a:close/>
              </a:path>
            </a:pathLst>
          </a:custGeom>
          <a:solidFill>
            <a:srgbClr val="211e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2098800" y="4372560"/>
            <a:ext cx="4963320" cy="2840760"/>
          </a:xfrm>
          <a:custGeom>
            <a:avLst/>
            <a:gdLst/>
            <a:ahLst/>
            <a:rect l="l" t="t" r="r" b="b"/>
            <a:pathLst>
              <a:path w="4963795" h="2840990">
                <a:moveTo>
                  <a:pt x="678180" y="2273300"/>
                </a:moveTo>
                <a:lnTo>
                  <a:pt x="0" y="2273300"/>
                </a:lnTo>
                <a:lnTo>
                  <a:pt x="0" y="2840990"/>
                </a:lnTo>
                <a:lnTo>
                  <a:pt x="678180" y="2840990"/>
                </a:lnTo>
                <a:lnTo>
                  <a:pt x="678180" y="2273300"/>
                </a:lnTo>
                <a:close/>
                <a:moveTo>
                  <a:pt x="678180" y="1699895"/>
                </a:moveTo>
                <a:lnTo>
                  <a:pt x="0" y="1699895"/>
                </a:lnTo>
                <a:lnTo>
                  <a:pt x="0" y="2247265"/>
                </a:lnTo>
                <a:lnTo>
                  <a:pt x="678180" y="2247265"/>
                </a:lnTo>
                <a:lnTo>
                  <a:pt x="678180" y="1699895"/>
                </a:lnTo>
                <a:close/>
                <a:moveTo>
                  <a:pt x="678180" y="1125855"/>
                </a:moveTo>
                <a:lnTo>
                  <a:pt x="0" y="1125855"/>
                </a:lnTo>
                <a:lnTo>
                  <a:pt x="0" y="1673860"/>
                </a:lnTo>
                <a:lnTo>
                  <a:pt x="678180" y="1673860"/>
                </a:lnTo>
                <a:lnTo>
                  <a:pt x="678180" y="1125855"/>
                </a:lnTo>
                <a:close/>
                <a:moveTo>
                  <a:pt x="678180" y="552450"/>
                </a:moveTo>
                <a:lnTo>
                  <a:pt x="0" y="552450"/>
                </a:lnTo>
                <a:lnTo>
                  <a:pt x="0" y="1099820"/>
                </a:lnTo>
                <a:lnTo>
                  <a:pt x="678180" y="1099820"/>
                </a:lnTo>
                <a:lnTo>
                  <a:pt x="678180" y="552450"/>
                </a:lnTo>
                <a:close/>
                <a:moveTo>
                  <a:pt x="678180" y="0"/>
                </a:moveTo>
                <a:lnTo>
                  <a:pt x="0" y="0"/>
                </a:lnTo>
                <a:lnTo>
                  <a:pt x="0" y="526415"/>
                </a:lnTo>
                <a:lnTo>
                  <a:pt x="678180" y="526415"/>
                </a:lnTo>
                <a:lnTo>
                  <a:pt x="678180" y="0"/>
                </a:lnTo>
                <a:close/>
                <a:moveTo>
                  <a:pt x="1389380" y="2273300"/>
                </a:moveTo>
                <a:lnTo>
                  <a:pt x="704215" y="2273300"/>
                </a:lnTo>
                <a:lnTo>
                  <a:pt x="704215" y="2840990"/>
                </a:lnTo>
                <a:lnTo>
                  <a:pt x="1389380" y="2840990"/>
                </a:lnTo>
                <a:lnTo>
                  <a:pt x="1389380" y="2273300"/>
                </a:lnTo>
                <a:close/>
                <a:moveTo>
                  <a:pt x="1389380" y="1699895"/>
                </a:moveTo>
                <a:lnTo>
                  <a:pt x="704215" y="1699895"/>
                </a:lnTo>
                <a:lnTo>
                  <a:pt x="704215" y="2247265"/>
                </a:lnTo>
                <a:lnTo>
                  <a:pt x="1389380" y="2247265"/>
                </a:lnTo>
                <a:lnTo>
                  <a:pt x="1389380" y="1699895"/>
                </a:lnTo>
                <a:close/>
                <a:moveTo>
                  <a:pt x="1389380" y="1125855"/>
                </a:moveTo>
                <a:lnTo>
                  <a:pt x="704215" y="1125855"/>
                </a:lnTo>
                <a:lnTo>
                  <a:pt x="704215" y="1673860"/>
                </a:lnTo>
                <a:lnTo>
                  <a:pt x="1389380" y="1673860"/>
                </a:lnTo>
                <a:lnTo>
                  <a:pt x="1389380" y="1125855"/>
                </a:lnTo>
                <a:close/>
                <a:moveTo>
                  <a:pt x="1389380" y="552450"/>
                </a:moveTo>
                <a:lnTo>
                  <a:pt x="704215" y="552450"/>
                </a:lnTo>
                <a:lnTo>
                  <a:pt x="704215" y="1099820"/>
                </a:lnTo>
                <a:lnTo>
                  <a:pt x="1389380" y="1099820"/>
                </a:lnTo>
                <a:lnTo>
                  <a:pt x="1389380" y="552450"/>
                </a:lnTo>
                <a:close/>
                <a:moveTo>
                  <a:pt x="1389380" y="0"/>
                </a:moveTo>
                <a:lnTo>
                  <a:pt x="704215" y="0"/>
                </a:lnTo>
                <a:lnTo>
                  <a:pt x="704215" y="526415"/>
                </a:lnTo>
                <a:lnTo>
                  <a:pt x="1389380" y="526415"/>
                </a:lnTo>
                <a:lnTo>
                  <a:pt x="1389380" y="0"/>
                </a:lnTo>
                <a:close/>
                <a:moveTo>
                  <a:pt x="2100580" y="2273300"/>
                </a:moveTo>
                <a:lnTo>
                  <a:pt x="1415415" y="2273300"/>
                </a:lnTo>
                <a:lnTo>
                  <a:pt x="1415415" y="2840990"/>
                </a:lnTo>
                <a:lnTo>
                  <a:pt x="2100580" y="2840990"/>
                </a:lnTo>
                <a:lnTo>
                  <a:pt x="2100580" y="2273300"/>
                </a:lnTo>
                <a:close/>
                <a:moveTo>
                  <a:pt x="2100580" y="1699895"/>
                </a:moveTo>
                <a:lnTo>
                  <a:pt x="1415415" y="1699895"/>
                </a:lnTo>
                <a:lnTo>
                  <a:pt x="1415415" y="2247265"/>
                </a:lnTo>
                <a:lnTo>
                  <a:pt x="2100580" y="2247265"/>
                </a:lnTo>
                <a:lnTo>
                  <a:pt x="2100580" y="1699895"/>
                </a:lnTo>
                <a:close/>
                <a:moveTo>
                  <a:pt x="2100580" y="1125855"/>
                </a:moveTo>
                <a:lnTo>
                  <a:pt x="1415415" y="1125855"/>
                </a:lnTo>
                <a:lnTo>
                  <a:pt x="1415415" y="1673860"/>
                </a:lnTo>
                <a:lnTo>
                  <a:pt x="2100580" y="1673860"/>
                </a:lnTo>
                <a:lnTo>
                  <a:pt x="2100580" y="1125855"/>
                </a:lnTo>
                <a:close/>
                <a:moveTo>
                  <a:pt x="2100580" y="552450"/>
                </a:moveTo>
                <a:lnTo>
                  <a:pt x="1415415" y="552450"/>
                </a:lnTo>
                <a:lnTo>
                  <a:pt x="1415415" y="1099820"/>
                </a:lnTo>
                <a:lnTo>
                  <a:pt x="2100580" y="1099820"/>
                </a:lnTo>
                <a:lnTo>
                  <a:pt x="2100580" y="552450"/>
                </a:lnTo>
                <a:close/>
                <a:moveTo>
                  <a:pt x="2100580" y="0"/>
                </a:moveTo>
                <a:lnTo>
                  <a:pt x="1415415" y="0"/>
                </a:lnTo>
                <a:lnTo>
                  <a:pt x="1415415" y="526415"/>
                </a:lnTo>
                <a:lnTo>
                  <a:pt x="2100580" y="526415"/>
                </a:lnTo>
                <a:lnTo>
                  <a:pt x="2100580" y="0"/>
                </a:lnTo>
                <a:close/>
                <a:moveTo>
                  <a:pt x="2811145" y="2273300"/>
                </a:moveTo>
                <a:lnTo>
                  <a:pt x="2126615" y="2273300"/>
                </a:lnTo>
                <a:lnTo>
                  <a:pt x="2126615" y="2840990"/>
                </a:lnTo>
                <a:lnTo>
                  <a:pt x="2811145" y="2840990"/>
                </a:lnTo>
                <a:lnTo>
                  <a:pt x="2811145" y="2273300"/>
                </a:lnTo>
                <a:close/>
                <a:moveTo>
                  <a:pt x="2811145" y="1699895"/>
                </a:moveTo>
                <a:lnTo>
                  <a:pt x="2126615" y="1699895"/>
                </a:lnTo>
                <a:lnTo>
                  <a:pt x="2126615" y="2247265"/>
                </a:lnTo>
                <a:lnTo>
                  <a:pt x="2811145" y="2247265"/>
                </a:lnTo>
                <a:lnTo>
                  <a:pt x="2811145" y="1699895"/>
                </a:lnTo>
                <a:close/>
                <a:moveTo>
                  <a:pt x="2811145" y="1125855"/>
                </a:moveTo>
                <a:lnTo>
                  <a:pt x="2126615" y="1125855"/>
                </a:lnTo>
                <a:lnTo>
                  <a:pt x="2126615" y="1673860"/>
                </a:lnTo>
                <a:lnTo>
                  <a:pt x="2811145" y="1673860"/>
                </a:lnTo>
                <a:lnTo>
                  <a:pt x="2811145" y="1125855"/>
                </a:lnTo>
                <a:close/>
                <a:moveTo>
                  <a:pt x="2811145" y="552450"/>
                </a:moveTo>
                <a:lnTo>
                  <a:pt x="2126615" y="552450"/>
                </a:lnTo>
                <a:lnTo>
                  <a:pt x="2126615" y="1099820"/>
                </a:lnTo>
                <a:lnTo>
                  <a:pt x="2811145" y="1099820"/>
                </a:lnTo>
                <a:lnTo>
                  <a:pt x="2811145" y="552450"/>
                </a:lnTo>
                <a:close/>
                <a:moveTo>
                  <a:pt x="2811145" y="0"/>
                </a:moveTo>
                <a:lnTo>
                  <a:pt x="2126615" y="0"/>
                </a:lnTo>
                <a:lnTo>
                  <a:pt x="2126615" y="526415"/>
                </a:lnTo>
                <a:lnTo>
                  <a:pt x="2811145" y="526415"/>
                </a:lnTo>
                <a:lnTo>
                  <a:pt x="2811145" y="0"/>
                </a:lnTo>
                <a:close/>
                <a:moveTo>
                  <a:pt x="3522345" y="2273300"/>
                </a:moveTo>
                <a:lnTo>
                  <a:pt x="2837180" y="2273300"/>
                </a:lnTo>
                <a:lnTo>
                  <a:pt x="2837180" y="2840990"/>
                </a:lnTo>
                <a:lnTo>
                  <a:pt x="3522345" y="2840990"/>
                </a:lnTo>
                <a:lnTo>
                  <a:pt x="3522345" y="2273300"/>
                </a:lnTo>
                <a:close/>
                <a:moveTo>
                  <a:pt x="3522345" y="1699895"/>
                </a:moveTo>
                <a:lnTo>
                  <a:pt x="2837180" y="1699895"/>
                </a:lnTo>
                <a:lnTo>
                  <a:pt x="2837180" y="2247265"/>
                </a:lnTo>
                <a:lnTo>
                  <a:pt x="3522345" y="2247265"/>
                </a:lnTo>
                <a:lnTo>
                  <a:pt x="3522345" y="1699895"/>
                </a:lnTo>
                <a:close/>
                <a:moveTo>
                  <a:pt x="3522345" y="1125855"/>
                </a:moveTo>
                <a:lnTo>
                  <a:pt x="2837180" y="1125855"/>
                </a:lnTo>
                <a:lnTo>
                  <a:pt x="2837180" y="1673860"/>
                </a:lnTo>
                <a:lnTo>
                  <a:pt x="3522345" y="1673860"/>
                </a:lnTo>
                <a:lnTo>
                  <a:pt x="3522345" y="1125855"/>
                </a:lnTo>
                <a:close/>
                <a:moveTo>
                  <a:pt x="3522345" y="552450"/>
                </a:moveTo>
                <a:lnTo>
                  <a:pt x="2837180" y="552450"/>
                </a:lnTo>
                <a:lnTo>
                  <a:pt x="2837180" y="1099820"/>
                </a:lnTo>
                <a:lnTo>
                  <a:pt x="3522345" y="1099820"/>
                </a:lnTo>
                <a:lnTo>
                  <a:pt x="3522345" y="552450"/>
                </a:lnTo>
                <a:close/>
                <a:moveTo>
                  <a:pt x="3522345" y="0"/>
                </a:moveTo>
                <a:lnTo>
                  <a:pt x="2837180" y="0"/>
                </a:lnTo>
                <a:lnTo>
                  <a:pt x="2837180" y="526415"/>
                </a:lnTo>
                <a:lnTo>
                  <a:pt x="3522345" y="526415"/>
                </a:lnTo>
                <a:lnTo>
                  <a:pt x="3522345" y="0"/>
                </a:lnTo>
                <a:close/>
                <a:moveTo>
                  <a:pt x="4232910" y="2273300"/>
                </a:moveTo>
                <a:lnTo>
                  <a:pt x="3548380" y="2273300"/>
                </a:lnTo>
                <a:lnTo>
                  <a:pt x="3548380" y="2840990"/>
                </a:lnTo>
                <a:lnTo>
                  <a:pt x="4232910" y="2840990"/>
                </a:lnTo>
                <a:lnTo>
                  <a:pt x="4232910" y="2273300"/>
                </a:lnTo>
                <a:close/>
                <a:moveTo>
                  <a:pt x="4232910" y="1699895"/>
                </a:moveTo>
                <a:lnTo>
                  <a:pt x="3548380" y="1699895"/>
                </a:lnTo>
                <a:lnTo>
                  <a:pt x="3548380" y="2247265"/>
                </a:lnTo>
                <a:lnTo>
                  <a:pt x="4232910" y="2247265"/>
                </a:lnTo>
                <a:lnTo>
                  <a:pt x="4232910" y="1699895"/>
                </a:lnTo>
                <a:close/>
                <a:moveTo>
                  <a:pt x="4232910" y="1125855"/>
                </a:moveTo>
                <a:lnTo>
                  <a:pt x="3548380" y="1125855"/>
                </a:lnTo>
                <a:lnTo>
                  <a:pt x="3548380" y="1673860"/>
                </a:lnTo>
                <a:lnTo>
                  <a:pt x="4232910" y="1673860"/>
                </a:lnTo>
                <a:lnTo>
                  <a:pt x="4232910" y="1125855"/>
                </a:lnTo>
                <a:close/>
                <a:moveTo>
                  <a:pt x="4232910" y="552450"/>
                </a:moveTo>
                <a:lnTo>
                  <a:pt x="3548380" y="552450"/>
                </a:lnTo>
                <a:lnTo>
                  <a:pt x="3548380" y="1099820"/>
                </a:lnTo>
                <a:lnTo>
                  <a:pt x="4232910" y="1099820"/>
                </a:lnTo>
                <a:lnTo>
                  <a:pt x="4232910" y="552450"/>
                </a:lnTo>
                <a:close/>
                <a:moveTo>
                  <a:pt x="4232910" y="0"/>
                </a:moveTo>
                <a:lnTo>
                  <a:pt x="3548380" y="0"/>
                </a:lnTo>
                <a:lnTo>
                  <a:pt x="3548380" y="526415"/>
                </a:lnTo>
                <a:lnTo>
                  <a:pt x="4232910" y="526415"/>
                </a:lnTo>
                <a:lnTo>
                  <a:pt x="4232910" y="0"/>
                </a:lnTo>
                <a:close/>
                <a:moveTo>
                  <a:pt x="4963795" y="2273300"/>
                </a:moveTo>
                <a:lnTo>
                  <a:pt x="4258945" y="2273300"/>
                </a:lnTo>
                <a:lnTo>
                  <a:pt x="4258945" y="2840990"/>
                </a:lnTo>
                <a:lnTo>
                  <a:pt x="4963795" y="2840990"/>
                </a:lnTo>
                <a:lnTo>
                  <a:pt x="4963795" y="2273300"/>
                </a:lnTo>
                <a:close/>
                <a:moveTo>
                  <a:pt x="4963795" y="1699895"/>
                </a:moveTo>
                <a:lnTo>
                  <a:pt x="4258945" y="1699895"/>
                </a:lnTo>
                <a:lnTo>
                  <a:pt x="4258945" y="2247265"/>
                </a:lnTo>
                <a:lnTo>
                  <a:pt x="4963795" y="2247265"/>
                </a:lnTo>
                <a:lnTo>
                  <a:pt x="4963795" y="1699895"/>
                </a:lnTo>
                <a:close/>
                <a:moveTo>
                  <a:pt x="4963795" y="1125855"/>
                </a:moveTo>
                <a:lnTo>
                  <a:pt x="4258945" y="1125855"/>
                </a:lnTo>
                <a:lnTo>
                  <a:pt x="4258945" y="1673860"/>
                </a:lnTo>
                <a:lnTo>
                  <a:pt x="4963795" y="1673860"/>
                </a:lnTo>
                <a:lnTo>
                  <a:pt x="4963795" y="1125855"/>
                </a:lnTo>
                <a:close/>
                <a:moveTo>
                  <a:pt x="4963795" y="552450"/>
                </a:moveTo>
                <a:lnTo>
                  <a:pt x="4258945" y="552450"/>
                </a:lnTo>
                <a:lnTo>
                  <a:pt x="4258945" y="1099820"/>
                </a:lnTo>
                <a:lnTo>
                  <a:pt x="4963795" y="1099820"/>
                </a:lnTo>
                <a:lnTo>
                  <a:pt x="4963795" y="552450"/>
                </a:lnTo>
                <a:close/>
                <a:moveTo>
                  <a:pt x="4963795" y="0"/>
                </a:moveTo>
                <a:lnTo>
                  <a:pt x="4258945" y="0"/>
                </a:lnTo>
                <a:lnTo>
                  <a:pt x="4258945" y="526415"/>
                </a:lnTo>
                <a:lnTo>
                  <a:pt x="4963795" y="526415"/>
                </a:lnTo>
                <a:lnTo>
                  <a:pt x="496379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2098800" y="4114800"/>
            <a:ext cx="4962240" cy="232200"/>
          </a:xfrm>
          <a:custGeom>
            <a:avLst/>
            <a:gdLst/>
            <a:ahLst/>
            <a:rect l="l" t="t" r="r" b="b"/>
            <a:pathLst>
              <a:path w="4962525" h="232410">
                <a:moveTo>
                  <a:pt x="4962525" y="0"/>
                </a:moveTo>
                <a:lnTo>
                  <a:pt x="0" y="0"/>
                </a:lnTo>
                <a:lnTo>
                  <a:pt x="0" y="232409"/>
                </a:lnTo>
                <a:lnTo>
                  <a:pt x="4962525" y="232409"/>
                </a:lnTo>
                <a:lnTo>
                  <a:pt x="4962525" y="0"/>
                </a:lnTo>
                <a:close/>
              </a:path>
            </a:pathLst>
          </a:custGeom>
          <a:solidFill>
            <a:srgbClr val="ffbb5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6806520" y="4005000"/>
            <a:ext cx="360" cy="125280"/>
          </a:xfrm>
          <a:custGeom>
            <a:avLst/>
            <a:gdLst/>
            <a:ahLst/>
            <a:rect l="l" t="t" r="r" b="b"/>
            <a:pathLst>
              <a:path w="0" h="125729">
                <a:moveTo>
                  <a:pt x="0" y="0"/>
                </a:moveTo>
                <a:lnTo>
                  <a:pt x="0" y="125730"/>
                </a:lnTo>
              </a:path>
            </a:pathLst>
          </a:custGeom>
          <a:noFill/>
          <a:ln w="1115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700" spc="-1" strike="noStrike">
                <a:latin typeface="Calibri"/>
              </a:rPr>
              <a:t>Click to edit the title text format</a:t>
            </a:r>
            <a:endParaRPr b="0" lang="en-US" sz="37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D9B943D-76D4-4B39-9371-76B4853DECE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2"/>
          <p:cNvSpPr/>
          <p:nvPr/>
        </p:nvSpPr>
        <p:spPr>
          <a:xfrm>
            <a:off x="2374920" y="4164480"/>
            <a:ext cx="801720" cy="27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  <a:tabLst>
                <a:tab algn="l" pos="722520"/>
              </a:tabLst>
            </a:pPr>
            <a:r>
              <a:rPr b="0" lang="en-US" sz="850" spc="-52" strike="noStrike">
                <a:solidFill>
                  <a:srgbClr val="ffffff"/>
                </a:solidFill>
                <a:latin typeface="Verdana"/>
              </a:rPr>
              <a:t>M</a:t>
            </a:r>
            <a:r>
              <a:rPr b="0" lang="en-US" sz="850" spc="-1" strike="noStrike">
                <a:solidFill>
                  <a:srgbClr val="ffffff"/>
                </a:solidFill>
                <a:latin typeface="Verdana"/>
              </a:rPr>
              <a:t>	</a:t>
            </a:r>
            <a:r>
              <a:rPr b="0" lang="en-US" sz="850" spc="-52" strike="noStrike">
                <a:solidFill>
                  <a:srgbClr val="ffffff"/>
                </a:solidFill>
                <a:latin typeface="Verdana"/>
              </a:rPr>
              <a:t>T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021040" y="3472560"/>
            <a:ext cx="151488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3700" spc="647" strike="noStrike">
                <a:solidFill>
                  <a:srgbClr val="211e1f"/>
                </a:solidFill>
                <a:latin typeface="Verdana"/>
              </a:rPr>
              <a:t>A</a:t>
            </a:r>
            <a:r>
              <a:rPr b="0" lang="en-US" sz="3700" spc="372" strike="noStrike">
                <a:solidFill>
                  <a:srgbClr val="211e1f"/>
                </a:solidFill>
                <a:latin typeface="Verdana"/>
              </a:rPr>
              <a:t>B</a:t>
            </a:r>
            <a:r>
              <a:rPr b="0" lang="en-US" sz="3700" spc="83" strike="noStrike">
                <a:solidFill>
                  <a:srgbClr val="211e1f"/>
                </a:solidFill>
                <a:latin typeface="Verdana"/>
              </a:rPr>
              <a:t>R</a:t>
            </a:r>
            <a:r>
              <a:rPr b="0" lang="en-US" sz="3700" spc="-41" strike="noStrike">
                <a:solidFill>
                  <a:srgbClr val="211e1f"/>
                </a:solidFill>
                <a:latin typeface="Verdana"/>
              </a:rPr>
              <a:t>I</a:t>
            </a:r>
            <a:r>
              <a:rPr b="0" lang="en-US" sz="3700" spc="-925" strike="noStrike">
                <a:solidFill>
                  <a:srgbClr val="211e1f"/>
                </a:solidFill>
                <a:latin typeface="Verdana"/>
              </a:rPr>
              <a:t>L</a:t>
            </a:r>
            <a:endParaRPr b="0" lang="en-US" sz="3700" spc="-1" strike="noStrike">
              <a:latin typeface="Calibri"/>
            </a:endParaRPr>
          </a:p>
        </p:txBody>
      </p:sp>
      <p:sp>
        <p:nvSpPr>
          <p:cNvPr id="48" name="object 4"/>
          <p:cNvSpPr/>
          <p:nvPr/>
        </p:nvSpPr>
        <p:spPr>
          <a:xfrm>
            <a:off x="3793320" y="4170600"/>
            <a:ext cx="12996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850" spc="77" strike="noStrike">
                <a:solidFill>
                  <a:srgbClr val="ffffff"/>
                </a:solidFill>
                <a:latin typeface="Verdana"/>
              </a:rPr>
              <a:t>W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49" name="object 5"/>
          <p:cNvSpPr/>
          <p:nvPr/>
        </p:nvSpPr>
        <p:spPr>
          <a:xfrm>
            <a:off x="4537080" y="4179600"/>
            <a:ext cx="7848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850" spc="-12" strike="noStrike">
                <a:solidFill>
                  <a:srgbClr val="ffffff"/>
                </a:solidFill>
                <a:latin typeface="Verdana"/>
              </a:rPr>
              <a:t>T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50" name="object 6"/>
          <p:cNvSpPr/>
          <p:nvPr/>
        </p:nvSpPr>
        <p:spPr>
          <a:xfrm>
            <a:off x="5247720" y="4179600"/>
            <a:ext cx="7380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850" spc="-12" strike="noStrike">
                <a:solidFill>
                  <a:srgbClr val="ffffff"/>
                </a:solidFill>
                <a:latin typeface="Verdana"/>
              </a:rPr>
              <a:t>F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51" name="object 7"/>
          <p:cNvSpPr/>
          <p:nvPr/>
        </p:nvSpPr>
        <p:spPr>
          <a:xfrm>
            <a:off x="5964480" y="4179600"/>
            <a:ext cx="8532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850" spc="-12" strike="noStrike">
                <a:solidFill>
                  <a:srgbClr val="ffffff"/>
                </a:solidFill>
                <a:latin typeface="Verdana"/>
              </a:rPr>
              <a:t>S</a:t>
            </a:r>
            <a:endParaRPr b="0" lang="en-US" sz="850" spc="-1" strike="noStrike">
              <a:latin typeface="Arial"/>
            </a:endParaRPr>
          </a:p>
        </p:txBody>
      </p:sp>
      <p:pic>
        <p:nvPicPr>
          <p:cNvPr id="52" name="object 8" descr=""/>
          <p:cNvPicPr/>
          <p:nvPr/>
        </p:nvPicPr>
        <p:blipFill>
          <a:blip r:embed="rId1"/>
          <a:stretch/>
        </p:blipFill>
        <p:spPr>
          <a:xfrm>
            <a:off x="4320" y="4685040"/>
            <a:ext cx="1720440" cy="2618280"/>
          </a:xfrm>
          <a:prstGeom prst="rect">
            <a:avLst/>
          </a:prstGeom>
          <a:ln w="0">
            <a:noFill/>
          </a:ln>
        </p:spPr>
      </p:pic>
      <p:sp>
        <p:nvSpPr>
          <p:cNvPr id="53" name="object 9"/>
          <p:cNvSpPr/>
          <p:nvPr/>
        </p:nvSpPr>
        <p:spPr>
          <a:xfrm>
            <a:off x="340920" y="6698160"/>
            <a:ext cx="1074240" cy="44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2850" spc="222" strike="noStrike">
                <a:solidFill>
                  <a:srgbClr val="2d2a31"/>
                </a:solidFill>
                <a:latin typeface="Verdana"/>
              </a:rPr>
              <a:t>2022</a:t>
            </a:r>
            <a:endParaRPr b="0" lang="en-US" sz="2850" spc="-1" strike="noStrike">
              <a:latin typeface="Arial"/>
            </a:endParaRPr>
          </a:p>
        </p:txBody>
      </p:sp>
      <p:sp>
        <p:nvSpPr>
          <p:cNvPr id="54" name="object 10"/>
          <p:cNvSpPr/>
          <p:nvPr/>
        </p:nvSpPr>
        <p:spPr>
          <a:xfrm>
            <a:off x="6668640" y="4176360"/>
            <a:ext cx="8532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850" spc="-12" strike="noStrike">
                <a:solidFill>
                  <a:srgbClr val="ffffff"/>
                </a:solidFill>
                <a:latin typeface="Verdana"/>
              </a:rPr>
              <a:t>S</a:t>
            </a:r>
            <a:endParaRPr b="0" lang="en-US" sz="850" spc="-1" strike="noStrike">
              <a:latin typeface="Arial"/>
            </a:endParaRPr>
          </a:p>
        </p:txBody>
      </p:sp>
      <p:grpSp>
        <p:nvGrpSpPr>
          <p:cNvPr id="55" name="object 11"/>
          <p:cNvGrpSpPr/>
          <p:nvPr/>
        </p:nvGrpSpPr>
        <p:grpSpPr>
          <a:xfrm>
            <a:off x="6660360" y="3750480"/>
            <a:ext cx="597960" cy="569880"/>
            <a:chOff x="6660360" y="3750480"/>
            <a:chExt cx="597960" cy="569880"/>
          </a:xfrm>
        </p:grpSpPr>
        <p:pic>
          <p:nvPicPr>
            <p:cNvPr id="56" name="object 12" descr=""/>
            <p:cNvPicPr/>
            <p:nvPr/>
          </p:nvPicPr>
          <p:blipFill>
            <a:blip r:embed="rId2"/>
            <a:stretch/>
          </p:blipFill>
          <p:spPr>
            <a:xfrm>
              <a:off x="6660360" y="3750480"/>
              <a:ext cx="597960" cy="569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7" name="object 13" descr=""/>
            <p:cNvPicPr/>
            <p:nvPr/>
          </p:nvPicPr>
          <p:blipFill>
            <a:blip r:embed="rId3"/>
            <a:stretch/>
          </p:blipFill>
          <p:spPr>
            <a:xfrm>
              <a:off x="6669360" y="3761640"/>
              <a:ext cx="578880" cy="4104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8" name="object 14"/>
            <p:cNvSpPr/>
            <p:nvPr/>
          </p:nvSpPr>
          <p:spPr>
            <a:xfrm>
              <a:off x="7106760" y="4004280"/>
              <a:ext cx="12240" cy="125280"/>
            </a:xfrm>
            <a:custGeom>
              <a:avLst/>
              <a:gdLst/>
              <a:ahLst/>
              <a:rect l="l" t="t" r="r" b="b"/>
              <a:pathLst>
                <a:path w="12700" h="125729">
                  <a:moveTo>
                    <a:pt x="7620" y="0"/>
                  </a:moveTo>
                  <a:lnTo>
                    <a:pt x="5079" y="0"/>
                  </a:lnTo>
                  <a:lnTo>
                    <a:pt x="5079" y="1270"/>
                  </a:lnTo>
                  <a:lnTo>
                    <a:pt x="2539" y="3175"/>
                  </a:lnTo>
                  <a:lnTo>
                    <a:pt x="1270" y="48895"/>
                  </a:lnTo>
                  <a:lnTo>
                    <a:pt x="634" y="88265"/>
                  </a:lnTo>
                  <a:lnTo>
                    <a:pt x="634" y="99695"/>
                  </a:lnTo>
                  <a:lnTo>
                    <a:pt x="0" y="105409"/>
                  </a:lnTo>
                  <a:lnTo>
                    <a:pt x="0" y="116840"/>
                  </a:lnTo>
                  <a:lnTo>
                    <a:pt x="634" y="122554"/>
                  </a:lnTo>
                  <a:lnTo>
                    <a:pt x="5079" y="125729"/>
                  </a:lnTo>
                  <a:lnTo>
                    <a:pt x="9525" y="121920"/>
                  </a:lnTo>
                  <a:lnTo>
                    <a:pt x="10159" y="115570"/>
                  </a:lnTo>
                  <a:lnTo>
                    <a:pt x="10159" y="102870"/>
                  </a:lnTo>
                  <a:lnTo>
                    <a:pt x="9525" y="96520"/>
                  </a:lnTo>
                  <a:lnTo>
                    <a:pt x="9525" y="88265"/>
                  </a:lnTo>
                  <a:lnTo>
                    <a:pt x="10159" y="73025"/>
                  </a:lnTo>
                  <a:lnTo>
                    <a:pt x="10159" y="41909"/>
                  </a:lnTo>
                  <a:lnTo>
                    <a:pt x="10795" y="27304"/>
                  </a:lnTo>
                  <a:lnTo>
                    <a:pt x="10795" y="22225"/>
                  </a:lnTo>
                  <a:lnTo>
                    <a:pt x="12700" y="16509"/>
                  </a:lnTo>
                  <a:lnTo>
                    <a:pt x="12700" y="6984"/>
                  </a:lnTo>
                  <a:lnTo>
                    <a:pt x="11429" y="2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2022-07-29T03:24:39Z</dcterms:created>
  <dc:creator/>
  <dc:description/>
  <dc:language>en-US</dc:language>
  <cp:lastModifiedBy/>
  <dcterms:modified xsi:type="dcterms:W3CDTF">2022-07-29T03:24:39Z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