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6EB93E-86D6-4B3E-88D6-BBB26CC8053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5AABBF-0C28-406A-AF8A-3118D7AA2C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A3E9D-B064-4689-A7E3-72FC32B9796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70C1C1-9699-4794-8C15-C8D4BA65935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4ACF81-7692-4BB2-9549-00CEA9AB24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B812EC-8A93-466A-8316-82276302CC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A1E5DB-A551-426B-B50F-5A80245A29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4D3A0A-02FF-49DE-A1CF-9105BD8A65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21040" y="3469320"/>
            <a:ext cx="3513600" cy="27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3B231A-3260-45B3-9D2F-A8893EB201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F518D7-77C5-4716-B309-953AD67313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BDFC4B-2E41-4C9D-887A-5E62E4A094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C3A76D-997B-43B4-A4E0-CAFFF6B441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4749840"/>
            <a:ext cx="1720440" cy="2556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00" spc="-1" strike="noStrike">
                <a:latin typeface="Calibri"/>
              </a:rPr>
              <a:t>Click to edit the title text format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7D9FA75-0CF2-4CF0-A2C5-78CCA638262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28680" y="6698160"/>
            <a:ext cx="1074240" cy="44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850" spc="474" strike="noStrike">
                <a:solidFill>
                  <a:srgbClr val="ffffff"/>
                </a:solidFill>
                <a:latin typeface="Tahoma"/>
              </a:rPr>
              <a:t>2022</a:t>
            </a:r>
            <a:endParaRPr b="0" lang="en-US" sz="2850" spc="-1" strike="noStrike">
              <a:latin typeface="Arial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2034000" y="3099960"/>
            <a:ext cx="5427720" cy="4164840"/>
            <a:chOff x="2034000" y="3099960"/>
            <a:chExt cx="5427720" cy="4164840"/>
          </a:xfrm>
        </p:grpSpPr>
        <p:pic>
          <p:nvPicPr>
            <p:cNvPr id="44" name="object 4" descr=""/>
            <p:cNvPicPr/>
            <p:nvPr/>
          </p:nvPicPr>
          <p:blipFill>
            <a:blip r:embed="rId1"/>
            <a:stretch/>
          </p:blipFill>
          <p:spPr>
            <a:xfrm>
              <a:off x="6581160" y="3099960"/>
              <a:ext cx="880560" cy="2000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5"/>
            <p:cNvSpPr/>
            <p:nvPr/>
          </p:nvSpPr>
          <p:spPr>
            <a:xfrm>
              <a:off x="2034000" y="4072320"/>
              <a:ext cx="5094720" cy="3184200"/>
            </a:xfrm>
            <a:custGeom>
              <a:avLst/>
              <a:gdLst/>
              <a:ahLst/>
              <a:rect l="l" t="t" r="r" b="b"/>
              <a:pathLst>
                <a:path w="5095240" h="3184525">
                  <a:moveTo>
                    <a:pt x="5095240" y="0"/>
                  </a:moveTo>
                  <a:lnTo>
                    <a:pt x="0" y="0"/>
                  </a:lnTo>
                  <a:lnTo>
                    <a:pt x="0" y="3184525"/>
                  </a:lnTo>
                  <a:lnTo>
                    <a:pt x="5095240" y="3184525"/>
                  </a:lnTo>
                  <a:lnTo>
                    <a:pt x="5095240" y="0"/>
                  </a:lnTo>
                  <a:close/>
                </a:path>
              </a:pathLst>
            </a:custGeom>
            <a:solidFill>
              <a:srgbClr val="221f1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6"/>
            <p:cNvSpPr/>
            <p:nvPr/>
          </p:nvSpPr>
          <p:spPr>
            <a:xfrm>
              <a:off x="2098800" y="4372560"/>
              <a:ext cx="4963320" cy="2840760"/>
            </a:xfrm>
            <a:custGeom>
              <a:avLst/>
              <a:gdLst/>
              <a:ahLst/>
              <a:rect l="l" t="t" r="r" b="b"/>
              <a:pathLst>
                <a:path w="4963795" h="2840990">
                  <a:moveTo>
                    <a:pt x="678180" y="2273300"/>
                  </a:moveTo>
                  <a:lnTo>
                    <a:pt x="0" y="2273300"/>
                  </a:lnTo>
                  <a:lnTo>
                    <a:pt x="0" y="2840990"/>
                  </a:lnTo>
                  <a:lnTo>
                    <a:pt x="678180" y="2840990"/>
                  </a:lnTo>
                  <a:lnTo>
                    <a:pt x="678180" y="2273300"/>
                  </a:lnTo>
                  <a:close/>
                  <a:moveTo>
                    <a:pt x="678180" y="1699895"/>
                  </a:moveTo>
                  <a:lnTo>
                    <a:pt x="0" y="1699895"/>
                  </a:lnTo>
                  <a:lnTo>
                    <a:pt x="0" y="2247265"/>
                  </a:lnTo>
                  <a:lnTo>
                    <a:pt x="678180" y="2247265"/>
                  </a:lnTo>
                  <a:lnTo>
                    <a:pt x="678180" y="1699895"/>
                  </a:lnTo>
                  <a:close/>
                  <a:moveTo>
                    <a:pt x="678180" y="1125855"/>
                  </a:moveTo>
                  <a:lnTo>
                    <a:pt x="0" y="1125855"/>
                  </a:lnTo>
                  <a:lnTo>
                    <a:pt x="0" y="1673860"/>
                  </a:lnTo>
                  <a:lnTo>
                    <a:pt x="678180" y="1673860"/>
                  </a:lnTo>
                  <a:lnTo>
                    <a:pt x="678180" y="1125855"/>
                  </a:lnTo>
                  <a:close/>
                  <a:moveTo>
                    <a:pt x="678180" y="552450"/>
                  </a:moveTo>
                  <a:lnTo>
                    <a:pt x="0" y="552450"/>
                  </a:lnTo>
                  <a:lnTo>
                    <a:pt x="0" y="1099820"/>
                  </a:lnTo>
                  <a:lnTo>
                    <a:pt x="678180" y="1099820"/>
                  </a:lnTo>
                  <a:lnTo>
                    <a:pt x="678180" y="552450"/>
                  </a:lnTo>
                  <a:close/>
                  <a:moveTo>
                    <a:pt x="678180" y="0"/>
                  </a:moveTo>
                  <a:lnTo>
                    <a:pt x="0" y="0"/>
                  </a:lnTo>
                  <a:lnTo>
                    <a:pt x="0" y="526415"/>
                  </a:lnTo>
                  <a:lnTo>
                    <a:pt x="678180" y="526415"/>
                  </a:lnTo>
                  <a:lnTo>
                    <a:pt x="678180" y="0"/>
                  </a:lnTo>
                  <a:close/>
                  <a:moveTo>
                    <a:pt x="1389380" y="2273300"/>
                  </a:moveTo>
                  <a:lnTo>
                    <a:pt x="704215" y="2273300"/>
                  </a:lnTo>
                  <a:lnTo>
                    <a:pt x="704215" y="2840990"/>
                  </a:lnTo>
                  <a:lnTo>
                    <a:pt x="1389380" y="2840990"/>
                  </a:lnTo>
                  <a:lnTo>
                    <a:pt x="1389380" y="2273300"/>
                  </a:lnTo>
                  <a:close/>
                  <a:moveTo>
                    <a:pt x="1389380" y="1699895"/>
                  </a:moveTo>
                  <a:lnTo>
                    <a:pt x="704215" y="1699895"/>
                  </a:lnTo>
                  <a:lnTo>
                    <a:pt x="704215" y="2247265"/>
                  </a:lnTo>
                  <a:lnTo>
                    <a:pt x="1389380" y="2247265"/>
                  </a:lnTo>
                  <a:lnTo>
                    <a:pt x="1389380" y="1699895"/>
                  </a:lnTo>
                  <a:close/>
                  <a:moveTo>
                    <a:pt x="1389380" y="1125855"/>
                  </a:moveTo>
                  <a:lnTo>
                    <a:pt x="704215" y="1125855"/>
                  </a:lnTo>
                  <a:lnTo>
                    <a:pt x="704215" y="1673860"/>
                  </a:lnTo>
                  <a:lnTo>
                    <a:pt x="1389380" y="1673860"/>
                  </a:lnTo>
                  <a:lnTo>
                    <a:pt x="1389380" y="1125855"/>
                  </a:lnTo>
                  <a:close/>
                  <a:moveTo>
                    <a:pt x="1389380" y="552450"/>
                  </a:moveTo>
                  <a:lnTo>
                    <a:pt x="704215" y="552450"/>
                  </a:lnTo>
                  <a:lnTo>
                    <a:pt x="704215" y="1099820"/>
                  </a:lnTo>
                  <a:lnTo>
                    <a:pt x="1389380" y="1099820"/>
                  </a:lnTo>
                  <a:lnTo>
                    <a:pt x="1389380" y="552450"/>
                  </a:lnTo>
                  <a:close/>
                  <a:moveTo>
                    <a:pt x="1389380" y="0"/>
                  </a:moveTo>
                  <a:lnTo>
                    <a:pt x="704215" y="0"/>
                  </a:lnTo>
                  <a:lnTo>
                    <a:pt x="704215" y="526415"/>
                  </a:lnTo>
                  <a:lnTo>
                    <a:pt x="1389380" y="526415"/>
                  </a:lnTo>
                  <a:lnTo>
                    <a:pt x="1389380" y="0"/>
                  </a:lnTo>
                  <a:close/>
                  <a:moveTo>
                    <a:pt x="2100580" y="2273300"/>
                  </a:moveTo>
                  <a:lnTo>
                    <a:pt x="1415415" y="2273300"/>
                  </a:lnTo>
                  <a:lnTo>
                    <a:pt x="1415415" y="2840990"/>
                  </a:lnTo>
                  <a:lnTo>
                    <a:pt x="2100580" y="2840990"/>
                  </a:lnTo>
                  <a:lnTo>
                    <a:pt x="2100580" y="2273300"/>
                  </a:lnTo>
                  <a:close/>
                  <a:moveTo>
                    <a:pt x="2100580" y="1699895"/>
                  </a:moveTo>
                  <a:lnTo>
                    <a:pt x="1415415" y="1699895"/>
                  </a:lnTo>
                  <a:lnTo>
                    <a:pt x="1415415" y="2247265"/>
                  </a:lnTo>
                  <a:lnTo>
                    <a:pt x="2100580" y="2247265"/>
                  </a:lnTo>
                  <a:lnTo>
                    <a:pt x="2100580" y="1699895"/>
                  </a:lnTo>
                  <a:close/>
                  <a:moveTo>
                    <a:pt x="2100580" y="1125855"/>
                  </a:moveTo>
                  <a:lnTo>
                    <a:pt x="1415415" y="1125855"/>
                  </a:lnTo>
                  <a:lnTo>
                    <a:pt x="1415415" y="1673860"/>
                  </a:lnTo>
                  <a:lnTo>
                    <a:pt x="2100580" y="1673860"/>
                  </a:lnTo>
                  <a:lnTo>
                    <a:pt x="2100580" y="1125855"/>
                  </a:lnTo>
                  <a:close/>
                  <a:moveTo>
                    <a:pt x="2100580" y="552450"/>
                  </a:moveTo>
                  <a:lnTo>
                    <a:pt x="1415415" y="552450"/>
                  </a:lnTo>
                  <a:lnTo>
                    <a:pt x="1415415" y="1099820"/>
                  </a:lnTo>
                  <a:lnTo>
                    <a:pt x="2100580" y="1099820"/>
                  </a:lnTo>
                  <a:lnTo>
                    <a:pt x="2100580" y="552450"/>
                  </a:lnTo>
                  <a:close/>
                  <a:moveTo>
                    <a:pt x="2100580" y="0"/>
                  </a:moveTo>
                  <a:lnTo>
                    <a:pt x="1415415" y="0"/>
                  </a:lnTo>
                  <a:lnTo>
                    <a:pt x="1415415" y="526415"/>
                  </a:lnTo>
                  <a:lnTo>
                    <a:pt x="2100580" y="526415"/>
                  </a:lnTo>
                  <a:lnTo>
                    <a:pt x="2100580" y="0"/>
                  </a:lnTo>
                  <a:close/>
                  <a:moveTo>
                    <a:pt x="2811145" y="2273300"/>
                  </a:moveTo>
                  <a:lnTo>
                    <a:pt x="2126615" y="2273300"/>
                  </a:lnTo>
                  <a:lnTo>
                    <a:pt x="2126615" y="2840990"/>
                  </a:lnTo>
                  <a:lnTo>
                    <a:pt x="2811145" y="2840990"/>
                  </a:lnTo>
                  <a:lnTo>
                    <a:pt x="2811145" y="2273300"/>
                  </a:lnTo>
                  <a:close/>
                  <a:moveTo>
                    <a:pt x="2811145" y="1699895"/>
                  </a:moveTo>
                  <a:lnTo>
                    <a:pt x="2126615" y="1699895"/>
                  </a:lnTo>
                  <a:lnTo>
                    <a:pt x="2126615" y="2247265"/>
                  </a:lnTo>
                  <a:lnTo>
                    <a:pt x="2811145" y="2247265"/>
                  </a:lnTo>
                  <a:lnTo>
                    <a:pt x="2811145" y="1699895"/>
                  </a:lnTo>
                  <a:close/>
                  <a:moveTo>
                    <a:pt x="2811145" y="1125855"/>
                  </a:moveTo>
                  <a:lnTo>
                    <a:pt x="2126615" y="1125855"/>
                  </a:lnTo>
                  <a:lnTo>
                    <a:pt x="2126615" y="1673860"/>
                  </a:lnTo>
                  <a:lnTo>
                    <a:pt x="2811145" y="1673860"/>
                  </a:lnTo>
                  <a:lnTo>
                    <a:pt x="2811145" y="1125855"/>
                  </a:lnTo>
                  <a:close/>
                  <a:moveTo>
                    <a:pt x="2811145" y="552450"/>
                  </a:moveTo>
                  <a:lnTo>
                    <a:pt x="2126615" y="552450"/>
                  </a:lnTo>
                  <a:lnTo>
                    <a:pt x="2126615" y="1099820"/>
                  </a:lnTo>
                  <a:lnTo>
                    <a:pt x="2811145" y="1099820"/>
                  </a:lnTo>
                  <a:lnTo>
                    <a:pt x="2811145" y="552450"/>
                  </a:lnTo>
                  <a:close/>
                  <a:moveTo>
                    <a:pt x="2811145" y="0"/>
                  </a:moveTo>
                  <a:lnTo>
                    <a:pt x="2126615" y="0"/>
                  </a:lnTo>
                  <a:lnTo>
                    <a:pt x="2126615" y="526415"/>
                  </a:lnTo>
                  <a:lnTo>
                    <a:pt x="2811145" y="526415"/>
                  </a:lnTo>
                  <a:lnTo>
                    <a:pt x="2811145" y="0"/>
                  </a:lnTo>
                  <a:close/>
                  <a:moveTo>
                    <a:pt x="3522345" y="2273300"/>
                  </a:moveTo>
                  <a:lnTo>
                    <a:pt x="2837180" y="2273300"/>
                  </a:lnTo>
                  <a:lnTo>
                    <a:pt x="2837180" y="2840990"/>
                  </a:lnTo>
                  <a:lnTo>
                    <a:pt x="3522345" y="2840990"/>
                  </a:lnTo>
                  <a:lnTo>
                    <a:pt x="3522345" y="2273300"/>
                  </a:lnTo>
                  <a:close/>
                  <a:moveTo>
                    <a:pt x="3522345" y="1699895"/>
                  </a:moveTo>
                  <a:lnTo>
                    <a:pt x="2837180" y="1699895"/>
                  </a:lnTo>
                  <a:lnTo>
                    <a:pt x="2837180" y="2247265"/>
                  </a:lnTo>
                  <a:lnTo>
                    <a:pt x="3522345" y="2247265"/>
                  </a:lnTo>
                  <a:lnTo>
                    <a:pt x="3522345" y="1699895"/>
                  </a:lnTo>
                  <a:close/>
                  <a:moveTo>
                    <a:pt x="3522345" y="1125855"/>
                  </a:moveTo>
                  <a:lnTo>
                    <a:pt x="2837180" y="1125855"/>
                  </a:lnTo>
                  <a:lnTo>
                    <a:pt x="2837180" y="1673860"/>
                  </a:lnTo>
                  <a:lnTo>
                    <a:pt x="3522345" y="1673860"/>
                  </a:lnTo>
                  <a:lnTo>
                    <a:pt x="3522345" y="1125855"/>
                  </a:lnTo>
                  <a:close/>
                  <a:moveTo>
                    <a:pt x="3522345" y="552450"/>
                  </a:moveTo>
                  <a:lnTo>
                    <a:pt x="2837180" y="552450"/>
                  </a:lnTo>
                  <a:lnTo>
                    <a:pt x="2837180" y="1099820"/>
                  </a:lnTo>
                  <a:lnTo>
                    <a:pt x="3522345" y="1099820"/>
                  </a:lnTo>
                  <a:lnTo>
                    <a:pt x="3522345" y="552450"/>
                  </a:lnTo>
                  <a:close/>
                  <a:moveTo>
                    <a:pt x="3522345" y="0"/>
                  </a:moveTo>
                  <a:lnTo>
                    <a:pt x="2837180" y="0"/>
                  </a:lnTo>
                  <a:lnTo>
                    <a:pt x="2837180" y="526415"/>
                  </a:lnTo>
                  <a:lnTo>
                    <a:pt x="3522345" y="526415"/>
                  </a:lnTo>
                  <a:lnTo>
                    <a:pt x="3522345" y="0"/>
                  </a:lnTo>
                  <a:close/>
                  <a:moveTo>
                    <a:pt x="4232910" y="2273300"/>
                  </a:moveTo>
                  <a:lnTo>
                    <a:pt x="3548380" y="2273300"/>
                  </a:lnTo>
                  <a:lnTo>
                    <a:pt x="3548380" y="2840990"/>
                  </a:lnTo>
                  <a:lnTo>
                    <a:pt x="4232910" y="2840990"/>
                  </a:lnTo>
                  <a:lnTo>
                    <a:pt x="4232910" y="2273300"/>
                  </a:lnTo>
                  <a:close/>
                  <a:moveTo>
                    <a:pt x="4232910" y="1699895"/>
                  </a:moveTo>
                  <a:lnTo>
                    <a:pt x="3548380" y="1699895"/>
                  </a:lnTo>
                  <a:lnTo>
                    <a:pt x="3548380" y="2247265"/>
                  </a:lnTo>
                  <a:lnTo>
                    <a:pt x="4232910" y="2247265"/>
                  </a:lnTo>
                  <a:lnTo>
                    <a:pt x="4232910" y="1699895"/>
                  </a:lnTo>
                  <a:close/>
                  <a:moveTo>
                    <a:pt x="4232910" y="1125855"/>
                  </a:moveTo>
                  <a:lnTo>
                    <a:pt x="3548380" y="1125855"/>
                  </a:lnTo>
                  <a:lnTo>
                    <a:pt x="3548380" y="1673860"/>
                  </a:lnTo>
                  <a:lnTo>
                    <a:pt x="4232910" y="1673860"/>
                  </a:lnTo>
                  <a:lnTo>
                    <a:pt x="4232910" y="1125855"/>
                  </a:lnTo>
                  <a:close/>
                  <a:moveTo>
                    <a:pt x="4232910" y="552450"/>
                  </a:moveTo>
                  <a:lnTo>
                    <a:pt x="3548380" y="552450"/>
                  </a:lnTo>
                  <a:lnTo>
                    <a:pt x="3548380" y="1099820"/>
                  </a:lnTo>
                  <a:lnTo>
                    <a:pt x="4232910" y="1099820"/>
                  </a:lnTo>
                  <a:lnTo>
                    <a:pt x="4232910" y="552450"/>
                  </a:lnTo>
                  <a:close/>
                  <a:moveTo>
                    <a:pt x="4232910" y="0"/>
                  </a:moveTo>
                  <a:lnTo>
                    <a:pt x="3548380" y="0"/>
                  </a:lnTo>
                  <a:lnTo>
                    <a:pt x="3548380" y="526415"/>
                  </a:lnTo>
                  <a:lnTo>
                    <a:pt x="4232910" y="526415"/>
                  </a:lnTo>
                  <a:lnTo>
                    <a:pt x="4232910" y="0"/>
                  </a:lnTo>
                  <a:close/>
                  <a:moveTo>
                    <a:pt x="4963795" y="2273300"/>
                  </a:moveTo>
                  <a:lnTo>
                    <a:pt x="4258945" y="2273300"/>
                  </a:lnTo>
                  <a:lnTo>
                    <a:pt x="4258945" y="2840990"/>
                  </a:lnTo>
                  <a:lnTo>
                    <a:pt x="4963795" y="2840990"/>
                  </a:lnTo>
                  <a:lnTo>
                    <a:pt x="4963795" y="2273300"/>
                  </a:lnTo>
                  <a:close/>
                  <a:moveTo>
                    <a:pt x="4963795" y="1699895"/>
                  </a:moveTo>
                  <a:lnTo>
                    <a:pt x="4258945" y="1699895"/>
                  </a:lnTo>
                  <a:lnTo>
                    <a:pt x="4258945" y="2247265"/>
                  </a:lnTo>
                  <a:lnTo>
                    <a:pt x="4963795" y="2247265"/>
                  </a:lnTo>
                  <a:lnTo>
                    <a:pt x="4963795" y="1699895"/>
                  </a:lnTo>
                  <a:close/>
                  <a:moveTo>
                    <a:pt x="4963795" y="1125855"/>
                  </a:moveTo>
                  <a:lnTo>
                    <a:pt x="4258945" y="1125855"/>
                  </a:lnTo>
                  <a:lnTo>
                    <a:pt x="4258945" y="1673860"/>
                  </a:lnTo>
                  <a:lnTo>
                    <a:pt x="4963795" y="1673860"/>
                  </a:lnTo>
                  <a:lnTo>
                    <a:pt x="4963795" y="1125855"/>
                  </a:lnTo>
                  <a:close/>
                  <a:moveTo>
                    <a:pt x="4963795" y="552450"/>
                  </a:moveTo>
                  <a:lnTo>
                    <a:pt x="4258945" y="552450"/>
                  </a:lnTo>
                  <a:lnTo>
                    <a:pt x="4258945" y="1099820"/>
                  </a:lnTo>
                  <a:lnTo>
                    <a:pt x="4963795" y="1099820"/>
                  </a:lnTo>
                  <a:lnTo>
                    <a:pt x="4963795" y="552450"/>
                  </a:lnTo>
                  <a:close/>
                  <a:moveTo>
                    <a:pt x="4963795" y="0"/>
                  </a:moveTo>
                  <a:lnTo>
                    <a:pt x="4258945" y="0"/>
                  </a:lnTo>
                  <a:lnTo>
                    <a:pt x="4258945" y="526415"/>
                  </a:lnTo>
                  <a:lnTo>
                    <a:pt x="4963795" y="526415"/>
                  </a:lnTo>
                  <a:lnTo>
                    <a:pt x="496379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7"/>
            <p:cNvSpPr/>
            <p:nvPr/>
          </p:nvSpPr>
          <p:spPr>
            <a:xfrm>
              <a:off x="2098800" y="4114800"/>
              <a:ext cx="4962240" cy="232200"/>
            </a:xfrm>
            <a:custGeom>
              <a:avLst/>
              <a:gdLst/>
              <a:ahLst/>
              <a:rect l="l" t="t" r="r" b="b"/>
              <a:pathLst>
                <a:path w="4962525" h="232410">
                  <a:moveTo>
                    <a:pt x="4962525" y="0"/>
                  </a:moveTo>
                  <a:lnTo>
                    <a:pt x="0" y="0"/>
                  </a:lnTo>
                  <a:lnTo>
                    <a:pt x="0" y="232409"/>
                  </a:lnTo>
                  <a:lnTo>
                    <a:pt x="4962525" y="232409"/>
                  </a:lnTo>
                  <a:lnTo>
                    <a:pt x="4962525" y="0"/>
                  </a:lnTo>
                  <a:close/>
                </a:path>
              </a:pathLst>
            </a:custGeom>
            <a:solidFill>
              <a:srgbClr val="df484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8"/>
            <p:cNvSpPr/>
            <p:nvPr/>
          </p:nvSpPr>
          <p:spPr>
            <a:xfrm>
              <a:off x="6863760" y="6942600"/>
              <a:ext cx="389520" cy="321480"/>
            </a:xfrm>
            <a:custGeom>
              <a:avLst/>
              <a:gdLst/>
              <a:ahLst/>
              <a:rect l="l" t="t" r="r" b="b"/>
              <a:pathLst>
                <a:path w="389890" h="321945">
                  <a:moveTo>
                    <a:pt x="389889" y="0"/>
                  </a:moveTo>
                  <a:lnTo>
                    <a:pt x="0" y="0"/>
                  </a:lnTo>
                  <a:lnTo>
                    <a:pt x="0" y="24764"/>
                  </a:lnTo>
                  <a:lnTo>
                    <a:pt x="29844" y="290829"/>
                  </a:lnTo>
                  <a:lnTo>
                    <a:pt x="64134" y="321944"/>
                  </a:lnTo>
                  <a:lnTo>
                    <a:pt x="325754" y="321944"/>
                  </a:lnTo>
                  <a:lnTo>
                    <a:pt x="360044" y="290829"/>
                  </a:lnTo>
                  <a:lnTo>
                    <a:pt x="389889" y="24764"/>
                  </a:lnTo>
                  <a:lnTo>
                    <a:pt x="389889" y="0"/>
                  </a:lnTo>
                  <a:close/>
                </a:path>
              </a:pathLst>
            </a:custGeom>
            <a:solidFill>
              <a:srgbClr val="d0a08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object 9"/>
            <p:cNvSpPr/>
            <p:nvPr/>
          </p:nvSpPr>
          <p:spPr>
            <a:xfrm>
              <a:off x="6981840" y="6419160"/>
              <a:ext cx="154440" cy="432000"/>
            </a:xfrm>
            <a:custGeom>
              <a:avLst/>
              <a:gdLst/>
              <a:ahLst/>
              <a:rect l="l" t="t" r="r" b="b"/>
              <a:pathLst>
                <a:path w="154940" h="432434">
                  <a:moveTo>
                    <a:pt x="80645" y="0"/>
                  </a:moveTo>
                  <a:lnTo>
                    <a:pt x="73659" y="0"/>
                  </a:lnTo>
                  <a:lnTo>
                    <a:pt x="70484" y="5080"/>
                  </a:lnTo>
                  <a:lnTo>
                    <a:pt x="11429" y="138430"/>
                  </a:lnTo>
                  <a:lnTo>
                    <a:pt x="0" y="277495"/>
                  </a:lnTo>
                  <a:lnTo>
                    <a:pt x="11429" y="387350"/>
                  </a:lnTo>
                  <a:lnTo>
                    <a:pt x="20320" y="432435"/>
                  </a:lnTo>
                  <a:lnTo>
                    <a:pt x="133984" y="432435"/>
                  </a:lnTo>
                  <a:lnTo>
                    <a:pt x="143509" y="387350"/>
                  </a:lnTo>
                  <a:lnTo>
                    <a:pt x="154940" y="277495"/>
                  </a:lnTo>
                  <a:lnTo>
                    <a:pt x="143509" y="138430"/>
                  </a:lnTo>
                  <a:lnTo>
                    <a:pt x="84454" y="5080"/>
                  </a:lnTo>
                  <a:lnTo>
                    <a:pt x="80645" y="0"/>
                  </a:lnTo>
                  <a:close/>
                </a:path>
              </a:pathLst>
            </a:custGeom>
            <a:solidFill>
              <a:srgbClr val="00d2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object 10"/>
            <p:cNvSpPr/>
            <p:nvPr/>
          </p:nvSpPr>
          <p:spPr>
            <a:xfrm>
              <a:off x="7038360" y="6419160"/>
              <a:ext cx="97920" cy="432000"/>
            </a:xfrm>
            <a:custGeom>
              <a:avLst/>
              <a:gdLst/>
              <a:ahLst/>
              <a:rect l="l" t="t" r="r" b="b"/>
              <a:pathLst>
                <a:path w="98425" h="432434">
                  <a:moveTo>
                    <a:pt x="17779" y="0"/>
                  </a:moveTo>
                  <a:lnTo>
                    <a:pt x="13969" y="5080"/>
                  </a:lnTo>
                  <a:lnTo>
                    <a:pt x="8889" y="10795"/>
                  </a:lnTo>
                  <a:lnTo>
                    <a:pt x="4444" y="17780"/>
                  </a:lnTo>
                  <a:lnTo>
                    <a:pt x="0" y="24130"/>
                  </a:lnTo>
                  <a:lnTo>
                    <a:pt x="48894" y="155575"/>
                  </a:lnTo>
                  <a:lnTo>
                    <a:pt x="56514" y="288290"/>
                  </a:lnTo>
                  <a:lnTo>
                    <a:pt x="45084" y="391160"/>
                  </a:lnTo>
                  <a:lnTo>
                    <a:pt x="36194" y="432435"/>
                  </a:lnTo>
                  <a:lnTo>
                    <a:pt x="77469" y="432435"/>
                  </a:lnTo>
                  <a:lnTo>
                    <a:pt x="86994" y="387350"/>
                  </a:lnTo>
                  <a:lnTo>
                    <a:pt x="98425" y="277495"/>
                  </a:lnTo>
                  <a:lnTo>
                    <a:pt x="86994" y="138430"/>
                  </a:lnTo>
                  <a:lnTo>
                    <a:pt x="27939" y="5080"/>
                  </a:lnTo>
                  <a:lnTo>
                    <a:pt x="24129" y="635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00b69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11"/>
            <p:cNvSpPr/>
            <p:nvPr/>
          </p:nvSpPr>
          <p:spPr>
            <a:xfrm>
              <a:off x="6843240" y="6522840"/>
              <a:ext cx="431280" cy="328680"/>
            </a:xfrm>
            <a:custGeom>
              <a:avLst/>
              <a:gdLst/>
              <a:ahLst/>
              <a:rect l="l" t="t" r="r" b="b"/>
              <a:pathLst>
                <a:path w="431800" h="328929">
                  <a:moveTo>
                    <a:pt x="8889" y="0"/>
                  </a:moveTo>
                  <a:lnTo>
                    <a:pt x="3175" y="3809"/>
                  </a:lnTo>
                  <a:lnTo>
                    <a:pt x="2482" y="10159"/>
                  </a:lnTo>
                  <a:lnTo>
                    <a:pt x="1270" y="23494"/>
                  </a:lnTo>
                  <a:lnTo>
                    <a:pt x="634" y="37464"/>
                  </a:lnTo>
                  <a:lnTo>
                    <a:pt x="634" y="46354"/>
                  </a:lnTo>
                  <a:lnTo>
                    <a:pt x="0" y="53339"/>
                  </a:lnTo>
                  <a:lnTo>
                    <a:pt x="13334" y="164464"/>
                  </a:lnTo>
                  <a:lnTo>
                    <a:pt x="41909" y="251459"/>
                  </a:lnTo>
                  <a:lnTo>
                    <a:pt x="70484" y="308609"/>
                  </a:lnTo>
                  <a:lnTo>
                    <a:pt x="83820" y="328929"/>
                  </a:lnTo>
                  <a:lnTo>
                    <a:pt x="182245" y="328929"/>
                  </a:lnTo>
                  <a:lnTo>
                    <a:pt x="171450" y="244474"/>
                  </a:lnTo>
                  <a:lnTo>
                    <a:pt x="153670" y="175259"/>
                  </a:lnTo>
                  <a:lnTo>
                    <a:pt x="130809" y="120649"/>
                  </a:lnTo>
                  <a:lnTo>
                    <a:pt x="104775" y="78104"/>
                  </a:lnTo>
                  <a:lnTo>
                    <a:pt x="78739" y="46354"/>
                  </a:lnTo>
                  <a:lnTo>
                    <a:pt x="31114" y="10159"/>
                  </a:lnTo>
                  <a:lnTo>
                    <a:pt x="14604" y="2539"/>
                  </a:lnTo>
                  <a:lnTo>
                    <a:pt x="8889" y="0"/>
                  </a:lnTo>
                  <a:close/>
                  <a:moveTo>
                    <a:pt x="422909" y="0"/>
                  </a:moveTo>
                  <a:lnTo>
                    <a:pt x="378459" y="24764"/>
                  </a:lnTo>
                  <a:lnTo>
                    <a:pt x="326389" y="78104"/>
                  </a:lnTo>
                  <a:lnTo>
                    <a:pt x="300989" y="120649"/>
                  </a:lnTo>
                  <a:lnTo>
                    <a:pt x="278129" y="175259"/>
                  </a:lnTo>
                  <a:lnTo>
                    <a:pt x="260350" y="244474"/>
                  </a:lnTo>
                  <a:lnTo>
                    <a:pt x="249554" y="328929"/>
                  </a:lnTo>
                  <a:lnTo>
                    <a:pt x="347979" y="328929"/>
                  </a:lnTo>
                  <a:lnTo>
                    <a:pt x="360679" y="308609"/>
                  </a:lnTo>
                  <a:lnTo>
                    <a:pt x="389889" y="251459"/>
                  </a:lnTo>
                  <a:lnTo>
                    <a:pt x="418464" y="164464"/>
                  </a:lnTo>
                  <a:lnTo>
                    <a:pt x="431800" y="53339"/>
                  </a:lnTo>
                  <a:lnTo>
                    <a:pt x="431164" y="48894"/>
                  </a:lnTo>
                  <a:lnTo>
                    <a:pt x="431164" y="37464"/>
                  </a:lnTo>
                  <a:lnTo>
                    <a:pt x="430529" y="23494"/>
                  </a:lnTo>
                  <a:lnTo>
                    <a:pt x="429259" y="9524"/>
                  </a:lnTo>
                  <a:lnTo>
                    <a:pt x="428625" y="3809"/>
                  </a:lnTo>
                  <a:lnTo>
                    <a:pt x="422909" y="0"/>
                  </a:lnTo>
                  <a:close/>
                </a:path>
              </a:pathLst>
            </a:custGeom>
            <a:solidFill>
              <a:srgbClr val="00d2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bject 12"/>
            <p:cNvSpPr/>
            <p:nvPr/>
          </p:nvSpPr>
          <p:spPr>
            <a:xfrm>
              <a:off x="6844680" y="6522840"/>
              <a:ext cx="429480" cy="328680"/>
            </a:xfrm>
            <a:custGeom>
              <a:avLst/>
              <a:gdLst/>
              <a:ahLst/>
              <a:rect l="l" t="t" r="r" b="b"/>
              <a:pathLst>
                <a:path w="429895" h="328929">
                  <a:moveTo>
                    <a:pt x="6984" y="0"/>
                  </a:moveTo>
                  <a:lnTo>
                    <a:pt x="1269" y="3809"/>
                  </a:lnTo>
                  <a:lnTo>
                    <a:pt x="634" y="9524"/>
                  </a:lnTo>
                  <a:lnTo>
                    <a:pt x="0" y="12064"/>
                  </a:lnTo>
                  <a:lnTo>
                    <a:pt x="0" y="17779"/>
                  </a:lnTo>
                  <a:lnTo>
                    <a:pt x="22225" y="34289"/>
                  </a:lnTo>
                  <a:lnTo>
                    <a:pt x="46354" y="58419"/>
                  </a:lnTo>
                  <a:lnTo>
                    <a:pt x="70484" y="90804"/>
                  </a:lnTo>
                  <a:lnTo>
                    <a:pt x="93344" y="132714"/>
                  </a:lnTo>
                  <a:lnTo>
                    <a:pt x="113664" y="185419"/>
                  </a:lnTo>
                  <a:lnTo>
                    <a:pt x="129539" y="250189"/>
                  </a:lnTo>
                  <a:lnTo>
                    <a:pt x="139064" y="328929"/>
                  </a:lnTo>
                  <a:lnTo>
                    <a:pt x="180339" y="328929"/>
                  </a:lnTo>
                  <a:lnTo>
                    <a:pt x="169544" y="244474"/>
                  </a:lnTo>
                  <a:lnTo>
                    <a:pt x="151764" y="175259"/>
                  </a:lnTo>
                  <a:lnTo>
                    <a:pt x="128904" y="120649"/>
                  </a:lnTo>
                  <a:lnTo>
                    <a:pt x="102869" y="78104"/>
                  </a:lnTo>
                  <a:lnTo>
                    <a:pt x="76834" y="46354"/>
                  </a:lnTo>
                  <a:lnTo>
                    <a:pt x="29209" y="10159"/>
                  </a:lnTo>
                  <a:lnTo>
                    <a:pt x="12700" y="2539"/>
                  </a:lnTo>
                  <a:lnTo>
                    <a:pt x="6984" y="0"/>
                  </a:lnTo>
                  <a:close/>
                  <a:moveTo>
                    <a:pt x="421004" y="0"/>
                  </a:moveTo>
                  <a:lnTo>
                    <a:pt x="409575" y="5079"/>
                  </a:lnTo>
                  <a:lnTo>
                    <a:pt x="402589" y="8254"/>
                  </a:lnTo>
                  <a:lnTo>
                    <a:pt x="394969" y="12064"/>
                  </a:lnTo>
                  <a:lnTo>
                    <a:pt x="386714" y="17779"/>
                  </a:lnTo>
                  <a:lnTo>
                    <a:pt x="387350" y="29844"/>
                  </a:lnTo>
                  <a:lnTo>
                    <a:pt x="387984" y="41274"/>
                  </a:lnTo>
                  <a:lnTo>
                    <a:pt x="388619" y="53339"/>
                  </a:lnTo>
                  <a:lnTo>
                    <a:pt x="375284" y="164464"/>
                  </a:lnTo>
                  <a:lnTo>
                    <a:pt x="346709" y="251459"/>
                  </a:lnTo>
                  <a:lnTo>
                    <a:pt x="317500" y="308609"/>
                  </a:lnTo>
                  <a:lnTo>
                    <a:pt x="304800" y="328929"/>
                  </a:lnTo>
                  <a:lnTo>
                    <a:pt x="346075" y="328929"/>
                  </a:lnTo>
                  <a:lnTo>
                    <a:pt x="358775" y="308609"/>
                  </a:lnTo>
                  <a:lnTo>
                    <a:pt x="387984" y="251459"/>
                  </a:lnTo>
                  <a:lnTo>
                    <a:pt x="416559" y="164464"/>
                  </a:lnTo>
                  <a:lnTo>
                    <a:pt x="429894" y="53339"/>
                  </a:lnTo>
                  <a:lnTo>
                    <a:pt x="429259" y="50164"/>
                  </a:lnTo>
                  <a:lnTo>
                    <a:pt x="429259" y="37464"/>
                  </a:lnTo>
                  <a:lnTo>
                    <a:pt x="428625" y="23494"/>
                  </a:lnTo>
                  <a:lnTo>
                    <a:pt x="427354" y="9524"/>
                  </a:lnTo>
                  <a:lnTo>
                    <a:pt x="426719" y="3809"/>
                  </a:lnTo>
                  <a:lnTo>
                    <a:pt x="421004" y="0"/>
                  </a:lnTo>
                  <a:close/>
                </a:path>
              </a:pathLst>
            </a:custGeom>
            <a:solidFill>
              <a:srgbClr val="00b69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13"/>
            <p:cNvSpPr/>
            <p:nvPr/>
          </p:nvSpPr>
          <p:spPr>
            <a:xfrm>
              <a:off x="7099920" y="6685200"/>
              <a:ext cx="257400" cy="165240"/>
            </a:xfrm>
            <a:custGeom>
              <a:avLst/>
              <a:gdLst/>
              <a:ahLst/>
              <a:rect l="l" t="t" r="r" b="b"/>
              <a:pathLst>
                <a:path w="257809" h="165734">
                  <a:moveTo>
                    <a:pt x="254635" y="0"/>
                  </a:moveTo>
                  <a:lnTo>
                    <a:pt x="245745" y="0"/>
                  </a:lnTo>
                  <a:lnTo>
                    <a:pt x="132080" y="27939"/>
                  </a:lnTo>
                  <a:lnTo>
                    <a:pt x="56515" y="84454"/>
                  </a:lnTo>
                  <a:lnTo>
                    <a:pt x="13335" y="140334"/>
                  </a:lnTo>
                  <a:lnTo>
                    <a:pt x="0" y="165734"/>
                  </a:lnTo>
                  <a:lnTo>
                    <a:pt x="121920" y="165734"/>
                  </a:lnTo>
                  <a:lnTo>
                    <a:pt x="149225" y="116204"/>
                  </a:lnTo>
                  <a:lnTo>
                    <a:pt x="183515" y="73659"/>
                  </a:lnTo>
                  <a:lnTo>
                    <a:pt x="219710" y="40004"/>
                  </a:lnTo>
                  <a:lnTo>
                    <a:pt x="250825" y="15875"/>
                  </a:lnTo>
                  <a:lnTo>
                    <a:pt x="257810" y="10794"/>
                  </a:lnTo>
                  <a:lnTo>
                    <a:pt x="254635" y="0"/>
                  </a:lnTo>
                  <a:close/>
                </a:path>
              </a:pathLst>
            </a:custGeom>
            <a:solidFill>
              <a:srgbClr val="009d7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14" descr=""/>
            <p:cNvPicPr/>
            <p:nvPr/>
          </p:nvPicPr>
          <p:blipFill>
            <a:blip r:embed="rId2"/>
            <a:stretch/>
          </p:blipFill>
          <p:spPr>
            <a:xfrm>
              <a:off x="7181280" y="6685200"/>
              <a:ext cx="177480" cy="165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5" name="object 15" descr=""/>
            <p:cNvPicPr/>
            <p:nvPr/>
          </p:nvPicPr>
          <p:blipFill>
            <a:blip r:embed="rId3"/>
            <a:stretch/>
          </p:blipFill>
          <p:spPr>
            <a:xfrm>
              <a:off x="6759720" y="6685200"/>
              <a:ext cx="258120" cy="165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6" name="object 16"/>
            <p:cNvSpPr/>
            <p:nvPr/>
          </p:nvSpPr>
          <p:spPr>
            <a:xfrm>
              <a:off x="7171560" y="6967800"/>
              <a:ext cx="82080" cy="297000"/>
            </a:xfrm>
            <a:custGeom>
              <a:avLst/>
              <a:gdLst/>
              <a:ahLst/>
              <a:rect l="l" t="t" r="r" b="b"/>
              <a:pathLst>
                <a:path w="82550" h="297179">
                  <a:moveTo>
                    <a:pt x="82550" y="0"/>
                  </a:moveTo>
                  <a:lnTo>
                    <a:pt x="33654" y="0"/>
                  </a:lnTo>
                  <a:lnTo>
                    <a:pt x="0" y="297179"/>
                  </a:lnTo>
                  <a:lnTo>
                    <a:pt x="18414" y="297179"/>
                  </a:lnTo>
                  <a:lnTo>
                    <a:pt x="31114" y="294639"/>
                  </a:lnTo>
                  <a:lnTo>
                    <a:pt x="41275" y="288289"/>
                  </a:lnTo>
                  <a:lnTo>
                    <a:pt x="48894" y="278129"/>
                  </a:lnTo>
                  <a:lnTo>
                    <a:pt x="52704" y="266064"/>
                  </a:lnTo>
                  <a:lnTo>
                    <a:pt x="82550" y="0"/>
                  </a:lnTo>
                  <a:close/>
                </a:path>
              </a:pathLst>
            </a:custGeom>
            <a:solidFill>
              <a:srgbClr val="c68e7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object 17"/>
            <p:cNvSpPr/>
            <p:nvPr/>
          </p:nvSpPr>
          <p:spPr>
            <a:xfrm>
              <a:off x="6825600" y="6840720"/>
              <a:ext cx="465840" cy="126720"/>
            </a:xfrm>
            <a:custGeom>
              <a:avLst/>
              <a:gdLst/>
              <a:ahLst/>
              <a:rect l="l" t="t" r="r" b="b"/>
              <a:pathLst>
                <a:path w="466090" h="127000">
                  <a:moveTo>
                    <a:pt x="460375" y="0"/>
                  </a:moveTo>
                  <a:lnTo>
                    <a:pt x="5714" y="0"/>
                  </a:lnTo>
                  <a:lnTo>
                    <a:pt x="0" y="5714"/>
                  </a:lnTo>
                  <a:lnTo>
                    <a:pt x="0" y="121919"/>
                  </a:lnTo>
                  <a:lnTo>
                    <a:pt x="5714" y="127000"/>
                  </a:lnTo>
                  <a:lnTo>
                    <a:pt x="460375" y="127000"/>
                  </a:lnTo>
                  <a:lnTo>
                    <a:pt x="466089" y="121919"/>
                  </a:lnTo>
                  <a:lnTo>
                    <a:pt x="466089" y="5714"/>
                  </a:lnTo>
                  <a:lnTo>
                    <a:pt x="460375" y="0"/>
                  </a:lnTo>
                  <a:close/>
                </a:path>
              </a:pathLst>
            </a:custGeom>
            <a:solidFill>
              <a:srgbClr val="ab6a5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object 18"/>
            <p:cNvSpPr/>
            <p:nvPr/>
          </p:nvSpPr>
          <p:spPr>
            <a:xfrm>
              <a:off x="7236360" y="6841800"/>
              <a:ext cx="54720" cy="126720"/>
            </a:xfrm>
            <a:custGeom>
              <a:avLst/>
              <a:gdLst/>
              <a:ahLst/>
              <a:rect l="l" t="t" r="r" b="b"/>
              <a:pathLst>
                <a:path w="55245" h="127000">
                  <a:moveTo>
                    <a:pt x="55245" y="5080"/>
                  </a:moveTo>
                  <a:lnTo>
                    <a:pt x="52705" y="5080"/>
                  </a:lnTo>
                  <a:lnTo>
                    <a:pt x="52705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20650"/>
                  </a:lnTo>
                  <a:lnTo>
                    <a:pt x="0" y="127000"/>
                  </a:lnTo>
                  <a:lnTo>
                    <a:pt x="52070" y="127000"/>
                  </a:lnTo>
                  <a:lnTo>
                    <a:pt x="52070" y="120650"/>
                  </a:lnTo>
                  <a:lnTo>
                    <a:pt x="55245" y="120650"/>
                  </a:lnTo>
                  <a:lnTo>
                    <a:pt x="55245" y="5080"/>
                  </a:lnTo>
                  <a:close/>
                </a:path>
              </a:pathLst>
            </a:custGeom>
            <a:solidFill>
              <a:srgbClr val="935b4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9" name="object 19"/>
          <p:cNvSpPr/>
          <p:nvPr/>
        </p:nvSpPr>
        <p:spPr>
          <a:xfrm>
            <a:off x="2368800" y="4161240"/>
            <a:ext cx="786240" cy="27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  <a:tabLst>
                <a:tab algn="l" pos="707400"/>
              </a:tabLst>
            </a:pPr>
            <a:r>
              <a:rPr b="1" lang="en-US" sz="850" spc="-52" strike="noStrike">
                <a:solidFill>
                  <a:srgbClr val="ffffff"/>
                </a:solidFill>
                <a:latin typeface="Verdana"/>
              </a:rPr>
              <a:t>M</a:t>
            </a:r>
            <a:r>
              <a:rPr b="1" lang="en-US" sz="850" spc="-1" strike="noStrike">
                <a:solidFill>
                  <a:srgbClr val="ffffff"/>
                </a:solidFill>
                <a:latin typeface="Verdana"/>
              </a:rPr>
              <a:t>	</a:t>
            </a:r>
            <a:r>
              <a:rPr b="1" lang="en-US" sz="850" spc="-52" strike="noStrike">
                <a:solidFill>
                  <a:srgbClr val="ffffff"/>
                </a:solidFill>
                <a:latin typeface="Verdana"/>
              </a:rPr>
              <a:t>T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021040" y="3469320"/>
            <a:ext cx="138528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3700" spc="-12" strike="noStrike">
                <a:solidFill>
                  <a:srgbClr val="221f1f"/>
                </a:solidFill>
                <a:latin typeface="Tahoma"/>
              </a:rPr>
              <a:t>JUNIO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61" name="object 21"/>
          <p:cNvSpPr/>
          <p:nvPr/>
        </p:nvSpPr>
        <p:spPr>
          <a:xfrm>
            <a:off x="3793320" y="4170600"/>
            <a:ext cx="13284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15" strike="noStrike">
                <a:solidFill>
                  <a:srgbClr val="ffffff"/>
                </a:solidFill>
                <a:latin typeface="Verdana"/>
              </a:rPr>
              <a:t>W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62" name="object 22"/>
          <p:cNvSpPr/>
          <p:nvPr/>
        </p:nvSpPr>
        <p:spPr>
          <a:xfrm>
            <a:off x="4546440" y="4179600"/>
            <a:ext cx="817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41" strike="noStrike">
                <a:solidFill>
                  <a:srgbClr val="ffffff"/>
                </a:solidFill>
                <a:latin typeface="Verdana"/>
              </a:rPr>
              <a:t>T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63" name="object 23"/>
          <p:cNvSpPr/>
          <p:nvPr/>
        </p:nvSpPr>
        <p:spPr>
          <a:xfrm>
            <a:off x="5262840" y="4179600"/>
            <a:ext cx="7524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66" strike="noStrike">
                <a:solidFill>
                  <a:srgbClr val="ffffff"/>
                </a:solidFill>
                <a:latin typeface="Verdana"/>
              </a:rPr>
              <a:t>F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64" name="object 24"/>
          <p:cNvSpPr/>
          <p:nvPr/>
        </p:nvSpPr>
        <p:spPr>
          <a:xfrm>
            <a:off x="5970240" y="4179600"/>
            <a:ext cx="8460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41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65" name="object 25"/>
          <p:cNvSpPr/>
          <p:nvPr/>
        </p:nvSpPr>
        <p:spPr>
          <a:xfrm>
            <a:off x="6690240" y="4179600"/>
            <a:ext cx="8460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41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2022-07-29T06:04:12Z</dcterms:created>
  <dc:creator/>
  <dc:description/>
  <dc:language>en-US</dc:language>
  <cp:lastModifiedBy/>
  <dcterms:modified xsi:type="dcterms:W3CDTF">2022-07-29T06:04:12Z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