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10.png" ContentType="image/png"/>
  <Override PartName="/ppt/media/image6.png" ContentType="image/png"/>
  <Override PartName="/ppt/media/image11.png" ContentType="image/png"/>
  <Override PartName="/ppt/media/image7.png" ContentType="image/png"/>
  <Override PartName="/ppt/media/image12.png" ContentType="image/png"/>
  <Override PartName="/ppt/media/image8.png" ContentType="image/png"/>
  <Override PartName="/ppt/media/image9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693400" cy="75565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DD590EF-4AA6-4921-9BEE-B70F9A83D886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2880720" y="1139760"/>
            <a:ext cx="4931640" cy="82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534600" y="1738080"/>
            <a:ext cx="9623880" cy="237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534600" y="4343040"/>
            <a:ext cx="9623880" cy="237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9421F57-F66C-41EC-8857-F99E6993075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2880720" y="1139760"/>
            <a:ext cx="4931640" cy="82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/>
          </p:nvPr>
        </p:nvSpPr>
        <p:spPr>
          <a:xfrm>
            <a:off x="534600" y="1738080"/>
            <a:ext cx="4696200" cy="237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/>
          </p:nvPr>
        </p:nvSpPr>
        <p:spPr>
          <a:xfrm>
            <a:off x="5465880" y="1738080"/>
            <a:ext cx="4696200" cy="237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/>
          </p:nvPr>
        </p:nvSpPr>
        <p:spPr>
          <a:xfrm>
            <a:off x="534600" y="4343040"/>
            <a:ext cx="4696200" cy="237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0" name="PlaceHolder 5"/>
          <p:cNvSpPr>
            <a:spLocks noGrp="1"/>
          </p:cNvSpPr>
          <p:nvPr>
            <p:ph/>
          </p:nvPr>
        </p:nvSpPr>
        <p:spPr>
          <a:xfrm>
            <a:off x="5465880" y="4343040"/>
            <a:ext cx="4696200" cy="237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9BE544C-0FDA-4FC3-B8F3-354BE63B6F49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2880720" y="1139760"/>
            <a:ext cx="4931640" cy="82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/>
          </p:nvPr>
        </p:nvSpPr>
        <p:spPr>
          <a:xfrm>
            <a:off x="534600" y="1738080"/>
            <a:ext cx="3098520" cy="237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/>
          </p:nvPr>
        </p:nvSpPr>
        <p:spPr>
          <a:xfrm>
            <a:off x="3788280" y="1738080"/>
            <a:ext cx="3098520" cy="237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/>
          </p:nvPr>
        </p:nvSpPr>
        <p:spPr>
          <a:xfrm>
            <a:off x="7042320" y="1738080"/>
            <a:ext cx="3098520" cy="237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/>
          </p:nvPr>
        </p:nvSpPr>
        <p:spPr>
          <a:xfrm>
            <a:off x="534600" y="4343040"/>
            <a:ext cx="3098520" cy="237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6" name="PlaceHolder 6"/>
          <p:cNvSpPr>
            <a:spLocks noGrp="1"/>
          </p:cNvSpPr>
          <p:nvPr>
            <p:ph/>
          </p:nvPr>
        </p:nvSpPr>
        <p:spPr>
          <a:xfrm>
            <a:off x="3788280" y="4343040"/>
            <a:ext cx="3098520" cy="237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7" name="PlaceHolder 7"/>
          <p:cNvSpPr>
            <a:spLocks noGrp="1"/>
          </p:cNvSpPr>
          <p:nvPr>
            <p:ph/>
          </p:nvPr>
        </p:nvSpPr>
        <p:spPr>
          <a:xfrm>
            <a:off x="7042320" y="4343040"/>
            <a:ext cx="3098520" cy="237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F88F710-217C-4A67-8AD1-C4FD55EE08E4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2880720" y="1139760"/>
            <a:ext cx="4931640" cy="82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534600" y="1738080"/>
            <a:ext cx="9623880" cy="498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3509F0F-FD4D-4B87-84AE-9ED22C56FC9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2880720" y="1139760"/>
            <a:ext cx="4931640" cy="82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/>
          </p:nvPr>
        </p:nvSpPr>
        <p:spPr>
          <a:xfrm>
            <a:off x="534600" y="1738080"/>
            <a:ext cx="9623880" cy="498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C8D5DB4-7D0B-4F0B-AD7A-5D2F31C1630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2880720" y="1139760"/>
            <a:ext cx="4931640" cy="82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/>
          </p:nvPr>
        </p:nvSpPr>
        <p:spPr>
          <a:xfrm>
            <a:off x="534600" y="1738080"/>
            <a:ext cx="4696200" cy="498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/>
          </p:nvPr>
        </p:nvSpPr>
        <p:spPr>
          <a:xfrm>
            <a:off x="5465880" y="1738080"/>
            <a:ext cx="4696200" cy="498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081069D-4C4E-4A7F-84E8-2883B1F5B1A7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2880720" y="1139760"/>
            <a:ext cx="4931640" cy="82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9DBBFBE-FDCE-4DA3-841E-E3B78B3A49B7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2880720" y="1139760"/>
            <a:ext cx="4931640" cy="3834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5C26ED6-3E77-4795-83F1-0D05F9F10527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2880720" y="1139760"/>
            <a:ext cx="4931640" cy="82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/>
          </p:nvPr>
        </p:nvSpPr>
        <p:spPr>
          <a:xfrm>
            <a:off x="534600" y="1738080"/>
            <a:ext cx="4696200" cy="237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/>
          </p:nvPr>
        </p:nvSpPr>
        <p:spPr>
          <a:xfrm>
            <a:off x="5465880" y="1738080"/>
            <a:ext cx="4696200" cy="498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/>
          </p:nvPr>
        </p:nvSpPr>
        <p:spPr>
          <a:xfrm>
            <a:off x="534600" y="4343040"/>
            <a:ext cx="4696200" cy="237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39D4C4A-72A6-437C-A79B-2D731EFF15C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2880720" y="1139760"/>
            <a:ext cx="4931640" cy="82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534600" y="1738080"/>
            <a:ext cx="4696200" cy="498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5465880" y="1738080"/>
            <a:ext cx="4696200" cy="237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5465880" y="4343040"/>
            <a:ext cx="4696200" cy="237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0170B47-A9B1-4F6B-AB6E-5DC664B2BC1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2880720" y="1139760"/>
            <a:ext cx="4931640" cy="82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534600" y="1738080"/>
            <a:ext cx="4696200" cy="237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5465880" y="1738080"/>
            <a:ext cx="4696200" cy="237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534600" y="4343040"/>
            <a:ext cx="9623880" cy="237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F97593A-7001-4CE9-9C90-FB664C8C711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slideLayout" Target="../slideLayouts/slideLayout1.xml"/><Relationship Id="rId15" Type="http://schemas.openxmlformats.org/officeDocument/2006/relationships/slideLayout" Target="../slideLayouts/slideLayout2.xml"/><Relationship Id="rId16" Type="http://schemas.openxmlformats.org/officeDocument/2006/relationships/slideLayout" Target="../slideLayouts/slideLayout3.xml"/><Relationship Id="rId17" Type="http://schemas.openxmlformats.org/officeDocument/2006/relationships/slideLayout" Target="../slideLayouts/slideLayout4.xml"/><Relationship Id="rId18" Type="http://schemas.openxmlformats.org/officeDocument/2006/relationships/slideLayout" Target="../slideLayouts/slideLayout5.xml"/><Relationship Id="rId19" Type="http://schemas.openxmlformats.org/officeDocument/2006/relationships/slideLayout" Target="../slideLayouts/slideLayout6.xml"/><Relationship Id="rId20" Type="http://schemas.openxmlformats.org/officeDocument/2006/relationships/slideLayout" Target="../slideLayouts/slideLayout7.xml"/><Relationship Id="rId21" Type="http://schemas.openxmlformats.org/officeDocument/2006/relationships/slideLayout" Target="../slideLayouts/slideLayout8.xml"/><Relationship Id="rId22" Type="http://schemas.openxmlformats.org/officeDocument/2006/relationships/slideLayout" Target="../slideLayouts/slideLayout9.xml"/><Relationship Id="rId23" Type="http://schemas.openxmlformats.org/officeDocument/2006/relationships/slideLayout" Target="../slideLayouts/slideLayout10.xml"/><Relationship Id="rId24" Type="http://schemas.openxmlformats.org/officeDocument/2006/relationships/slideLayout" Target="../slideLayouts/slideLayout11.xml"/><Relationship Id="rId25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9316800" y="918720"/>
            <a:ext cx="1251360" cy="2525040"/>
          </a:xfrm>
          <a:prstGeom prst="rect">
            <a:avLst/>
          </a:prstGeom>
          <a:ln w="0">
            <a:noFill/>
          </a:ln>
        </p:spPr>
      </p:pic>
      <p:sp>
        <p:nvSpPr>
          <p:cNvPr id="1" name="bg object 17"/>
          <p:cNvSpPr/>
          <p:nvPr/>
        </p:nvSpPr>
        <p:spPr>
          <a:xfrm>
            <a:off x="2876400" y="1988280"/>
            <a:ext cx="7218360" cy="4505760"/>
          </a:xfrm>
          <a:custGeom>
            <a:avLst/>
            <a:gdLst/>
            <a:ahLst/>
            <a:rect l="l" t="t" r="r" b="b"/>
            <a:pathLst>
              <a:path w="7218680" h="4505960">
                <a:moveTo>
                  <a:pt x="7218680" y="0"/>
                </a:moveTo>
                <a:lnTo>
                  <a:pt x="0" y="0"/>
                </a:lnTo>
                <a:lnTo>
                  <a:pt x="0" y="4505960"/>
                </a:lnTo>
                <a:lnTo>
                  <a:pt x="7218680" y="4505960"/>
                </a:lnTo>
                <a:lnTo>
                  <a:pt x="7218680" y="0"/>
                </a:lnTo>
                <a:close/>
              </a:path>
            </a:pathLst>
          </a:custGeom>
          <a:solidFill>
            <a:srgbClr val="221f1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bg object 18"/>
          <p:cNvSpPr/>
          <p:nvPr/>
        </p:nvSpPr>
        <p:spPr>
          <a:xfrm>
            <a:off x="2967840" y="2413800"/>
            <a:ext cx="7034040" cy="4017960"/>
          </a:xfrm>
          <a:custGeom>
            <a:avLst/>
            <a:gdLst/>
            <a:ahLst/>
            <a:rect l="l" t="t" r="r" b="b"/>
            <a:pathLst>
              <a:path w="7034530" h="4018279">
                <a:moveTo>
                  <a:pt x="962025" y="3216275"/>
                </a:moveTo>
                <a:lnTo>
                  <a:pt x="0" y="3216275"/>
                </a:lnTo>
                <a:lnTo>
                  <a:pt x="0" y="4018280"/>
                </a:lnTo>
                <a:lnTo>
                  <a:pt x="962025" y="4018280"/>
                </a:lnTo>
                <a:lnTo>
                  <a:pt x="962025" y="3216275"/>
                </a:lnTo>
                <a:close/>
                <a:moveTo>
                  <a:pt x="962025" y="2404745"/>
                </a:moveTo>
                <a:lnTo>
                  <a:pt x="0" y="2404745"/>
                </a:lnTo>
                <a:lnTo>
                  <a:pt x="0" y="3179445"/>
                </a:lnTo>
                <a:lnTo>
                  <a:pt x="962025" y="3179445"/>
                </a:lnTo>
                <a:lnTo>
                  <a:pt x="962025" y="2404745"/>
                </a:lnTo>
                <a:close/>
                <a:moveTo>
                  <a:pt x="962025" y="1593215"/>
                </a:moveTo>
                <a:lnTo>
                  <a:pt x="0" y="1593215"/>
                </a:lnTo>
                <a:lnTo>
                  <a:pt x="0" y="2367915"/>
                </a:lnTo>
                <a:lnTo>
                  <a:pt x="962025" y="2367915"/>
                </a:lnTo>
                <a:lnTo>
                  <a:pt x="962025" y="1593215"/>
                </a:lnTo>
                <a:close/>
                <a:moveTo>
                  <a:pt x="962025" y="781685"/>
                </a:moveTo>
                <a:lnTo>
                  <a:pt x="0" y="781685"/>
                </a:lnTo>
                <a:lnTo>
                  <a:pt x="0" y="1556385"/>
                </a:lnTo>
                <a:lnTo>
                  <a:pt x="962025" y="1556385"/>
                </a:lnTo>
                <a:lnTo>
                  <a:pt x="962025" y="781685"/>
                </a:lnTo>
                <a:close/>
                <a:moveTo>
                  <a:pt x="962025" y="0"/>
                </a:moveTo>
                <a:lnTo>
                  <a:pt x="0" y="0"/>
                </a:lnTo>
                <a:lnTo>
                  <a:pt x="0" y="745490"/>
                </a:lnTo>
                <a:lnTo>
                  <a:pt x="962025" y="745490"/>
                </a:lnTo>
                <a:lnTo>
                  <a:pt x="962025" y="0"/>
                </a:lnTo>
                <a:close/>
                <a:moveTo>
                  <a:pt x="1970405" y="3216275"/>
                </a:moveTo>
                <a:lnTo>
                  <a:pt x="998855" y="3216275"/>
                </a:lnTo>
                <a:lnTo>
                  <a:pt x="998855" y="4018280"/>
                </a:lnTo>
                <a:lnTo>
                  <a:pt x="1970405" y="4018280"/>
                </a:lnTo>
                <a:lnTo>
                  <a:pt x="1970405" y="3216275"/>
                </a:lnTo>
                <a:close/>
                <a:moveTo>
                  <a:pt x="1970405" y="2404745"/>
                </a:moveTo>
                <a:lnTo>
                  <a:pt x="998855" y="2404745"/>
                </a:lnTo>
                <a:lnTo>
                  <a:pt x="998855" y="3179445"/>
                </a:lnTo>
                <a:lnTo>
                  <a:pt x="1970405" y="3179445"/>
                </a:lnTo>
                <a:lnTo>
                  <a:pt x="1970405" y="2404745"/>
                </a:lnTo>
                <a:close/>
                <a:moveTo>
                  <a:pt x="1970405" y="1593215"/>
                </a:moveTo>
                <a:lnTo>
                  <a:pt x="998855" y="1593215"/>
                </a:lnTo>
                <a:lnTo>
                  <a:pt x="998855" y="2367915"/>
                </a:lnTo>
                <a:lnTo>
                  <a:pt x="1970405" y="2367915"/>
                </a:lnTo>
                <a:lnTo>
                  <a:pt x="1970405" y="1593215"/>
                </a:lnTo>
                <a:close/>
                <a:moveTo>
                  <a:pt x="1970405" y="781685"/>
                </a:moveTo>
                <a:lnTo>
                  <a:pt x="998855" y="781685"/>
                </a:lnTo>
                <a:lnTo>
                  <a:pt x="998855" y="1556385"/>
                </a:lnTo>
                <a:lnTo>
                  <a:pt x="1970405" y="1556385"/>
                </a:lnTo>
                <a:lnTo>
                  <a:pt x="1970405" y="781685"/>
                </a:lnTo>
                <a:close/>
                <a:moveTo>
                  <a:pt x="1970405" y="0"/>
                </a:moveTo>
                <a:lnTo>
                  <a:pt x="998855" y="0"/>
                </a:lnTo>
                <a:lnTo>
                  <a:pt x="998855" y="745490"/>
                </a:lnTo>
                <a:lnTo>
                  <a:pt x="1970405" y="745490"/>
                </a:lnTo>
                <a:lnTo>
                  <a:pt x="1970405" y="0"/>
                </a:lnTo>
                <a:close/>
                <a:moveTo>
                  <a:pt x="2979420" y="3216275"/>
                </a:moveTo>
                <a:lnTo>
                  <a:pt x="2007235" y="3216275"/>
                </a:lnTo>
                <a:lnTo>
                  <a:pt x="2007235" y="4018280"/>
                </a:lnTo>
                <a:lnTo>
                  <a:pt x="2979420" y="4018280"/>
                </a:lnTo>
                <a:lnTo>
                  <a:pt x="2979420" y="3216275"/>
                </a:lnTo>
                <a:close/>
                <a:moveTo>
                  <a:pt x="2979420" y="2404745"/>
                </a:moveTo>
                <a:lnTo>
                  <a:pt x="2007235" y="2404745"/>
                </a:lnTo>
                <a:lnTo>
                  <a:pt x="2007235" y="3179445"/>
                </a:lnTo>
                <a:lnTo>
                  <a:pt x="2979420" y="3179445"/>
                </a:lnTo>
                <a:lnTo>
                  <a:pt x="2979420" y="2404745"/>
                </a:lnTo>
                <a:close/>
                <a:moveTo>
                  <a:pt x="2979420" y="1593215"/>
                </a:moveTo>
                <a:lnTo>
                  <a:pt x="2007235" y="1593215"/>
                </a:lnTo>
                <a:lnTo>
                  <a:pt x="2007235" y="2367915"/>
                </a:lnTo>
                <a:lnTo>
                  <a:pt x="2979420" y="2367915"/>
                </a:lnTo>
                <a:lnTo>
                  <a:pt x="2979420" y="1593215"/>
                </a:lnTo>
                <a:close/>
                <a:moveTo>
                  <a:pt x="2979420" y="781685"/>
                </a:moveTo>
                <a:lnTo>
                  <a:pt x="2007235" y="781685"/>
                </a:lnTo>
                <a:lnTo>
                  <a:pt x="2007235" y="1556385"/>
                </a:lnTo>
                <a:lnTo>
                  <a:pt x="2979420" y="1556385"/>
                </a:lnTo>
                <a:lnTo>
                  <a:pt x="2979420" y="781685"/>
                </a:lnTo>
                <a:close/>
                <a:moveTo>
                  <a:pt x="2979420" y="0"/>
                </a:moveTo>
                <a:lnTo>
                  <a:pt x="2007235" y="0"/>
                </a:lnTo>
                <a:lnTo>
                  <a:pt x="2007235" y="745490"/>
                </a:lnTo>
                <a:lnTo>
                  <a:pt x="2979420" y="745490"/>
                </a:lnTo>
                <a:lnTo>
                  <a:pt x="2979420" y="0"/>
                </a:lnTo>
                <a:close/>
                <a:moveTo>
                  <a:pt x="3987165" y="3216275"/>
                </a:moveTo>
                <a:lnTo>
                  <a:pt x="3016250" y="3216275"/>
                </a:lnTo>
                <a:lnTo>
                  <a:pt x="3016250" y="4018280"/>
                </a:lnTo>
                <a:lnTo>
                  <a:pt x="3987165" y="4018280"/>
                </a:lnTo>
                <a:lnTo>
                  <a:pt x="3987165" y="3216275"/>
                </a:lnTo>
                <a:close/>
                <a:moveTo>
                  <a:pt x="3987165" y="2404745"/>
                </a:moveTo>
                <a:lnTo>
                  <a:pt x="3016250" y="2404745"/>
                </a:lnTo>
                <a:lnTo>
                  <a:pt x="3016250" y="3179445"/>
                </a:lnTo>
                <a:lnTo>
                  <a:pt x="3987165" y="3179445"/>
                </a:lnTo>
                <a:lnTo>
                  <a:pt x="3987165" y="2404745"/>
                </a:lnTo>
                <a:close/>
                <a:moveTo>
                  <a:pt x="3987165" y="1593215"/>
                </a:moveTo>
                <a:lnTo>
                  <a:pt x="3016250" y="1593215"/>
                </a:lnTo>
                <a:lnTo>
                  <a:pt x="3016250" y="2367915"/>
                </a:lnTo>
                <a:lnTo>
                  <a:pt x="3987165" y="2367915"/>
                </a:lnTo>
                <a:lnTo>
                  <a:pt x="3987165" y="1593215"/>
                </a:lnTo>
                <a:close/>
                <a:moveTo>
                  <a:pt x="3987165" y="781685"/>
                </a:moveTo>
                <a:lnTo>
                  <a:pt x="3016250" y="781685"/>
                </a:lnTo>
                <a:lnTo>
                  <a:pt x="3016250" y="1556385"/>
                </a:lnTo>
                <a:lnTo>
                  <a:pt x="3987165" y="1556385"/>
                </a:lnTo>
                <a:lnTo>
                  <a:pt x="3987165" y="781685"/>
                </a:lnTo>
                <a:close/>
                <a:moveTo>
                  <a:pt x="3987165" y="0"/>
                </a:moveTo>
                <a:lnTo>
                  <a:pt x="3016250" y="0"/>
                </a:lnTo>
                <a:lnTo>
                  <a:pt x="3016250" y="745490"/>
                </a:lnTo>
                <a:lnTo>
                  <a:pt x="3987165" y="745490"/>
                </a:lnTo>
                <a:lnTo>
                  <a:pt x="3987165" y="0"/>
                </a:lnTo>
                <a:close/>
                <a:moveTo>
                  <a:pt x="4995545" y="3216275"/>
                </a:moveTo>
                <a:lnTo>
                  <a:pt x="4023995" y="3216275"/>
                </a:lnTo>
                <a:lnTo>
                  <a:pt x="4023995" y="4018280"/>
                </a:lnTo>
                <a:lnTo>
                  <a:pt x="4995545" y="4018280"/>
                </a:lnTo>
                <a:lnTo>
                  <a:pt x="4995545" y="3216275"/>
                </a:lnTo>
                <a:close/>
                <a:moveTo>
                  <a:pt x="4995545" y="2404745"/>
                </a:moveTo>
                <a:lnTo>
                  <a:pt x="4023995" y="2404745"/>
                </a:lnTo>
                <a:lnTo>
                  <a:pt x="4023995" y="3179445"/>
                </a:lnTo>
                <a:lnTo>
                  <a:pt x="4995545" y="3179445"/>
                </a:lnTo>
                <a:lnTo>
                  <a:pt x="4995545" y="2404745"/>
                </a:lnTo>
                <a:close/>
                <a:moveTo>
                  <a:pt x="4995545" y="1593215"/>
                </a:moveTo>
                <a:lnTo>
                  <a:pt x="4023995" y="1593215"/>
                </a:lnTo>
                <a:lnTo>
                  <a:pt x="4023995" y="2367915"/>
                </a:lnTo>
                <a:lnTo>
                  <a:pt x="4995545" y="2367915"/>
                </a:lnTo>
                <a:lnTo>
                  <a:pt x="4995545" y="1593215"/>
                </a:lnTo>
                <a:close/>
                <a:moveTo>
                  <a:pt x="4995545" y="781685"/>
                </a:moveTo>
                <a:lnTo>
                  <a:pt x="4023995" y="781685"/>
                </a:lnTo>
                <a:lnTo>
                  <a:pt x="4023995" y="1556385"/>
                </a:lnTo>
                <a:lnTo>
                  <a:pt x="4995545" y="1556385"/>
                </a:lnTo>
                <a:lnTo>
                  <a:pt x="4995545" y="781685"/>
                </a:lnTo>
                <a:close/>
                <a:moveTo>
                  <a:pt x="4995545" y="0"/>
                </a:moveTo>
                <a:lnTo>
                  <a:pt x="4023995" y="0"/>
                </a:lnTo>
                <a:lnTo>
                  <a:pt x="4023995" y="745490"/>
                </a:lnTo>
                <a:lnTo>
                  <a:pt x="4995545" y="745490"/>
                </a:lnTo>
                <a:lnTo>
                  <a:pt x="4995545" y="0"/>
                </a:lnTo>
                <a:close/>
                <a:moveTo>
                  <a:pt x="6003925" y="3216275"/>
                </a:moveTo>
                <a:lnTo>
                  <a:pt x="5032375" y="3216275"/>
                </a:lnTo>
                <a:lnTo>
                  <a:pt x="5032375" y="4018280"/>
                </a:lnTo>
                <a:lnTo>
                  <a:pt x="6003925" y="4018280"/>
                </a:lnTo>
                <a:lnTo>
                  <a:pt x="6003925" y="3216275"/>
                </a:lnTo>
                <a:close/>
                <a:moveTo>
                  <a:pt x="6003925" y="2404745"/>
                </a:moveTo>
                <a:lnTo>
                  <a:pt x="5032375" y="2404745"/>
                </a:lnTo>
                <a:lnTo>
                  <a:pt x="5032375" y="3179445"/>
                </a:lnTo>
                <a:lnTo>
                  <a:pt x="6003925" y="3179445"/>
                </a:lnTo>
                <a:lnTo>
                  <a:pt x="6003925" y="2404745"/>
                </a:lnTo>
                <a:close/>
                <a:moveTo>
                  <a:pt x="6003925" y="1593215"/>
                </a:moveTo>
                <a:lnTo>
                  <a:pt x="5032375" y="1593215"/>
                </a:lnTo>
                <a:lnTo>
                  <a:pt x="5032375" y="2367915"/>
                </a:lnTo>
                <a:lnTo>
                  <a:pt x="6003925" y="2367915"/>
                </a:lnTo>
                <a:lnTo>
                  <a:pt x="6003925" y="1593215"/>
                </a:lnTo>
                <a:close/>
                <a:moveTo>
                  <a:pt x="6003925" y="781685"/>
                </a:moveTo>
                <a:lnTo>
                  <a:pt x="5032375" y="781685"/>
                </a:lnTo>
                <a:lnTo>
                  <a:pt x="5032375" y="1556385"/>
                </a:lnTo>
                <a:lnTo>
                  <a:pt x="6003925" y="1556385"/>
                </a:lnTo>
                <a:lnTo>
                  <a:pt x="6003925" y="781685"/>
                </a:lnTo>
                <a:close/>
                <a:moveTo>
                  <a:pt x="6003925" y="0"/>
                </a:moveTo>
                <a:lnTo>
                  <a:pt x="5032375" y="0"/>
                </a:lnTo>
                <a:lnTo>
                  <a:pt x="5032375" y="745490"/>
                </a:lnTo>
                <a:lnTo>
                  <a:pt x="6003925" y="745490"/>
                </a:lnTo>
                <a:lnTo>
                  <a:pt x="6003925" y="0"/>
                </a:lnTo>
                <a:close/>
                <a:moveTo>
                  <a:pt x="7034530" y="3216275"/>
                </a:moveTo>
                <a:lnTo>
                  <a:pt x="6040755" y="3216275"/>
                </a:lnTo>
                <a:lnTo>
                  <a:pt x="6040755" y="4018280"/>
                </a:lnTo>
                <a:lnTo>
                  <a:pt x="7034530" y="4018280"/>
                </a:lnTo>
                <a:lnTo>
                  <a:pt x="7034530" y="3216275"/>
                </a:lnTo>
                <a:close/>
                <a:moveTo>
                  <a:pt x="7034530" y="2404745"/>
                </a:moveTo>
                <a:lnTo>
                  <a:pt x="6040755" y="2404745"/>
                </a:lnTo>
                <a:lnTo>
                  <a:pt x="6040755" y="3179445"/>
                </a:lnTo>
                <a:lnTo>
                  <a:pt x="7034530" y="3179445"/>
                </a:lnTo>
                <a:lnTo>
                  <a:pt x="7034530" y="2404745"/>
                </a:lnTo>
                <a:close/>
                <a:moveTo>
                  <a:pt x="7034530" y="1593215"/>
                </a:moveTo>
                <a:lnTo>
                  <a:pt x="6040755" y="1593215"/>
                </a:lnTo>
                <a:lnTo>
                  <a:pt x="6040755" y="2367915"/>
                </a:lnTo>
                <a:lnTo>
                  <a:pt x="7034530" y="2367915"/>
                </a:lnTo>
                <a:lnTo>
                  <a:pt x="7034530" y="1593215"/>
                </a:lnTo>
                <a:close/>
                <a:moveTo>
                  <a:pt x="7034530" y="781685"/>
                </a:moveTo>
                <a:lnTo>
                  <a:pt x="6040755" y="781685"/>
                </a:lnTo>
                <a:lnTo>
                  <a:pt x="6040755" y="1556385"/>
                </a:lnTo>
                <a:lnTo>
                  <a:pt x="7034530" y="1556385"/>
                </a:lnTo>
                <a:lnTo>
                  <a:pt x="7034530" y="781685"/>
                </a:lnTo>
                <a:close/>
                <a:moveTo>
                  <a:pt x="7034530" y="0"/>
                </a:moveTo>
                <a:lnTo>
                  <a:pt x="6040755" y="0"/>
                </a:lnTo>
                <a:lnTo>
                  <a:pt x="6040755" y="745490"/>
                </a:lnTo>
                <a:lnTo>
                  <a:pt x="7034530" y="745490"/>
                </a:lnTo>
                <a:lnTo>
                  <a:pt x="7034530" y="0"/>
                </a:lnTo>
                <a:close/>
              </a:path>
            </a:pathLst>
          </a:cu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bg object 19"/>
          <p:cNvSpPr/>
          <p:nvPr/>
        </p:nvSpPr>
        <p:spPr>
          <a:xfrm>
            <a:off x="2967840" y="2048400"/>
            <a:ext cx="7034040" cy="327960"/>
          </a:xfrm>
          <a:custGeom>
            <a:avLst/>
            <a:gdLst/>
            <a:ahLst/>
            <a:rect l="l" t="t" r="r" b="b"/>
            <a:pathLst>
              <a:path w="7034530" h="328294">
                <a:moveTo>
                  <a:pt x="7034529" y="0"/>
                </a:moveTo>
                <a:lnTo>
                  <a:pt x="0" y="0"/>
                </a:lnTo>
                <a:lnTo>
                  <a:pt x="0" y="328295"/>
                </a:lnTo>
                <a:lnTo>
                  <a:pt x="7034529" y="328295"/>
                </a:lnTo>
                <a:lnTo>
                  <a:pt x="7034529" y="0"/>
                </a:lnTo>
                <a:close/>
              </a:path>
            </a:pathLst>
          </a:custGeom>
          <a:solidFill>
            <a:srgbClr val="5cb5aa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4" name="bg object 20" descr=""/>
          <p:cNvPicPr/>
          <p:nvPr/>
        </p:nvPicPr>
        <p:blipFill>
          <a:blip r:embed="rId3"/>
          <a:stretch/>
        </p:blipFill>
        <p:spPr>
          <a:xfrm>
            <a:off x="9499680" y="5765040"/>
            <a:ext cx="1004760" cy="830160"/>
          </a:xfrm>
          <a:prstGeom prst="rect">
            <a:avLst/>
          </a:prstGeom>
          <a:ln w="0">
            <a:noFill/>
          </a:ln>
        </p:spPr>
      </p:pic>
      <p:pic>
        <p:nvPicPr>
          <p:cNvPr id="5" name="bg object 21" descr=""/>
          <p:cNvPicPr/>
          <p:nvPr/>
        </p:nvPicPr>
        <p:blipFill>
          <a:blip r:embed="rId4"/>
          <a:stretch/>
        </p:blipFill>
        <p:spPr>
          <a:xfrm>
            <a:off x="82440" y="2853000"/>
            <a:ext cx="952920" cy="2833560"/>
          </a:xfrm>
          <a:prstGeom prst="rect">
            <a:avLst/>
          </a:prstGeom>
          <a:ln w="0">
            <a:noFill/>
          </a:ln>
        </p:spPr>
      </p:pic>
      <p:sp>
        <p:nvSpPr>
          <p:cNvPr id="6" name="bg object 22"/>
          <p:cNvSpPr/>
          <p:nvPr/>
        </p:nvSpPr>
        <p:spPr>
          <a:xfrm>
            <a:off x="0" y="5579280"/>
            <a:ext cx="2433600" cy="985680"/>
          </a:xfrm>
          <a:custGeom>
            <a:avLst/>
            <a:gdLst/>
            <a:ahLst/>
            <a:rect l="l" t="t" r="r" b="b"/>
            <a:pathLst>
              <a:path w="2433955" h="986154">
                <a:moveTo>
                  <a:pt x="2433955" y="0"/>
                </a:moveTo>
                <a:lnTo>
                  <a:pt x="0" y="0"/>
                </a:lnTo>
                <a:lnTo>
                  <a:pt x="0" y="984249"/>
                </a:lnTo>
                <a:lnTo>
                  <a:pt x="1818639" y="985519"/>
                </a:lnTo>
                <a:lnTo>
                  <a:pt x="2433955" y="986154"/>
                </a:lnTo>
                <a:lnTo>
                  <a:pt x="2264410" y="493394"/>
                </a:lnTo>
                <a:lnTo>
                  <a:pt x="2433955" y="0"/>
                </a:lnTo>
                <a:close/>
              </a:path>
            </a:pathLst>
          </a:custGeom>
          <a:solidFill>
            <a:srgbClr val="ff5656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" name="bg object 23"/>
          <p:cNvSpPr/>
          <p:nvPr/>
        </p:nvSpPr>
        <p:spPr>
          <a:xfrm>
            <a:off x="1262520" y="4302720"/>
            <a:ext cx="303120" cy="63720"/>
          </a:xfrm>
          <a:custGeom>
            <a:avLst/>
            <a:gdLst/>
            <a:ahLst/>
            <a:rect l="l" t="t" r="r" b="b"/>
            <a:pathLst>
              <a:path w="303530" h="64135">
                <a:moveTo>
                  <a:pt x="46354" y="0"/>
                </a:moveTo>
                <a:lnTo>
                  <a:pt x="26669" y="0"/>
                </a:lnTo>
                <a:lnTo>
                  <a:pt x="16509" y="2540"/>
                </a:lnTo>
                <a:lnTo>
                  <a:pt x="8254" y="8255"/>
                </a:lnTo>
                <a:lnTo>
                  <a:pt x="2539" y="16510"/>
                </a:lnTo>
                <a:lnTo>
                  <a:pt x="0" y="26670"/>
                </a:lnTo>
                <a:lnTo>
                  <a:pt x="0" y="64135"/>
                </a:lnTo>
                <a:lnTo>
                  <a:pt x="73025" y="64135"/>
                </a:lnTo>
                <a:lnTo>
                  <a:pt x="73025" y="26670"/>
                </a:lnTo>
                <a:lnTo>
                  <a:pt x="71119" y="16510"/>
                </a:lnTo>
                <a:lnTo>
                  <a:pt x="65404" y="8255"/>
                </a:lnTo>
                <a:lnTo>
                  <a:pt x="57150" y="2540"/>
                </a:lnTo>
                <a:lnTo>
                  <a:pt x="46354" y="0"/>
                </a:lnTo>
                <a:close/>
                <a:moveTo>
                  <a:pt x="123189" y="0"/>
                </a:moveTo>
                <a:lnTo>
                  <a:pt x="103504" y="0"/>
                </a:lnTo>
                <a:lnTo>
                  <a:pt x="93344" y="2540"/>
                </a:lnTo>
                <a:lnTo>
                  <a:pt x="85089" y="8255"/>
                </a:lnTo>
                <a:lnTo>
                  <a:pt x="79375" y="16510"/>
                </a:lnTo>
                <a:lnTo>
                  <a:pt x="76834" y="26670"/>
                </a:lnTo>
                <a:lnTo>
                  <a:pt x="76834" y="64135"/>
                </a:lnTo>
                <a:lnTo>
                  <a:pt x="149859" y="64135"/>
                </a:lnTo>
                <a:lnTo>
                  <a:pt x="149859" y="26670"/>
                </a:lnTo>
                <a:lnTo>
                  <a:pt x="147954" y="16510"/>
                </a:lnTo>
                <a:lnTo>
                  <a:pt x="142239" y="8255"/>
                </a:lnTo>
                <a:lnTo>
                  <a:pt x="133984" y="2540"/>
                </a:lnTo>
                <a:lnTo>
                  <a:pt x="123189" y="0"/>
                </a:lnTo>
                <a:close/>
                <a:moveTo>
                  <a:pt x="200025" y="0"/>
                </a:moveTo>
                <a:lnTo>
                  <a:pt x="180339" y="0"/>
                </a:lnTo>
                <a:lnTo>
                  <a:pt x="170179" y="2540"/>
                </a:lnTo>
                <a:lnTo>
                  <a:pt x="161925" y="8255"/>
                </a:lnTo>
                <a:lnTo>
                  <a:pt x="156209" y="16510"/>
                </a:lnTo>
                <a:lnTo>
                  <a:pt x="153669" y="26670"/>
                </a:lnTo>
                <a:lnTo>
                  <a:pt x="153669" y="64135"/>
                </a:lnTo>
                <a:lnTo>
                  <a:pt x="226694" y="64135"/>
                </a:lnTo>
                <a:lnTo>
                  <a:pt x="226694" y="26670"/>
                </a:lnTo>
                <a:lnTo>
                  <a:pt x="224789" y="16510"/>
                </a:lnTo>
                <a:lnTo>
                  <a:pt x="219075" y="8255"/>
                </a:lnTo>
                <a:lnTo>
                  <a:pt x="210819" y="2540"/>
                </a:lnTo>
                <a:lnTo>
                  <a:pt x="200025" y="0"/>
                </a:lnTo>
                <a:close/>
                <a:moveTo>
                  <a:pt x="276859" y="0"/>
                </a:moveTo>
                <a:lnTo>
                  <a:pt x="257175" y="0"/>
                </a:lnTo>
                <a:lnTo>
                  <a:pt x="247014" y="2540"/>
                </a:lnTo>
                <a:lnTo>
                  <a:pt x="238759" y="8255"/>
                </a:lnTo>
                <a:lnTo>
                  <a:pt x="233044" y="16510"/>
                </a:lnTo>
                <a:lnTo>
                  <a:pt x="230504" y="26670"/>
                </a:lnTo>
                <a:lnTo>
                  <a:pt x="230504" y="64135"/>
                </a:lnTo>
                <a:lnTo>
                  <a:pt x="303529" y="64135"/>
                </a:lnTo>
                <a:lnTo>
                  <a:pt x="303529" y="26670"/>
                </a:lnTo>
                <a:lnTo>
                  <a:pt x="301625" y="16510"/>
                </a:lnTo>
                <a:lnTo>
                  <a:pt x="295909" y="8255"/>
                </a:lnTo>
                <a:lnTo>
                  <a:pt x="287654" y="2540"/>
                </a:lnTo>
                <a:lnTo>
                  <a:pt x="276859" y="0"/>
                </a:lnTo>
                <a:close/>
              </a:path>
            </a:pathLst>
          </a:custGeom>
          <a:solidFill>
            <a:srgbClr val="e64d2b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8" name="bg object 24" descr=""/>
          <p:cNvPicPr/>
          <p:nvPr/>
        </p:nvPicPr>
        <p:blipFill>
          <a:blip r:embed="rId5"/>
          <a:stretch/>
        </p:blipFill>
        <p:spPr>
          <a:xfrm>
            <a:off x="727200" y="4302720"/>
            <a:ext cx="303840" cy="63720"/>
          </a:xfrm>
          <a:prstGeom prst="rect">
            <a:avLst/>
          </a:prstGeom>
          <a:ln w="0">
            <a:noFill/>
          </a:ln>
        </p:spPr>
      </p:pic>
      <p:pic>
        <p:nvPicPr>
          <p:cNvPr id="9" name="bg object 25" descr=""/>
          <p:cNvPicPr/>
          <p:nvPr/>
        </p:nvPicPr>
        <p:blipFill>
          <a:blip r:embed="rId6"/>
          <a:stretch/>
        </p:blipFill>
        <p:spPr>
          <a:xfrm>
            <a:off x="1569600" y="4302720"/>
            <a:ext cx="225720" cy="63720"/>
          </a:xfrm>
          <a:prstGeom prst="rect">
            <a:avLst/>
          </a:prstGeom>
          <a:ln w="0">
            <a:noFill/>
          </a:ln>
        </p:spPr>
      </p:pic>
      <p:sp>
        <p:nvSpPr>
          <p:cNvPr id="10" name="bg object 26"/>
          <p:cNvSpPr/>
          <p:nvPr/>
        </p:nvSpPr>
        <p:spPr>
          <a:xfrm>
            <a:off x="260280" y="4352400"/>
            <a:ext cx="2027880" cy="1117080"/>
          </a:xfrm>
          <a:custGeom>
            <a:avLst/>
            <a:gdLst/>
            <a:ahLst/>
            <a:rect l="l" t="t" r="r" b="b"/>
            <a:pathLst>
              <a:path w="2028189" h="1117600">
                <a:moveTo>
                  <a:pt x="1979930" y="0"/>
                </a:moveTo>
                <a:lnTo>
                  <a:pt x="48895" y="0"/>
                </a:lnTo>
                <a:lnTo>
                  <a:pt x="29845" y="3809"/>
                </a:lnTo>
                <a:lnTo>
                  <a:pt x="14604" y="14604"/>
                </a:lnTo>
                <a:lnTo>
                  <a:pt x="3810" y="29844"/>
                </a:lnTo>
                <a:lnTo>
                  <a:pt x="0" y="48894"/>
                </a:lnTo>
                <a:lnTo>
                  <a:pt x="0" y="1069339"/>
                </a:lnTo>
                <a:lnTo>
                  <a:pt x="3810" y="1087754"/>
                </a:lnTo>
                <a:lnTo>
                  <a:pt x="14604" y="1103629"/>
                </a:lnTo>
                <a:lnTo>
                  <a:pt x="29845" y="1113789"/>
                </a:lnTo>
                <a:lnTo>
                  <a:pt x="48895" y="1117600"/>
                </a:lnTo>
                <a:lnTo>
                  <a:pt x="1979930" y="1117600"/>
                </a:lnTo>
                <a:lnTo>
                  <a:pt x="1998980" y="1113789"/>
                </a:lnTo>
                <a:lnTo>
                  <a:pt x="2014220" y="1103629"/>
                </a:lnTo>
                <a:lnTo>
                  <a:pt x="2024380" y="1087754"/>
                </a:lnTo>
                <a:lnTo>
                  <a:pt x="2028189" y="1069339"/>
                </a:lnTo>
                <a:lnTo>
                  <a:pt x="2028189" y="48894"/>
                </a:lnTo>
                <a:lnTo>
                  <a:pt x="2024380" y="29844"/>
                </a:lnTo>
                <a:lnTo>
                  <a:pt x="2014220" y="14604"/>
                </a:lnTo>
                <a:lnTo>
                  <a:pt x="1998980" y="3809"/>
                </a:lnTo>
                <a:lnTo>
                  <a:pt x="1979930" y="0"/>
                </a:lnTo>
                <a:close/>
              </a:path>
            </a:pathLst>
          </a:custGeom>
          <a:solidFill>
            <a:srgbClr val="75caa8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" name="bg object 27"/>
          <p:cNvSpPr/>
          <p:nvPr/>
        </p:nvSpPr>
        <p:spPr>
          <a:xfrm>
            <a:off x="260280" y="4352400"/>
            <a:ext cx="2027880" cy="1117080"/>
          </a:xfrm>
          <a:custGeom>
            <a:avLst/>
            <a:gdLst/>
            <a:ahLst/>
            <a:rect l="l" t="t" r="r" b="b"/>
            <a:pathLst>
              <a:path w="2028189" h="1117600">
                <a:moveTo>
                  <a:pt x="1979930" y="0"/>
                </a:moveTo>
                <a:lnTo>
                  <a:pt x="48895" y="0"/>
                </a:lnTo>
                <a:lnTo>
                  <a:pt x="29845" y="3809"/>
                </a:lnTo>
                <a:lnTo>
                  <a:pt x="14604" y="14604"/>
                </a:lnTo>
                <a:lnTo>
                  <a:pt x="3810" y="29844"/>
                </a:lnTo>
                <a:lnTo>
                  <a:pt x="0" y="48894"/>
                </a:lnTo>
                <a:lnTo>
                  <a:pt x="0" y="1069339"/>
                </a:lnTo>
                <a:lnTo>
                  <a:pt x="3810" y="1087754"/>
                </a:lnTo>
                <a:lnTo>
                  <a:pt x="14604" y="1103629"/>
                </a:lnTo>
                <a:lnTo>
                  <a:pt x="29845" y="1113789"/>
                </a:lnTo>
                <a:lnTo>
                  <a:pt x="48895" y="1117600"/>
                </a:lnTo>
                <a:lnTo>
                  <a:pt x="1979930" y="1117600"/>
                </a:lnTo>
                <a:lnTo>
                  <a:pt x="1998980" y="1113789"/>
                </a:lnTo>
                <a:lnTo>
                  <a:pt x="2014220" y="1103629"/>
                </a:lnTo>
                <a:lnTo>
                  <a:pt x="2024380" y="1087754"/>
                </a:lnTo>
                <a:lnTo>
                  <a:pt x="2025014" y="1087120"/>
                </a:lnTo>
                <a:lnTo>
                  <a:pt x="75564" y="1087120"/>
                </a:lnTo>
                <a:lnTo>
                  <a:pt x="57150" y="1083945"/>
                </a:lnTo>
                <a:lnTo>
                  <a:pt x="42545" y="1074420"/>
                </a:lnTo>
                <a:lnTo>
                  <a:pt x="33020" y="1060450"/>
                </a:lnTo>
                <a:lnTo>
                  <a:pt x="29210" y="1043304"/>
                </a:lnTo>
                <a:lnTo>
                  <a:pt x="29210" y="72389"/>
                </a:lnTo>
                <a:lnTo>
                  <a:pt x="33020" y="55244"/>
                </a:lnTo>
                <a:lnTo>
                  <a:pt x="42545" y="41275"/>
                </a:lnTo>
                <a:lnTo>
                  <a:pt x="57150" y="31750"/>
                </a:lnTo>
                <a:lnTo>
                  <a:pt x="75564" y="27939"/>
                </a:lnTo>
                <a:lnTo>
                  <a:pt x="2023110" y="27939"/>
                </a:lnTo>
                <a:lnTo>
                  <a:pt x="2014220" y="14604"/>
                </a:lnTo>
                <a:lnTo>
                  <a:pt x="1998980" y="3809"/>
                </a:lnTo>
                <a:lnTo>
                  <a:pt x="1979930" y="0"/>
                </a:lnTo>
                <a:close/>
                <a:moveTo>
                  <a:pt x="2023110" y="27939"/>
                </a:moveTo>
                <a:lnTo>
                  <a:pt x="1953260" y="27939"/>
                </a:lnTo>
                <a:lnTo>
                  <a:pt x="1971675" y="31750"/>
                </a:lnTo>
                <a:lnTo>
                  <a:pt x="1986280" y="41275"/>
                </a:lnTo>
                <a:lnTo>
                  <a:pt x="1995805" y="55244"/>
                </a:lnTo>
                <a:lnTo>
                  <a:pt x="1999614" y="72389"/>
                </a:lnTo>
                <a:lnTo>
                  <a:pt x="1999614" y="1043304"/>
                </a:lnTo>
                <a:lnTo>
                  <a:pt x="1995805" y="1060450"/>
                </a:lnTo>
                <a:lnTo>
                  <a:pt x="1986280" y="1074420"/>
                </a:lnTo>
                <a:lnTo>
                  <a:pt x="1971675" y="1083945"/>
                </a:lnTo>
                <a:lnTo>
                  <a:pt x="1953260" y="1087120"/>
                </a:lnTo>
                <a:lnTo>
                  <a:pt x="2025014" y="1087120"/>
                </a:lnTo>
                <a:lnTo>
                  <a:pt x="2028189" y="1069339"/>
                </a:lnTo>
                <a:lnTo>
                  <a:pt x="2028189" y="48894"/>
                </a:lnTo>
                <a:lnTo>
                  <a:pt x="2024380" y="29844"/>
                </a:lnTo>
                <a:lnTo>
                  <a:pt x="2023110" y="27939"/>
                </a:lnTo>
                <a:close/>
              </a:path>
            </a:pathLst>
          </a:custGeom>
          <a:solidFill>
            <a:srgbClr val="4e8a73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" name="bg object 28"/>
          <p:cNvSpPr/>
          <p:nvPr/>
        </p:nvSpPr>
        <p:spPr>
          <a:xfrm>
            <a:off x="1666080" y="4836240"/>
            <a:ext cx="532440" cy="533160"/>
          </a:xfrm>
          <a:custGeom>
            <a:avLst/>
            <a:gdLst/>
            <a:ahLst/>
            <a:rect l="l" t="t" r="r" b="b"/>
            <a:pathLst>
              <a:path w="532764" h="533400">
                <a:moveTo>
                  <a:pt x="266700" y="0"/>
                </a:moveTo>
                <a:lnTo>
                  <a:pt x="218440" y="4444"/>
                </a:lnTo>
                <a:lnTo>
                  <a:pt x="173355" y="16509"/>
                </a:lnTo>
                <a:lnTo>
                  <a:pt x="132080" y="36194"/>
                </a:lnTo>
                <a:lnTo>
                  <a:pt x="95250" y="62864"/>
                </a:lnTo>
                <a:lnTo>
                  <a:pt x="62865" y="94614"/>
                </a:lnTo>
                <a:lnTo>
                  <a:pt x="36830" y="132079"/>
                </a:lnTo>
                <a:lnTo>
                  <a:pt x="17145" y="173354"/>
                </a:lnTo>
                <a:lnTo>
                  <a:pt x="4445" y="218439"/>
                </a:lnTo>
                <a:lnTo>
                  <a:pt x="0" y="266699"/>
                </a:lnTo>
                <a:lnTo>
                  <a:pt x="4445" y="314324"/>
                </a:lnTo>
                <a:lnTo>
                  <a:pt x="17145" y="359409"/>
                </a:lnTo>
                <a:lnTo>
                  <a:pt x="36830" y="401319"/>
                </a:lnTo>
                <a:lnTo>
                  <a:pt x="62865" y="438149"/>
                </a:lnTo>
                <a:lnTo>
                  <a:pt x="95250" y="470534"/>
                </a:lnTo>
                <a:lnTo>
                  <a:pt x="132080" y="496569"/>
                </a:lnTo>
                <a:lnTo>
                  <a:pt x="173355" y="516889"/>
                </a:lnTo>
                <a:lnTo>
                  <a:pt x="218440" y="528954"/>
                </a:lnTo>
                <a:lnTo>
                  <a:pt x="266700" y="533399"/>
                </a:lnTo>
                <a:lnTo>
                  <a:pt x="314325" y="528954"/>
                </a:lnTo>
                <a:lnTo>
                  <a:pt x="359410" y="516889"/>
                </a:lnTo>
                <a:lnTo>
                  <a:pt x="401320" y="496569"/>
                </a:lnTo>
                <a:lnTo>
                  <a:pt x="438150" y="470534"/>
                </a:lnTo>
                <a:lnTo>
                  <a:pt x="470535" y="438149"/>
                </a:lnTo>
                <a:lnTo>
                  <a:pt x="496570" y="401319"/>
                </a:lnTo>
                <a:lnTo>
                  <a:pt x="516255" y="359409"/>
                </a:lnTo>
                <a:lnTo>
                  <a:pt x="528955" y="314324"/>
                </a:lnTo>
                <a:lnTo>
                  <a:pt x="532765" y="266699"/>
                </a:lnTo>
                <a:lnTo>
                  <a:pt x="528955" y="218439"/>
                </a:lnTo>
                <a:lnTo>
                  <a:pt x="516255" y="173354"/>
                </a:lnTo>
                <a:lnTo>
                  <a:pt x="496570" y="132079"/>
                </a:lnTo>
                <a:lnTo>
                  <a:pt x="470535" y="94614"/>
                </a:lnTo>
                <a:lnTo>
                  <a:pt x="438150" y="62864"/>
                </a:lnTo>
                <a:lnTo>
                  <a:pt x="401320" y="36194"/>
                </a:lnTo>
                <a:lnTo>
                  <a:pt x="359410" y="16509"/>
                </a:lnTo>
                <a:lnTo>
                  <a:pt x="314325" y="4444"/>
                </a:lnTo>
                <a:lnTo>
                  <a:pt x="266700" y="0"/>
                </a:lnTo>
                <a:close/>
              </a:path>
            </a:pathLst>
          </a:custGeom>
          <a:solidFill>
            <a:srgbClr val="ebe9e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" name="bg object 29"/>
          <p:cNvSpPr/>
          <p:nvPr/>
        </p:nvSpPr>
        <p:spPr>
          <a:xfrm>
            <a:off x="1773720" y="4944240"/>
            <a:ext cx="317880" cy="318240"/>
          </a:xfrm>
          <a:custGeom>
            <a:avLst/>
            <a:gdLst/>
            <a:ahLst/>
            <a:rect l="l" t="t" r="r" b="b"/>
            <a:pathLst>
              <a:path w="318135" h="318770">
                <a:moveTo>
                  <a:pt x="159384" y="0"/>
                </a:moveTo>
                <a:lnTo>
                  <a:pt x="109219" y="8254"/>
                </a:lnTo>
                <a:lnTo>
                  <a:pt x="65405" y="31114"/>
                </a:lnTo>
                <a:lnTo>
                  <a:pt x="31114" y="65404"/>
                </a:lnTo>
                <a:lnTo>
                  <a:pt x="8255" y="109219"/>
                </a:lnTo>
                <a:lnTo>
                  <a:pt x="0" y="159384"/>
                </a:lnTo>
                <a:lnTo>
                  <a:pt x="8255" y="209549"/>
                </a:lnTo>
                <a:lnTo>
                  <a:pt x="31114" y="253364"/>
                </a:lnTo>
                <a:lnTo>
                  <a:pt x="65405" y="287654"/>
                </a:lnTo>
                <a:lnTo>
                  <a:pt x="109219" y="310514"/>
                </a:lnTo>
                <a:lnTo>
                  <a:pt x="159384" y="318769"/>
                </a:lnTo>
                <a:lnTo>
                  <a:pt x="209550" y="310514"/>
                </a:lnTo>
                <a:lnTo>
                  <a:pt x="253364" y="287654"/>
                </a:lnTo>
                <a:lnTo>
                  <a:pt x="287655" y="253364"/>
                </a:lnTo>
                <a:lnTo>
                  <a:pt x="309880" y="209549"/>
                </a:lnTo>
                <a:lnTo>
                  <a:pt x="318134" y="159384"/>
                </a:lnTo>
                <a:lnTo>
                  <a:pt x="309880" y="109219"/>
                </a:lnTo>
                <a:lnTo>
                  <a:pt x="287655" y="65404"/>
                </a:lnTo>
                <a:lnTo>
                  <a:pt x="253364" y="31114"/>
                </a:lnTo>
                <a:lnTo>
                  <a:pt x="209550" y="8254"/>
                </a:lnTo>
                <a:lnTo>
                  <a:pt x="159384" y="0"/>
                </a:lnTo>
                <a:close/>
              </a:path>
            </a:pathLst>
          </a:custGeom>
          <a:solidFill>
            <a:srgbClr val="4e8a73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4" name="bg object 30" descr=""/>
          <p:cNvPicPr/>
          <p:nvPr/>
        </p:nvPicPr>
        <p:blipFill>
          <a:blip r:embed="rId7"/>
          <a:stretch/>
        </p:blipFill>
        <p:spPr>
          <a:xfrm>
            <a:off x="1843560" y="5014080"/>
            <a:ext cx="177480" cy="177480"/>
          </a:xfrm>
          <a:prstGeom prst="rect">
            <a:avLst/>
          </a:prstGeom>
          <a:ln w="0">
            <a:noFill/>
          </a:ln>
        </p:spPr>
      </p:pic>
      <p:sp>
        <p:nvSpPr>
          <p:cNvPr id="15" name="bg object 31"/>
          <p:cNvSpPr/>
          <p:nvPr/>
        </p:nvSpPr>
        <p:spPr>
          <a:xfrm>
            <a:off x="349920" y="4836240"/>
            <a:ext cx="532440" cy="533160"/>
          </a:xfrm>
          <a:custGeom>
            <a:avLst/>
            <a:gdLst/>
            <a:ahLst/>
            <a:rect l="l" t="t" r="r" b="b"/>
            <a:pathLst>
              <a:path w="532765" h="533400">
                <a:moveTo>
                  <a:pt x="266065" y="0"/>
                </a:moveTo>
                <a:lnTo>
                  <a:pt x="218440" y="4444"/>
                </a:lnTo>
                <a:lnTo>
                  <a:pt x="173355" y="16509"/>
                </a:lnTo>
                <a:lnTo>
                  <a:pt x="131444" y="36194"/>
                </a:lnTo>
                <a:lnTo>
                  <a:pt x="94614" y="62864"/>
                </a:lnTo>
                <a:lnTo>
                  <a:pt x="62230" y="94614"/>
                </a:lnTo>
                <a:lnTo>
                  <a:pt x="36194" y="132079"/>
                </a:lnTo>
                <a:lnTo>
                  <a:pt x="16510" y="173354"/>
                </a:lnTo>
                <a:lnTo>
                  <a:pt x="3810" y="218439"/>
                </a:lnTo>
                <a:lnTo>
                  <a:pt x="0" y="266699"/>
                </a:lnTo>
                <a:lnTo>
                  <a:pt x="3810" y="314324"/>
                </a:lnTo>
                <a:lnTo>
                  <a:pt x="16510" y="359409"/>
                </a:lnTo>
                <a:lnTo>
                  <a:pt x="36194" y="401319"/>
                </a:lnTo>
                <a:lnTo>
                  <a:pt x="62230" y="438149"/>
                </a:lnTo>
                <a:lnTo>
                  <a:pt x="94614" y="470534"/>
                </a:lnTo>
                <a:lnTo>
                  <a:pt x="131444" y="496569"/>
                </a:lnTo>
                <a:lnTo>
                  <a:pt x="173355" y="516889"/>
                </a:lnTo>
                <a:lnTo>
                  <a:pt x="218440" y="528954"/>
                </a:lnTo>
                <a:lnTo>
                  <a:pt x="266065" y="533399"/>
                </a:lnTo>
                <a:lnTo>
                  <a:pt x="314324" y="528954"/>
                </a:lnTo>
                <a:lnTo>
                  <a:pt x="358774" y="516889"/>
                </a:lnTo>
                <a:lnTo>
                  <a:pt x="400685" y="496569"/>
                </a:lnTo>
                <a:lnTo>
                  <a:pt x="437515" y="470534"/>
                </a:lnTo>
                <a:lnTo>
                  <a:pt x="469900" y="438149"/>
                </a:lnTo>
                <a:lnTo>
                  <a:pt x="495934" y="401319"/>
                </a:lnTo>
                <a:lnTo>
                  <a:pt x="515620" y="359409"/>
                </a:lnTo>
                <a:lnTo>
                  <a:pt x="528320" y="314324"/>
                </a:lnTo>
                <a:lnTo>
                  <a:pt x="532765" y="266699"/>
                </a:lnTo>
                <a:lnTo>
                  <a:pt x="528320" y="218439"/>
                </a:lnTo>
                <a:lnTo>
                  <a:pt x="515620" y="173354"/>
                </a:lnTo>
                <a:lnTo>
                  <a:pt x="495934" y="132079"/>
                </a:lnTo>
                <a:lnTo>
                  <a:pt x="469900" y="94614"/>
                </a:lnTo>
                <a:lnTo>
                  <a:pt x="437515" y="62864"/>
                </a:lnTo>
                <a:lnTo>
                  <a:pt x="400685" y="36194"/>
                </a:lnTo>
                <a:lnTo>
                  <a:pt x="358774" y="16509"/>
                </a:lnTo>
                <a:lnTo>
                  <a:pt x="314324" y="4444"/>
                </a:lnTo>
                <a:lnTo>
                  <a:pt x="266065" y="0"/>
                </a:lnTo>
                <a:close/>
              </a:path>
            </a:pathLst>
          </a:custGeom>
          <a:solidFill>
            <a:srgbClr val="ebe9e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" name="bg object 32"/>
          <p:cNvSpPr/>
          <p:nvPr/>
        </p:nvSpPr>
        <p:spPr>
          <a:xfrm>
            <a:off x="457200" y="4944240"/>
            <a:ext cx="317160" cy="318240"/>
          </a:xfrm>
          <a:custGeom>
            <a:avLst/>
            <a:gdLst/>
            <a:ahLst/>
            <a:rect l="l" t="t" r="r" b="b"/>
            <a:pathLst>
              <a:path w="317500" h="318770">
                <a:moveTo>
                  <a:pt x="158750" y="0"/>
                </a:moveTo>
                <a:lnTo>
                  <a:pt x="108584" y="8254"/>
                </a:lnTo>
                <a:lnTo>
                  <a:pt x="64770" y="31114"/>
                </a:lnTo>
                <a:lnTo>
                  <a:pt x="30479" y="65404"/>
                </a:lnTo>
                <a:lnTo>
                  <a:pt x="8254" y="109219"/>
                </a:lnTo>
                <a:lnTo>
                  <a:pt x="0" y="159384"/>
                </a:lnTo>
                <a:lnTo>
                  <a:pt x="8254" y="209549"/>
                </a:lnTo>
                <a:lnTo>
                  <a:pt x="30479" y="253364"/>
                </a:lnTo>
                <a:lnTo>
                  <a:pt x="64770" y="287654"/>
                </a:lnTo>
                <a:lnTo>
                  <a:pt x="108584" y="310514"/>
                </a:lnTo>
                <a:lnTo>
                  <a:pt x="158750" y="318769"/>
                </a:lnTo>
                <a:lnTo>
                  <a:pt x="208915" y="310514"/>
                </a:lnTo>
                <a:lnTo>
                  <a:pt x="252729" y="287654"/>
                </a:lnTo>
                <a:lnTo>
                  <a:pt x="287020" y="253364"/>
                </a:lnTo>
                <a:lnTo>
                  <a:pt x="309880" y="209549"/>
                </a:lnTo>
                <a:lnTo>
                  <a:pt x="317500" y="159384"/>
                </a:lnTo>
                <a:lnTo>
                  <a:pt x="309880" y="109219"/>
                </a:lnTo>
                <a:lnTo>
                  <a:pt x="287020" y="65404"/>
                </a:lnTo>
                <a:lnTo>
                  <a:pt x="252729" y="31114"/>
                </a:lnTo>
                <a:lnTo>
                  <a:pt x="208915" y="8254"/>
                </a:lnTo>
                <a:lnTo>
                  <a:pt x="158750" y="0"/>
                </a:lnTo>
                <a:close/>
              </a:path>
            </a:pathLst>
          </a:custGeom>
          <a:solidFill>
            <a:srgbClr val="4e8a73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7" name="bg object 33" descr=""/>
          <p:cNvPicPr/>
          <p:nvPr/>
        </p:nvPicPr>
        <p:blipFill>
          <a:blip r:embed="rId8"/>
          <a:stretch/>
        </p:blipFill>
        <p:spPr>
          <a:xfrm>
            <a:off x="527760" y="5014080"/>
            <a:ext cx="177480" cy="177480"/>
          </a:xfrm>
          <a:prstGeom prst="rect">
            <a:avLst/>
          </a:prstGeom>
          <a:ln w="0">
            <a:noFill/>
          </a:ln>
        </p:spPr>
      </p:pic>
      <p:sp>
        <p:nvSpPr>
          <p:cNvPr id="18" name="bg object 34"/>
          <p:cNvSpPr/>
          <p:nvPr/>
        </p:nvSpPr>
        <p:spPr>
          <a:xfrm>
            <a:off x="338040" y="4826160"/>
            <a:ext cx="1872360" cy="555840"/>
          </a:xfrm>
          <a:custGeom>
            <a:avLst/>
            <a:gdLst/>
            <a:ahLst/>
            <a:rect l="l" t="t" r="r" b="b"/>
            <a:pathLst>
              <a:path w="1872614" h="556260">
                <a:moveTo>
                  <a:pt x="64041" y="101600"/>
                </a:moveTo>
                <a:lnTo>
                  <a:pt x="31021" y="149859"/>
                </a:lnTo>
                <a:lnTo>
                  <a:pt x="13876" y="190499"/>
                </a:lnTo>
                <a:lnTo>
                  <a:pt x="3081" y="232409"/>
                </a:lnTo>
                <a:lnTo>
                  <a:pt x="88" y="274319"/>
                </a:lnTo>
                <a:lnTo>
                  <a:pt x="0" y="281939"/>
                </a:lnTo>
                <a:lnTo>
                  <a:pt x="3081" y="323849"/>
                </a:lnTo>
                <a:lnTo>
                  <a:pt x="13876" y="365759"/>
                </a:lnTo>
                <a:lnTo>
                  <a:pt x="31021" y="406399"/>
                </a:lnTo>
                <a:lnTo>
                  <a:pt x="53246" y="441959"/>
                </a:lnTo>
                <a:lnTo>
                  <a:pt x="81186" y="474979"/>
                </a:lnTo>
                <a:lnTo>
                  <a:pt x="113571" y="502919"/>
                </a:lnTo>
                <a:lnTo>
                  <a:pt x="150401" y="525779"/>
                </a:lnTo>
                <a:lnTo>
                  <a:pt x="190406" y="543559"/>
                </a:lnTo>
                <a:lnTo>
                  <a:pt x="232951" y="552449"/>
                </a:lnTo>
                <a:lnTo>
                  <a:pt x="278036" y="556259"/>
                </a:lnTo>
                <a:lnTo>
                  <a:pt x="323121" y="552449"/>
                </a:lnTo>
                <a:lnTo>
                  <a:pt x="366301" y="543559"/>
                </a:lnTo>
                <a:lnTo>
                  <a:pt x="387256" y="533399"/>
                </a:lnTo>
                <a:lnTo>
                  <a:pt x="270416" y="533399"/>
                </a:lnTo>
                <a:lnTo>
                  <a:pt x="272956" y="532129"/>
                </a:lnTo>
                <a:lnTo>
                  <a:pt x="249461" y="532129"/>
                </a:lnTo>
                <a:lnTo>
                  <a:pt x="243746" y="530859"/>
                </a:lnTo>
                <a:lnTo>
                  <a:pt x="233586" y="530859"/>
                </a:lnTo>
                <a:lnTo>
                  <a:pt x="238031" y="527049"/>
                </a:lnTo>
                <a:lnTo>
                  <a:pt x="223426" y="527049"/>
                </a:lnTo>
                <a:lnTo>
                  <a:pt x="210091" y="524509"/>
                </a:lnTo>
                <a:lnTo>
                  <a:pt x="203106" y="521969"/>
                </a:lnTo>
                <a:lnTo>
                  <a:pt x="207551" y="519429"/>
                </a:lnTo>
                <a:lnTo>
                  <a:pt x="195486" y="519429"/>
                </a:lnTo>
                <a:lnTo>
                  <a:pt x="189136" y="518159"/>
                </a:lnTo>
                <a:lnTo>
                  <a:pt x="182786" y="515619"/>
                </a:lnTo>
                <a:lnTo>
                  <a:pt x="177071" y="513079"/>
                </a:lnTo>
                <a:lnTo>
                  <a:pt x="185961" y="507999"/>
                </a:lnTo>
                <a:lnTo>
                  <a:pt x="172626" y="507999"/>
                </a:lnTo>
                <a:lnTo>
                  <a:pt x="171991" y="506729"/>
                </a:lnTo>
                <a:lnTo>
                  <a:pt x="165006" y="506729"/>
                </a:lnTo>
                <a:lnTo>
                  <a:pt x="161831" y="505459"/>
                </a:lnTo>
                <a:lnTo>
                  <a:pt x="158021" y="502919"/>
                </a:lnTo>
                <a:lnTo>
                  <a:pt x="154211" y="501649"/>
                </a:lnTo>
                <a:lnTo>
                  <a:pt x="160561" y="499109"/>
                </a:lnTo>
                <a:lnTo>
                  <a:pt x="148496" y="499109"/>
                </a:lnTo>
                <a:lnTo>
                  <a:pt x="145956" y="496569"/>
                </a:lnTo>
                <a:lnTo>
                  <a:pt x="140241" y="492759"/>
                </a:lnTo>
                <a:lnTo>
                  <a:pt x="137066" y="486409"/>
                </a:lnTo>
                <a:lnTo>
                  <a:pt x="128811" y="486409"/>
                </a:lnTo>
                <a:lnTo>
                  <a:pt x="124366" y="481329"/>
                </a:lnTo>
                <a:lnTo>
                  <a:pt x="119921" y="480059"/>
                </a:lnTo>
                <a:lnTo>
                  <a:pt x="115476" y="474979"/>
                </a:lnTo>
                <a:lnTo>
                  <a:pt x="122461" y="471169"/>
                </a:lnTo>
                <a:lnTo>
                  <a:pt x="111031" y="471169"/>
                </a:lnTo>
                <a:lnTo>
                  <a:pt x="107221" y="467359"/>
                </a:lnTo>
                <a:lnTo>
                  <a:pt x="102776" y="463549"/>
                </a:lnTo>
                <a:lnTo>
                  <a:pt x="98966" y="461009"/>
                </a:lnTo>
                <a:lnTo>
                  <a:pt x="108491" y="454659"/>
                </a:lnTo>
                <a:lnTo>
                  <a:pt x="96426" y="454659"/>
                </a:lnTo>
                <a:lnTo>
                  <a:pt x="89441" y="441959"/>
                </a:lnTo>
                <a:lnTo>
                  <a:pt x="94775" y="439419"/>
                </a:lnTo>
                <a:lnTo>
                  <a:pt x="80551" y="439419"/>
                </a:lnTo>
                <a:lnTo>
                  <a:pt x="77376" y="435609"/>
                </a:lnTo>
                <a:lnTo>
                  <a:pt x="74836" y="431799"/>
                </a:lnTo>
                <a:lnTo>
                  <a:pt x="71661" y="429259"/>
                </a:lnTo>
                <a:lnTo>
                  <a:pt x="74836" y="425449"/>
                </a:lnTo>
                <a:lnTo>
                  <a:pt x="81186" y="425449"/>
                </a:lnTo>
                <a:lnTo>
                  <a:pt x="79916" y="422909"/>
                </a:lnTo>
                <a:lnTo>
                  <a:pt x="68486" y="422909"/>
                </a:lnTo>
                <a:lnTo>
                  <a:pt x="65311" y="419099"/>
                </a:lnTo>
                <a:lnTo>
                  <a:pt x="62771" y="414019"/>
                </a:lnTo>
                <a:lnTo>
                  <a:pt x="60231" y="410209"/>
                </a:lnTo>
                <a:lnTo>
                  <a:pt x="64676" y="407669"/>
                </a:lnTo>
                <a:lnTo>
                  <a:pt x="71026" y="407669"/>
                </a:lnTo>
                <a:lnTo>
                  <a:pt x="69756" y="405129"/>
                </a:lnTo>
                <a:lnTo>
                  <a:pt x="57056" y="405129"/>
                </a:lnTo>
                <a:lnTo>
                  <a:pt x="54516" y="401319"/>
                </a:lnTo>
                <a:lnTo>
                  <a:pt x="50071" y="392429"/>
                </a:lnTo>
                <a:lnTo>
                  <a:pt x="55151" y="391159"/>
                </a:lnTo>
                <a:lnTo>
                  <a:pt x="62136" y="391159"/>
                </a:lnTo>
                <a:lnTo>
                  <a:pt x="60707" y="387349"/>
                </a:lnTo>
                <a:lnTo>
                  <a:pt x="47531" y="387349"/>
                </a:lnTo>
                <a:lnTo>
                  <a:pt x="43086" y="378459"/>
                </a:lnTo>
                <a:lnTo>
                  <a:pt x="41181" y="373379"/>
                </a:lnTo>
                <a:lnTo>
                  <a:pt x="44991" y="372109"/>
                </a:lnTo>
                <a:lnTo>
                  <a:pt x="51341" y="372109"/>
                </a:lnTo>
                <a:lnTo>
                  <a:pt x="50071" y="368299"/>
                </a:lnTo>
                <a:lnTo>
                  <a:pt x="39276" y="368299"/>
                </a:lnTo>
                <a:lnTo>
                  <a:pt x="37371" y="363219"/>
                </a:lnTo>
                <a:lnTo>
                  <a:pt x="36101" y="359409"/>
                </a:lnTo>
                <a:lnTo>
                  <a:pt x="34196" y="353059"/>
                </a:lnTo>
                <a:lnTo>
                  <a:pt x="41816" y="353059"/>
                </a:lnTo>
                <a:lnTo>
                  <a:pt x="40546" y="350519"/>
                </a:lnTo>
                <a:lnTo>
                  <a:pt x="47214" y="346709"/>
                </a:lnTo>
                <a:lnTo>
                  <a:pt x="38006" y="346709"/>
                </a:lnTo>
                <a:lnTo>
                  <a:pt x="30386" y="331469"/>
                </a:lnTo>
                <a:lnTo>
                  <a:pt x="41181" y="327659"/>
                </a:lnTo>
                <a:lnTo>
                  <a:pt x="27846" y="327659"/>
                </a:lnTo>
                <a:lnTo>
                  <a:pt x="26576" y="321309"/>
                </a:lnTo>
                <a:lnTo>
                  <a:pt x="25306" y="311149"/>
                </a:lnTo>
                <a:lnTo>
                  <a:pt x="34196" y="306069"/>
                </a:lnTo>
                <a:lnTo>
                  <a:pt x="40546" y="306069"/>
                </a:lnTo>
                <a:lnTo>
                  <a:pt x="39911" y="304799"/>
                </a:lnTo>
                <a:lnTo>
                  <a:pt x="24671" y="304799"/>
                </a:lnTo>
                <a:lnTo>
                  <a:pt x="24036" y="299719"/>
                </a:lnTo>
                <a:lnTo>
                  <a:pt x="23401" y="289559"/>
                </a:lnTo>
                <a:lnTo>
                  <a:pt x="30386" y="289559"/>
                </a:lnTo>
                <a:lnTo>
                  <a:pt x="29116" y="285749"/>
                </a:lnTo>
                <a:lnTo>
                  <a:pt x="38006" y="280669"/>
                </a:lnTo>
                <a:lnTo>
                  <a:pt x="26576" y="280669"/>
                </a:lnTo>
                <a:lnTo>
                  <a:pt x="23401" y="274319"/>
                </a:lnTo>
                <a:lnTo>
                  <a:pt x="23401" y="265429"/>
                </a:lnTo>
                <a:lnTo>
                  <a:pt x="32926" y="260349"/>
                </a:lnTo>
                <a:lnTo>
                  <a:pt x="39911" y="260349"/>
                </a:lnTo>
                <a:lnTo>
                  <a:pt x="38006" y="257809"/>
                </a:lnTo>
                <a:lnTo>
                  <a:pt x="24036" y="257809"/>
                </a:lnTo>
                <a:lnTo>
                  <a:pt x="24036" y="253999"/>
                </a:lnTo>
                <a:lnTo>
                  <a:pt x="25306" y="245109"/>
                </a:lnTo>
                <a:lnTo>
                  <a:pt x="29751" y="245109"/>
                </a:lnTo>
                <a:lnTo>
                  <a:pt x="29751" y="243839"/>
                </a:lnTo>
                <a:lnTo>
                  <a:pt x="27846" y="238759"/>
                </a:lnTo>
                <a:lnTo>
                  <a:pt x="39276" y="232409"/>
                </a:lnTo>
                <a:lnTo>
                  <a:pt x="27211" y="232409"/>
                </a:lnTo>
                <a:lnTo>
                  <a:pt x="31021" y="213359"/>
                </a:lnTo>
                <a:lnTo>
                  <a:pt x="38006" y="213359"/>
                </a:lnTo>
                <a:lnTo>
                  <a:pt x="36101" y="210819"/>
                </a:lnTo>
                <a:lnTo>
                  <a:pt x="42769" y="207009"/>
                </a:lnTo>
                <a:lnTo>
                  <a:pt x="33561" y="207009"/>
                </a:lnTo>
                <a:lnTo>
                  <a:pt x="35466" y="200659"/>
                </a:lnTo>
                <a:lnTo>
                  <a:pt x="38006" y="191769"/>
                </a:lnTo>
                <a:lnTo>
                  <a:pt x="40546" y="185419"/>
                </a:lnTo>
                <a:lnTo>
                  <a:pt x="45944" y="185419"/>
                </a:lnTo>
                <a:lnTo>
                  <a:pt x="44991" y="182879"/>
                </a:lnTo>
                <a:lnTo>
                  <a:pt x="55786" y="176529"/>
                </a:lnTo>
                <a:lnTo>
                  <a:pt x="44356" y="176529"/>
                </a:lnTo>
                <a:lnTo>
                  <a:pt x="46261" y="171449"/>
                </a:lnTo>
                <a:lnTo>
                  <a:pt x="48801" y="166369"/>
                </a:lnTo>
                <a:lnTo>
                  <a:pt x="51341" y="162559"/>
                </a:lnTo>
                <a:lnTo>
                  <a:pt x="55786" y="162559"/>
                </a:lnTo>
                <a:lnTo>
                  <a:pt x="55786" y="158749"/>
                </a:lnTo>
                <a:lnTo>
                  <a:pt x="53881" y="156209"/>
                </a:lnTo>
                <a:lnTo>
                  <a:pt x="55786" y="152399"/>
                </a:lnTo>
                <a:lnTo>
                  <a:pt x="66581" y="147319"/>
                </a:lnTo>
                <a:lnTo>
                  <a:pt x="72614" y="147319"/>
                </a:lnTo>
                <a:lnTo>
                  <a:pt x="71661" y="144779"/>
                </a:lnTo>
                <a:lnTo>
                  <a:pt x="73566" y="143509"/>
                </a:lnTo>
                <a:lnTo>
                  <a:pt x="62771" y="143509"/>
                </a:lnTo>
                <a:lnTo>
                  <a:pt x="63406" y="140969"/>
                </a:lnTo>
                <a:lnTo>
                  <a:pt x="64041" y="140969"/>
                </a:lnTo>
                <a:lnTo>
                  <a:pt x="64041" y="101600"/>
                </a:lnTo>
                <a:close/>
                <a:moveTo>
                  <a:pt x="270416" y="515619"/>
                </a:moveTo>
                <a:lnTo>
                  <a:pt x="270416" y="527049"/>
                </a:lnTo>
                <a:lnTo>
                  <a:pt x="259621" y="532129"/>
                </a:lnTo>
                <a:lnTo>
                  <a:pt x="272956" y="532129"/>
                </a:lnTo>
                <a:lnTo>
                  <a:pt x="273591" y="533399"/>
                </a:lnTo>
                <a:lnTo>
                  <a:pt x="273591" y="521969"/>
                </a:lnTo>
                <a:lnTo>
                  <a:pt x="270416" y="515619"/>
                </a:lnTo>
                <a:close/>
                <a:moveTo>
                  <a:pt x="273591" y="521969"/>
                </a:moveTo>
                <a:lnTo>
                  <a:pt x="273591" y="533399"/>
                </a:lnTo>
                <a:lnTo>
                  <a:pt x="279941" y="533399"/>
                </a:lnTo>
                <a:lnTo>
                  <a:pt x="278036" y="530859"/>
                </a:lnTo>
                <a:lnTo>
                  <a:pt x="287561" y="524509"/>
                </a:lnTo>
                <a:lnTo>
                  <a:pt x="274861" y="524509"/>
                </a:lnTo>
                <a:lnTo>
                  <a:pt x="273591" y="521969"/>
                </a:lnTo>
                <a:close/>
                <a:moveTo>
                  <a:pt x="297086" y="520699"/>
                </a:moveTo>
                <a:lnTo>
                  <a:pt x="297086" y="532129"/>
                </a:lnTo>
                <a:lnTo>
                  <a:pt x="291371" y="533399"/>
                </a:lnTo>
                <a:lnTo>
                  <a:pt x="387256" y="533399"/>
                </a:lnTo>
                <a:lnTo>
                  <a:pt x="392019" y="532129"/>
                </a:lnTo>
                <a:lnTo>
                  <a:pt x="302801" y="532129"/>
                </a:lnTo>
                <a:lnTo>
                  <a:pt x="297086" y="520699"/>
                </a:lnTo>
                <a:close/>
                <a:moveTo>
                  <a:pt x="249461" y="524509"/>
                </a:moveTo>
                <a:lnTo>
                  <a:pt x="245016" y="524509"/>
                </a:lnTo>
                <a:lnTo>
                  <a:pt x="249461" y="532129"/>
                </a:lnTo>
                <a:lnTo>
                  <a:pt x="249461" y="524509"/>
                </a:lnTo>
                <a:close/>
                <a:moveTo>
                  <a:pt x="249461" y="520699"/>
                </a:moveTo>
                <a:lnTo>
                  <a:pt x="249461" y="532129"/>
                </a:lnTo>
                <a:lnTo>
                  <a:pt x="255811" y="532129"/>
                </a:lnTo>
                <a:lnTo>
                  <a:pt x="250731" y="524509"/>
                </a:lnTo>
                <a:lnTo>
                  <a:pt x="249461" y="520699"/>
                </a:lnTo>
                <a:close/>
                <a:moveTo>
                  <a:pt x="297086" y="521969"/>
                </a:moveTo>
                <a:lnTo>
                  <a:pt x="291371" y="521969"/>
                </a:lnTo>
                <a:lnTo>
                  <a:pt x="297086" y="532129"/>
                </a:lnTo>
                <a:lnTo>
                  <a:pt x="297086" y="521969"/>
                </a:lnTo>
                <a:close/>
                <a:moveTo>
                  <a:pt x="316771" y="514349"/>
                </a:moveTo>
                <a:lnTo>
                  <a:pt x="316771" y="525779"/>
                </a:lnTo>
                <a:lnTo>
                  <a:pt x="304071" y="532129"/>
                </a:lnTo>
                <a:lnTo>
                  <a:pt x="392019" y="532129"/>
                </a:lnTo>
                <a:lnTo>
                  <a:pt x="396781" y="530859"/>
                </a:lnTo>
                <a:lnTo>
                  <a:pt x="325026" y="530859"/>
                </a:lnTo>
                <a:lnTo>
                  <a:pt x="324391" y="528319"/>
                </a:lnTo>
                <a:lnTo>
                  <a:pt x="331059" y="524509"/>
                </a:lnTo>
                <a:lnTo>
                  <a:pt x="321216" y="524509"/>
                </a:lnTo>
                <a:lnTo>
                  <a:pt x="316771" y="514349"/>
                </a:lnTo>
                <a:close/>
                <a:moveTo>
                  <a:pt x="352966" y="494029"/>
                </a:moveTo>
                <a:lnTo>
                  <a:pt x="352966" y="505459"/>
                </a:lnTo>
                <a:lnTo>
                  <a:pt x="340266" y="513079"/>
                </a:lnTo>
                <a:lnTo>
                  <a:pt x="340266" y="525779"/>
                </a:lnTo>
                <a:lnTo>
                  <a:pt x="325026" y="530859"/>
                </a:lnTo>
                <a:lnTo>
                  <a:pt x="396781" y="530859"/>
                </a:lnTo>
                <a:lnTo>
                  <a:pt x="405671" y="525779"/>
                </a:lnTo>
                <a:lnTo>
                  <a:pt x="408211" y="524509"/>
                </a:lnTo>
                <a:lnTo>
                  <a:pt x="345981" y="524509"/>
                </a:lnTo>
                <a:lnTo>
                  <a:pt x="344076" y="520699"/>
                </a:lnTo>
                <a:lnTo>
                  <a:pt x="342171" y="518159"/>
                </a:lnTo>
                <a:lnTo>
                  <a:pt x="355506" y="511809"/>
                </a:lnTo>
                <a:lnTo>
                  <a:pt x="360586" y="511809"/>
                </a:lnTo>
                <a:lnTo>
                  <a:pt x="360586" y="502919"/>
                </a:lnTo>
                <a:lnTo>
                  <a:pt x="358046" y="502919"/>
                </a:lnTo>
                <a:lnTo>
                  <a:pt x="352966" y="494029"/>
                </a:lnTo>
                <a:close/>
                <a:moveTo>
                  <a:pt x="222791" y="514349"/>
                </a:moveTo>
                <a:lnTo>
                  <a:pt x="216441" y="514349"/>
                </a:lnTo>
                <a:lnTo>
                  <a:pt x="223426" y="527049"/>
                </a:lnTo>
                <a:lnTo>
                  <a:pt x="223426" y="515619"/>
                </a:lnTo>
                <a:lnTo>
                  <a:pt x="222791" y="514349"/>
                </a:lnTo>
                <a:close/>
                <a:moveTo>
                  <a:pt x="223426" y="515619"/>
                </a:moveTo>
                <a:lnTo>
                  <a:pt x="223426" y="527049"/>
                </a:lnTo>
                <a:lnTo>
                  <a:pt x="238031" y="527049"/>
                </a:lnTo>
                <a:lnTo>
                  <a:pt x="239936" y="525779"/>
                </a:lnTo>
                <a:lnTo>
                  <a:pt x="228506" y="525779"/>
                </a:lnTo>
                <a:lnTo>
                  <a:pt x="223426" y="515619"/>
                </a:lnTo>
                <a:close/>
                <a:moveTo>
                  <a:pt x="269146" y="513079"/>
                </a:moveTo>
                <a:lnTo>
                  <a:pt x="262796" y="513079"/>
                </a:lnTo>
                <a:lnTo>
                  <a:pt x="270416" y="527049"/>
                </a:lnTo>
                <a:lnTo>
                  <a:pt x="270416" y="515619"/>
                </a:lnTo>
                <a:lnTo>
                  <a:pt x="269146" y="513079"/>
                </a:lnTo>
                <a:close/>
                <a:moveTo>
                  <a:pt x="241841" y="506729"/>
                </a:moveTo>
                <a:lnTo>
                  <a:pt x="241841" y="518159"/>
                </a:lnTo>
                <a:lnTo>
                  <a:pt x="228506" y="525779"/>
                </a:lnTo>
                <a:lnTo>
                  <a:pt x="239936" y="525779"/>
                </a:lnTo>
                <a:lnTo>
                  <a:pt x="245016" y="524509"/>
                </a:lnTo>
                <a:lnTo>
                  <a:pt x="249461" y="524509"/>
                </a:lnTo>
                <a:lnTo>
                  <a:pt x="249461" y="515619"/>
                </a:lnTo>
                <a:lnTo>
                  <a:pt x="246921" y="515619"/>
                </a:lnTo>
                <a:lnTo>
                  <a:pt x="241841" y="506729"/>
                </a:lnTo>
                <a:close/>
                <a:moveTo>
                  <a:pt x="315501" y="511809"/>
                </a:moveTo>
                <a:lnTo>
                  <a:pt x="309151" y="511809"/>
                </a:lnTo>
                <a:lnTo>
                  <a:pt x="316771" y="525779"/>
                </a:lnTo>
                <a:lnTo>
                  <a:pt x="316771" y="514349"/>
                </a:lnTo>
                <a:lnTo>
                  <a:pt x="315501" y="511809"/>
                </a:lnTo>
                <a:close/>
                <a:moveTo>
                  <a:pt x="340266" y="520699"/>
                </a:moveTo>
                <a:lnTo>
                  <a:pt x="337726" y="520699"/>
                </a:lnTo>
                <a:lnTo>
                  <a:pt x="340266" y="525779"/>
                </a:lnTo>
                <a:lnTo>
                  <a:pt x="340266" y="520699"/>
                </a:lnTo>
                <a:close/>
                <a:moveTo>
                  <a:pt x="288196" y="505459"/>
                </a:moveTo>
                <a:lnTo>
                  <a:pt x="288196" y="518159"/>
                </a:lnTo>
                <a:lnTo>
                  <a:pt x="274861" y="524509"/>
                </a:lnTo>
                <a:lnTo>
                  <a:pt x="287561" y="524509"/>
                </a:lnTo>
                <a:lnTo>
                  <a:pt x="291371" y="521969"/>
                </a:lnTo>
                <a:lnTo>
                  <a:pt x="297086" y="521969"/>
                </a:lnTo>
                <a:lnTo>
                  <a:pt x="297086" y="520699"/>
                </a:lnTo>
                <a:lnTo>
                  <a:pt x="295816" y="519429"/>
                </a:lnTo>
                <a:lnTo>
                  <a:pt x="304706" y="514349"/>
                </a:lnTo>
                <a:lnTo>
                  <a:pt x="293276" y="514349"/>
                </a:lnTo>
                <a:lnTo>
                  <a:pt x="288196" y="505459"/>
                </a:lnTo>
                <a:close/>
                <a:moveTo>
                  <a:pt x="334551" y="504189"/>
                </a:moveTo>
                <a:lnTo>
                  <a:pt x="334551" y="515619"/>
                </a:lnTo>
                <a:lnTo>
                  <a:pt x="321216" y="524509"/>
                </a:lnTo>
                <a:lnTo>
                  <a:pt x="331059" y="524509"/>
                </a:lnTo>
                <a:lnTo>
                  <a:pt x="337726" y="520699"/>
                </a:lnTo>
                <a:lnTo>
                  <a:pt x="340266" y="520699"/>
                </a:lnTo>
                <a:lnTo>
                  <a:pt x="340266" y="513079"/>
                </a:lnTo>
                <a:lnTo>
                  <a:pt x="339631" y="513079"/>
                </a:lnTo>
                <a:lnTo>
                  <a:pt x="334551" y="504189"/>
                </a:lnTo>
                <a:close/>
                <a:moveTo>
                  <a:pt x="360586" y="507999"/>
                </a:moveTo>
                <a:lnTo>
                  <a:pt x="360586" y="519429"/>
                </a:lnTo>
                <a:lnTo>
                  <a:pt x="355506" y="520699"/>
                </a:lnTo>
                <a:lnTo>
                  <a:pt x="351061" y="524509"/>
                </a:lnTo>
                <a:lnTo>
                  <a:pt x="408211" y="524509"/>
                </a:lnTo>
                <a:lnTo>
                  <a:pt x="418371" y="518159"/>
                </a:lnTo>
                <a:lnTo>
                  <a:pt x="365666" y="518159"/>
                </a:lnTo>
                <a:lnTo>
                  <a:pt x="360586" y="507999"/>
                </a:lnTo>
                <a:close/>
                <a:moveTo>
                  <a:pt x="260256" y="496569"/>
                </a:moveTo>
                <a:lnTo>
                  <a:pt x="260256" y="507999"/>
                </a:lnTo>
                <a:lnTo>
                  <a:pt x="249461" y="514349"/>
                </a:lnTo>
                <a:lnTo>
                  <a:pt x="249461" y="520699"/>
                </a:lnTo>
                <a:lnTo>
                  <a:pt x="262796" y="513079"/>
                </a:lnTo>
                <a:lnTo>
                  <a:pt x="269146" y="513079"/>
                </a:lnTo>
                <a:lnTo>
                  <a:pt x="267876" y="511809"/>
                </a:lnTo>
                <a:lnTo>
                  <a:pt x="278671" y="505459"/>
                </a:lnTo>
                <a:lnTo>
                  <a:pt x="265336" y="505459"/>
                </a:lnTo>
                <a:lnTo>
                  <a:pt x="260256" y="496569"/>
                </a:lnTo>
                <a:close/>
                <a:moveTo>
                  <a:pt x="194534" y="506729"/>
                </a:moveTo>
                <a:lnTo>
                  <a:pt x="188501" y="506729"/>
                </a:lnTo>
                <a:lnTo>
                  <a:pt x="195486" y="519429"/>
                </a:lnTo>
                <a:lnTo>
                  <a:pt x="195486" y="507999"/>
                </a:lnTo>
                <a:lnTo>
                  <a:pt x="194534" y="506729"/>
                </a:lnTo>
                <a:close/>
                <a:moveTo>
                  <a:pt x="195486" y="507999"/>
                </a:moveTo>
                <a:lnTo>
                  <a:pt x="195486" y="519429"/>
                </a:lnTo>
                <a:lnTo>
                  <a:pt x="207551" y="519429"/>
                </a:lnTo>
                <a:lnTo>
                  <a:pt x="209774" y="518159"/>
                </a:lnTo>
                <a:lnTo>
                  <a:pt x="200566" y="518159"/>
                </a:lnTo>
                <a:lnTo>
                  <a:pt x="195486" y="507999"/>
                </a:lnTo>
                <a:close/>
                <a:moveTo>
                  <a:pt x="360586" y="511809"/>
                </a:moveTo>
                <a:lnTo>
                  <a:pt x="355506" y="511809"/>
                </a:lnTo>
                <a:lnTo>
                  <a:pt x="360586" y="519429"/>
                </a:lnTo>
                <a:lnTo>
                  <a:pt x="360586" y="511809"/>
                </a:lnTo>
                <a:close/>
                <a:moveTo>
                  <a:pt x="213901" y="499109"/>
                </a:moveTo>
                <a:lnTo>
                  <a:pt x="213901" y="509269"/>
                </a:lnTo>
                <a:lnTo>
                  <a:pt x="200566" y="518159"/>
                </a:lnTo>
                <a:lnTo>
                  <a:pt x="209774" y="518159"/>
                </a:lnTo>
                <a:lnTo>
                  <a:pt x="216441" y="514349"/>
                </a:lnTo>
                <a:lnTo>
                  <a:pt x="222791" y="514349"/>
                </a:lnTo>
                <a:lnTo>
                  <a:pt x="221521" y="511809"/>
                </a:lnTo>
                <a:lnTo>
                  <a:pt x="232316" y="506729"/>
                </a:lnTo>
                <a:lnTo>
                  <a:pt x="218981" y="506729"/>
                </a:lnTo>
                <a:lnTo>
                  <a:pt x="213901" y="499109"/>
                </a:lnTo>
                <a:close/>
                <a:moveTo>
                  <a:pt x="241206" y="505459"/>
                </a:moveTo>
                <a:lnTo>
                  <a:pt x="234856" y="505459"/>
                </a:lnTo>
                <a:lnTo>
                  <a:pt x="241841" y="518159"/>
                </a:lnTo>
                <a:lnTo>
                  <a:pt x="241841" y="506729"/>
                </a:lnTo>
                <a:lnTo>
                  <a:pt x="241206" y="505459"/>
                </a:lnTo>
                <a:close/>
                <a:moveTo>
                  <a:pt x="278671" y="487679"/>
                </a:moveTo>
                <a:lnTo>
                  <a:pt x="278671" y="499109"/>
                </a:lnTo>
                <a:lnTo>
                  <a:pt x="265336" y="505459"/>
                </a:lnTo>
                <a:lnTo>
                  <a:pt x="281211" y="505459"/>
                </a:lnTo>
                <a:lnTo>
                  <a:pt x="288196" y="518159"/>
                </a:lnTo>
                <a:lnTo>
                  <a:pt x="288196" y="505459"/>
                </a:lnTo>
                <a:lnTo>
                  <a:pt x="286291" y="501649"/>
                </a:lnTo>
                <a:lnTo>
                  <a:pt x="295181" y="496569"/>
                </a:lnTo>
                <a:lnTo>
                  <a:pt x="283751" y="496569"/>
                </a:lnTo>
                <a:lnTo>
                  <a:pt x="278671" y="487679"/>
                </a:lnTo>
                <a:close/>
                <a:moveTo>
                  <a:pt x="380271" y="500379"/>
                </a:moveTo>
                <a:lnTo>
                  <a:pt x="380271" y="511809"/>
                </a:lnTo>
                <a:lnTo>
                  <a:pt x="375191" y="514349"/>
                </a:lnTo>
                <a:lnTo>
                  <a:pt x="370746" y="515619"/>
                </a:lnTo>
                <a:lnTo>
                  <a:pt x="365666" y="518159"/>
                </a:lnTo>
                <a:lnTo>
                  <a:pt x="418371" y="518159"/>
                </a:lnTo>
                <a:lnTo>
                  <a:pt x="432341" y="509269"/>
                </a:lnTo>
                <a:lnTo>
                  <a:pt x="385351" y="509269"/>
                </a:lnTo>
                <a:lnTo>
                  <a:pt x="380906" y="501649"/>
                </a:lnTo>
                <a:lnTo>
                  <a:pt x="380271" y="500379"/>
                </a:lnTo>
                <a:close/>
                <a:moveTo>
                  <a:pt x="249461" y="514349"/>
                </a:moveTo>
                <a:lnTo>
                  <a:pt x="246921" y="515619"/>
                </a:lnTo>
                <a:lnTo>
                  <a:pt x="249461" y="515619"/>
                </a:lnTo>
                <a:lnTo>
                  <a:pt x="249461" y="514349"/>
                </a:lnTo>
                <a:close/>
                <a:moveTo>
                  <a:pt x="334551" y="502919"/>
                </a:moveTo>
                <a:lnTo>
                  <a:pt x="327566" y="502919"/>
                </a:lnTo>
                <a:lnTo>
                  <a:pt x="334551" y="515619"/>
                </a:lnTo>
                <a:lnTo>
                  <a:pt x="334551" y="502919"/>
                </a:lnTo>
                <a:close/>
                <a:moveTo>
                  <a:pt x="306611" y="495299"/>
                </a:moveTo>
                <a:lnTo>
                  <a:pt x="306611" y="506729"/>
                </a:lnTo>
                <a:lnTo>
                  <a:pt x="293276" y="514349"/>
                </a:lnTo>
                <a:lnTo>
                  <a:pt x="304706" y="514349"/>
                </a:lnTo>
                <a:lnTo>
                  <a:pt x="309151" y="511809"/>
                </a:lnTo>
                <a:lnTo>
                  <a:pt x="315501" y="511809"/>
                </a:lnTo>
                <a:lnTo>
                  <a:pt x="314231" y="509269"/>
                </a:lnTo>
                <a:lnTo>
                  <a:pt x="325026" y="505459"/>
                </a:lnTo>
                <a:lnTo>
                  <a:pt x="311691" y="505459"/>
                </a:lnTo>
                <a:lnTo>
                  <a:pt x="306611" y="495299"/>
                </a:lnTo>
                <a:close/>
                <a:moveTo>
                  <a:pt x="380271" y="501649"/>
                </a:moveTo>
                <a:lnTo>
                  <a:pt x="373921" y="501649"/>
                </a:lnTo>
                <a:lnTo>
                  <a:pt x="380271" y="511809"/>
                </a:lnTo>
                <a:lnTo>
                  <a:pt x="380271" y="501649"/>
                </a:lnTo>
                <a:close/>
                <a:moveTo>
                  <a:pt x="212949" y="496569"/>
                </a:moveTo>
                <a:lnTo>
                  <a:pt x="206916" y="496569"/>
                </a:lnTo>
                <a:lnTo>
                  <a:pt x="213901" y="509269"/>
                </a:lnTo>
                <a:lnTo>
                  <a:pt x="213901" y="499109"/>
                </a:lnTo>
                <a:lnTo>
                  <a:pt x="212949" y="496569"/>
                </a:lnTo>
                <a:close/>
                <a:moveTo>
                  <a:pt x="398686" y="492759"/>
                </a:moveTo>
                <a:lnTo>
                  <a:pt x="398686" y="502919"/>
                </a:lnTo>
                <a:lnTo>
                  <a:pt x="389796" y="507999"/>
                </a:lnTo>
                <a:lnTo>
                  <a:pt x="385351" y="509269"/>
                </a:lnTo>
                <a:lnTo>
                  <a:pt x="432341" y="509269"/>
                </a:lnTo>
                <a:lnTo>
                  <a:pt x="442501" y="502919"/>
                </a:lnTo>
                <a:lnTo>
                  <a:pt x="445676" y="500379"/>
                </a:lnTo>
                <a:lnTo>
                  <a:pt x="403766" y="500379"/>
                </a:lnTo>
                <a:lnTo>
                  <a:pt x="398686" y="492759"/>
                </a:lnTo>
                <a:close/>
                <a:moveTo>
                  <a:pt x="185961" y="490219"/>
                </a:moveTo>
                <a:lnTo>
                  <a:pt x="185961" y="501649"/>
                </a:lnTo>
                <a:lnTo>
                  <a:pt x="172626" y="507999"/>
                </a:lnTo>
                <a:lnTo>
                  <a:pt x="185961" y="507999"/>
                </a:lnTo>
                <a:lnTo>
                  <a:pt x="188501" y="506729"/>
                </a:lnTo>
                <a:lnTo>
                  <a:pt x="194534" y="506729"/>
                </a:lnTo>
                <a:lnTo>
                  <a:pt x="193581" y="505459"/>
                </a:lnTo>
                <a:lnTo>
                  <a:pt x="203106" y="499109"/>
                </a:lnTo>
                <a:lnTo>
                  <a:pt x="191041" y="499109"/>
                </a:lnTo>
                <a:lnTo>
                  <a:pt x="185961" y="490219"/>
                </a:lnTo>
                <a:close/>
                <a:moveTo>
                  <a:pt x="259621" y="495299"/>
                </a:moveTo>
                <a:lnTo>
                  <a:pt x="253271" y="495299"/>
                </a:lnTo>
                <a:lnTo>
                  <a:pt x="260256" y="507999"/>
                </a:lnTo>
                <a:lnTo>
                  <a:pt x="260256" y="496569"/>
                </a:lnTo>
                <a:lnTo>
                  <a:pt x="259621" y="495299"/>
                </a:lnTo>
                <a:close/>
                <a:moveTo>
                  <a:pt x="371381" y="483869"/>
                </a:moveTo>
                <a:lnTo>
                  <a:pt x="371381" y="496569"/>
                </a:lnTo>
                <a:lnTo>
                  <a:pt x="360586" y="501649"/>
                </a:lnTo>
                <a:lnTo>
                  <a:pt x="360586" y="507999"/>
                </a:lnTo>
                <a:lnTo>
                  <a:pt x="371381" y="502919"/>
                </a:lnTo>
                <a:lnTo>
                  <a:pt x="373921" y="501649"/>
                </a:lnTo>
                <a:lnTo>
                  <a:pt x="380271" y="501649"/>
                </a:lnTo>
                <a:lnTo>
                  <a:pt x="380271" y="500379"/>
                </a:lnTo>
                <a:lnTo>
                  <a:pt x="379001" y="499109"/>
                </a:lnTo>
                <a:lnTo>
                  <a:pt x="389796" y="492759"/>
                </a:lnTo>
                <a:lnTo>
                  <a:pt x="376461" y="492759"/>
                </a:lnTo>
                <a:lnTo>
                  <a:pt x="371381" y="483869"/>
                </a:lnTo>
                <a:close/>
                <a:moveTo>
                  <a:pt x="157386" y="481329"/>
                </a:moveTo>
                <a:lnTo>
                  <a:pt x="157386" y="492759"/>
                </a:lnTo>
                <a:lnTo>
                  <a:pt x="148496" y="499109"/>
                </a:lnTo>
                <a:lnTo>
                  <a:pt x="160561" y="499109"/>
                </a:lnTo>
                <a:lnTo>
                  <a:pt x="165006" y="506729"/>
                </a:lnTo>
                <a:lnTo>
                  <a:pt x="165006" y="490219"/>
                </a:lnTo>
                <a:lnTo>
                  <a:pt x="162466" y="490219"/>
                </a:lnTo>
                <a:lnTo>
                  <a:pt x="157386" y="481329"/>
                </a:lnTo>
                <a:close/>
                <a:moveTo>
                  <a:pt x="175801" y="471169"/>
                </a:moveTo>
                <a:lnTo>
                  <a:pt x="175801" y="482599"/>
                </a:lnTo>
                <a:lnTo>
                  <a:pt x="165006" y="488949"/>
                </a:lnTo>
                <a:lnTo>
                  <a:pt x="165006" y="506729"/>
                </a:lnTo>
                <a:lnTo>
                  <a:pt x="171991" y="506729"/>
                </a:lnTo>
                <a:lnTo>
                  <a:pt x="165641" y="495299"/>
                </a:lnTo>
                <a:lnTo>
                  <a:pt x="173896" y="490219"/>
                </a:lnTo>
                <a:lnTo>
                  <a:pt x="178341" y="487679"/>
                </a:lnTo>
                <a:lnTo>
                  <a:pt x="184691" y="487679"/>
                </a:lnTo>
                <a:lnTo>
                  <a:pt x="183421" y="486409"/>
                </a:lnTo>
                <a:lnTo>
                  <a:pt x="194216" y="480059"/>
                </a:lnTo>
                <a:lnTo>
                  <a:pt x="180881" y="480059"/>
                </a:lnTo>
                <a:lnTo>
                  <a:pt x="175801" y="471169"/>
                </a:lnTo>
                <a:close/>
                <a:moveTo>
                  <a:pt x="232316" y="488949"/>
                </a:moveTo>
                <a:lnTo>
                  <a:pt x="232316" y="500379"/>
                </a:lnTo>
                <a:lnTo>
                  <a:pt x="218981" y="506729"/>
                </a:lnTo>
                <a:lnTo>
                  <a:pt x="232316" y="506729"/>
                </a:lnTo>
                <a:lnTo>
                  <a:pt x="234856" y="505459"/>
                </a:lnTo>
                <a:lnTo>
                  <a:pt x="241206" y="505459"/>
                </a:lnTo>
                <a:lnTo>
                  <a:pt x="239936" y="502919"/>
                </a:lnTo>
                <a:lnTo>
                  <a:pt x="246604" y="499109"/>
                </a:lnTo>
                <a:lnTo>
                  <a:pt x="237396" y="499109"/>
                </a:lnTo>
                <a:lnTo>
                  <a:pt x="232316" y="488949"/>
                </a:lnTo>
                <a:close/>
                <a:moveTo>
                  <a:pt x="305659" y="494029"/>
                </a:moveTo>
                <a:lnTo>
                  <a:pt x="299626" y="494029"/>
                </a:lnTo>
                <a:lnTo>
                  <a:pt x="306611" y="506729"/>
                </a:lnTo>
                <a:lnTo>
                  <a:pt x="306611" y="495299"/>
                </a:lnTo>
                <a:lnTo>
                  <a:pt x="305659" y="494029"/>
                </a:lnTo>
                <a:close/>
                <a:moveTo>
                  <a:pt x="325026" y="486409"/>
                </a:moveTo>
                <a:lnTo>
                  <a:pt x="325026" y="499109"/>
                </a:lnTo>
                <a:lnTo>
                  <a:pt x="311691" y="505459"/>
                </a:lnTo>
                <a:lnTo>
                  <a:pt x="325026" y="505459"/>
                </a:lnTo>
                <a:lnTo>
                  <a:pt x="327566" y="502919"/>
                </a:lnTo>
                <a:lnTo>
                  <a:pt x="334551" y="502919"/>
                </a:lnTo>
                <a:lnTo>
                  <a:pt x="332646" y="499109"/>
                </a:lnTo>
                <a:lnTo>
                  <a:pt x="340901" y="495299"/>
                </a:lnTo>
                <a:lnTo>
                  <a:pt x="330106" y="495299"/>
                </a:lnTo>
                <a:lnTo>
                  <a:pt x="325026" y="486409"/>
                </a:lnTo>
                <a:close/>
                <a:moveTo>
                  <a:pt x="352331" y="492759"/>
                </a:moveTo>
                <a:lnTo>
                  <a:pt x="345981" y="492759"/>
                </a:lnTo>
                <a:lnTo>
                  <a:pt x="352966" y="505459"/>
                </a:lnTo>
                <a:lnTo>
                  <a:pt x="352966" y="494029"/>
                </a:lnTo>
                <a:lnTo>
                  <a:pt x="352331" y="492759"/>
                </a:lnTo>
                <a:close/>
                <a:moveTo>
                  <a:pt x="360586" y="501649"/>
                </a:moveTo>
                <a:lnTo>
                  <a:pt x="358046" y="502919"/>
                </a:lnTo>
                <a:lnTo>
                  <a:pt x="360586" y="502919"/>
                </a:lnTo>
                <a:lnTo>
                  <a:pt x="360586" y="501649"/>
                </a:lnTo>
                <a:close/>
                <a:moveTo>
                  <a:pt x="389796" y="474979"/>
                </a:moveTo>
                <a:lnTo>
                  <a:pt x="389796" y="486409"/>
                </a:lnTo>
                <a:lnTo>
                  <a:pt x="376461" y="492759"/>
                </a:lnTo>
                <a:lnTo>
                  <a:pt x="392336" y="492759"/>
                </a:lnTo>
                <a:lnTo>
                  <a:pt x="398686" y="502919"/>
                </a:lnTo>
                <a:lnTo>
                  <a:pt x="398686" y="492759"/>
                </a:lnTo>
                <a:lnTo>
                  <a:pt x="397416" y="488949"/>
                </a:lnTo>
                <a:lnTo>
                  <a:pt x="406306" y="483869"/>
                </a:lnTo>
                <a:lnTo>
                  <a:pt x="394876" y="483869"/>
                </a:lnTo>
                <a:lnTo>
                  <a:pt x="389796" y="474979"/>
                </a:lnTo>
                <a:close/>
                <a:moveTo>
                  <a:pt x="184691" y="487679"/>
                </a:moveTo>
                <a:lnTo>
                  <a:pt x="178341" y="487679"/>
                </a:lnTo>
                <a:lnTo>
                  <a:pt x="185961" y="501649"/>
                </a:lnTo>
                <a:lnTo>
                  <a:pt x="185961" y="490219"/>
                </a:lnTo>
                <a:lnTo>
                  <a:pt x="184691" y="487679"/>
                </a:lnTo>
                <a:close/>
                <a:moveTo>
                  <a:pt x="231046" y="486409"/>
                </a:moveTo>
                <a:lnTo>
                  <a:pt x="225331" y="486409"/>
                </a:lnTo>
                <a:lnTo>
                  <a:pt x="232316" y="500379"/>
                </a:lnTo>
                <a:lnTo>
                  <a:pt x="232316" y="488949"/>
                </a:lnTo>
                <a:lnTo>
                  <a:pt x="231046" y="486409"/>
                </a:lnTo>
                <a:close/>
                <a:moveTo>
                  <a:pt x="417101" y="481329"/>
                </a:moveTo>
                <a:lnTo>
                  <a:pt x="416466" y="481329"/>
                </a:lnTo>
                <a:lnTo>
                  <a:pt x="416466" y="492759"/>
                </a:lnTo>
                <a:lnTo>
                  <a:pt x="412656" y="495299"/>
                </a:lnTo>
                <a:lnTo>
                  <a:pt x="403766" y="500379"/>
                </a:lnTo>
                <a:lnTo>
                  <a:pt x="445676" y="500379"/>
                </a:lnTo>
                <a:lnTo>
                  <a:pt x="458376" y="488949"/>
                </a:lnTo>
                <a:lnTo>
                  <a:pt x="421546" y="488949"/>
                </a:lnTo>
                <a:lnTo>
                  <a:pt x="417101" y="481329"/>
                </a:lnTo>
                <a:close/>
                <a:moveTo>
                  <a:pt x="204376" y="480059"/>
                </a:moveTo>
                <a:lnTo>
                  <a:pt x="204376" y="492759"/>
                </a:lnTo>
                <a:lnTo>
                  <a:pt x="191041" y="499109"/>
                </a:lnTo>
                <a:lnTo>
                  <a:pt x="203106" y="499109"/>
                </a:lnTo>
                <a:lnTo>
                  <a:pt x="206916" y="496569"/>
                </a:lnTo>
                <a:lnTo>
                  <a:pt x="212949" y="496569"/>
                </a:lnTo>
                <a:lnTo>
                  <a:pt x="211996" y="494029"/>
                </a:lnTo>
                <a:lnTo>
                  <a:pt x="220886" y="488949"/>
                </a:lnTo>
                <a:lnTo>
                  <a:pt x="208821" y="488949"/>
                </a:lnTo>
                <a:lnTo>
                  <a:pt x="204376" y="480059"/>
                </a:lnTo>
                <a:close/>
                <a:moveTo>
                  <a:pt x="250731" y="478789"/>
                </a:moveTo>
                <a:lnTo>
                  <a:pt x="250731" y="490219"/>
                </a:lnTo>
                <a:lnTo>
                  <a:pt x="237396" y="499109"/>
                </a:lnTo>
                <a:lnTo>
                  <a:pt x="246604" y="499109"/>
                </a:lnTo>
                <a:lnTo>
                  <a:pt x="253271" y="495299"/>
                </a:lnTo>
                <a:lnTo>
                  <a:pt x="259621" y="495299"/>
                </a:lnTo>
                <a:lnTo>
                  <a:pt x="258351" y="492759"/>
                </a:lnTo>
                <a:lnTo>
                  <a:pt x="269019" y="487679"/>
                </a:lnTo>
                <a:lnTo>
                  <a:pt x="255176" y="487679"/>
                </a:lnTo>
                <a:lnTo>
                  <a:pt x="250731" y="478789"/>
                </a:lnTo>
                <a:close/>
                <a:moveTo>
                  <a:pt x="277401" y="486409"/>
                </a:moveTo>
                <a:lnTo>
                  <a:pt x="271686" y="486409"/>
                </a:lnTo>
                <a:lnTo>
                  <a:pt x="278671" y="499109"/>
                </a:lnTo>
                <a:lnTo>
                  <a:pt x="278671" y="487679"/>
                </a:lnTo>
                <a:lnTo>
                  <a:pt x="277401" y="486409"/>
                </a:lnTo>
                <a:close/>
                <a:moveTo>
                  <a:pt x="324391" y="483869"/>
                </a:moveTo>
                <a:lnTo>
                  <a:pt x="318041" y="483869"/>
                </a:lnTo>
                <a:lnTo>
                  <a:pt x="325026" y="499109"/>
                </a:lnTo>
                <a:lnTo>
                  <a:pt x="325026" y="486409"/>
                </a:lnTo>
                <a:lnTo>
                  <a:pt x="324391" y="483869"/>
                </a:lnTo>
                <a:close/>
                <a:moveTo>
                  <a:pt x="297086" y="477519"/>
                </a:moveTo>
                <a:lnTo>
                  <a:pt x="297086" y="488949"/>
                </a:lnTo>
                <a:lnTo>
                  <a:pt x="283751" y="496569"/>
                </a:lnTo>
                <a:lnTo>
                  <a:pt x="295181" y="496569"/>
                </a:lnTo>
                <a:lnTo>
                  <a:pt x="299626" y="494029"/>
                </a:lnTo>
                <a:lnTo>
                  <a:pt x="305659" y="494029"/>
                </a:lnTo>
                <a:lnTo>
                  <a:pt x="304706" y="492759"/>
                </a:lnTo>
                <a:lnTo>
                  <a:pt x="314231" y="486409"/>
                </a:lnTo>
                <a:lnTo>
                  <a:pt x="302166" y="486409"/>
                </a:lnTo>
                <a:lnTo>
                  <a:pt x="297086" y="477519"/>
                </a:lnTo>
                <a:close/>
                <a:moveTo>
                  <a:pt x="370746" y="482599"/>
                </a:moveTo>
                <a:lnTo>
                  <a:pt x="364396" y="482599"/>
                </a:lnTo>
                <a:lnTo>
                  <a:pt x="371381" y="496569"/>
                </a:lnTo>
                <a:lnTo>
                  <a:pt x="371381" y="483869"/>
                </a:lnTo>
                <a:lnTo>
                  <a:pt x="370746" y="482599"/>
                </a:lnTo>
                <a:close/>
                <a:moveTo>
                  <a:pt x="343441" y="476249"/>
                </a:moveTo>
                <a:lnTo>
                  <a:pt x="343441" y="487679"/>
                </a:lnTo>
                <a:lnTo>
                  <a:pt x="330106" y="495299"/>
                </a:lnTo>
                <a:lnTo>
                  <a:pt x="340901" y="495299"/>
                </a:lnTo>
                <a:lnTo>
                  <a:pt x="345981" y="492759"/>
                </a:lnTo>
                <a:lnTo>
                  <a:pt x="352331" y="492759"/>
                </a:lnTo>
                <a:lnTo>
                  <a:pt x="351061" y="490219"/>
                </a:lnTo>
                <a:lnTo>
                  <a:pt x="357729" y="486409"/>
                </a:lnTo>
                <a:lnTo>
                  <a:pt x="348521" y="486409"/>
                </a:lnTo>
                <a:lnTo>
                  <a:pt x="343441" y="476249"/>
                </a:lnTo>
                <a:close/>
                <a:moveTo>
                  <a:pt x="156751" y="480059"/>
                </a:moveTo>
                <a:lnTo>
                  <a:pt x="150401" y="480059"/>
                </a:lnTo>
                <a:lnTo>
                  <a:pt x="157386" y="492759"/>
                </a:lnTo>
                <a:lnTo>
                  <a:pt x="157386" y="481329"/>
                </a:lnTo>
                <a:lnTo>
                  <a:pt x="156751" y="480059"/>
                </a:lnTo>
                <a:close/>
                <a:moveTo>
                  <a:pt x="204376" y="480059"/>
                </a:moveTo>
                <a:lnTo>
                  <a:pt x="196756" y="480059"/>
                </a:lnTo>
                <a:lnTo>
                  <a:pt x="204376" y="492759"/>
                </a:lnTo>
                <a:lnTo>
                  <a:pt x="204376" y="480059"/>
                </a:lnTo>
                <a:close/>
                <a:moveTo>
                  <a:pt x="416466" y="481329"/>
                </a:moveTo>
                <a:lnTo>
                  <a:pt x="410751" y="481329"/>
                </a:lnTo>
                <a:lnTo>
                  <a:pt x="416466" y="492759"/>
                </a:lnTo>
                <a:lnTo>
                  <a:pt x="416466" y="481329"/>
                </a:lnTo>
                <a:close/>
                <a:moveTo>
                  <a:pt x="165006" y="488949"/>
                </a:moveTo>
                <a:lnTo>
                  <a:pt x="162466" y="490219"/>
                </a:lnTo>
                <a:lnTo>
                  <a:pt x="165006" y="490219"/>
                </a:lnTo>
                <a:lnTo>
                  <a:pt x="165006" y="488949"/>
                </a:lnTo>
                <a:close/>
                <a:moveTo>
                  <a:pt x="249461" y="476249"/>
                </a:moveTo>
                <a:lnTo>
                  <a:pt x="243111" y="476249"/>
                </a:lnTo>
                <a:lnTo>
                  <a:pt x="250731" y="490219"/>
                </a:lnTo>
                <a:lnTo>
                  <a:pt x="250731" y="478789"/>
                </a:lnTo>
                <a:lnTo>
                  <a:pt x="249461" y="476249"/>
                </a:lnTo>
                <a:close/>
                <a:moveTo>
                  <a:pt x="222156" y="469899"/>
                </a:moveTo>
                <a:lnTo>
                  <a:pt x="222156" y="481329"/>
                </a:lnTo>
                <a:lnTo>
                  <a:pt x="208821" y="488949"/>
                </a:lnTo>
                <a:lnTo>
                  <a:pt x="220886" y="488949"/>
                </a:lnTo>
                <a:lnTo>
                  <a:pt x="225331" y="486409"/>
                </a:lnTo>
                <a:lnTo>
                  <a:pt x="231046" y="486409"/>
                </a:lnTo>
                <a:lnTo>
                  <a:pt x="229776" y="483869"/>
                </a:lnTo>
                <a:lnTo>
                  <a:pt x="236444" y="480059"/>
                </a:lnTo>
                <a:lnTo>
                  <a:pt x="227236" y="480059"/>
                </a:lnTo>
                <a:lnTo>
                  <a:pt x="222156" y="469899"/>
                </a:lnTo>
                <a:close/>
                <a:moveTo>
                  <a:pt x="295816" y="474979"/>
                </a:moveTo>
                <a:lnTo>
                  <a:pt x="289466" y="474979"/>
                </a:lnTo>
                <a:lnTo>
                  <a:pt x="297086" y="488949"/>
                </a:lnTo>
                <a:lnTo>
                  <a:pt x="297086" y="477519"/>
                </a:lnTo>
                <a:lnTo>
                  <a:pt x="295816" y="474979"/>
                </a:lnTo>
                <a:close/>
                <a:moveTo>
                  <a:pt x="433611" y="468629"/>
                </a:moveTo>
                <a:lnTo>
                  <a:pt x="433611" y="480059"/>
                </a:lnTo>
                <a:lnTo>
                  <a:pt x="429801" y="483869"/>
                </a:lnTo>
                <a:lnTo>
                  <a:pt x="425356" y="486409"/>
                </a:lnTo>
                <a:lnTo>
                  <a:pt x="421546" y="488949"/>
                </a:lnTo>
                <a:lnTo>
                  <a:pt x="458376" y="488949"/>
                </a:lnTo>
                <a:lnTo>
                  <a:pt x="473616" y="476249"/>
                </a:lnTo>
                <a:lnTo>
                  <a:pt x="438056" y="476249"/>
                </a:lnTo>
                <a:lnTo>
                  <a:pt x="435516" y="471169"/>
                </a:lnTo>
                <a:lnTo>
                  <a:pt x="433611" y="468629"/>
                </a:lnTo>
                <a:close/>
                <a:moveTo>
                  <a:pt x="268511" y="468629"/>
                </a:moveTo>
                <a:lnTo>
                  <a:pt x="268511" y="480059"/>
                </a:lnTo>
                <a:lnTo>
                  <a:pt x="255176" y="487679"/>
                </a:lnTo>
                <a:lnTo>
                  <a:pt x="269019" y="487679"/>
                </a:lnTo>
                <a:lnTo>
                  <a:pt x="271686" y="486409"/>
                </a:lnTo>
                <a:lnTo>
                  <a:pt x="277401" y="486409"/>
                </a:lnTo>
                <a:lnTo>
                  <a:pt x="276131" y="482599"/>
                </a:lnTo>
                <a:lnTo>
                  <a:pt x="285021" y="477519"/>
                </a:lnTo>
                <a:lnTo>
                  <a:pt x="273591" y="477519"/>
                </a:lnTo>
                <a:lnTo>
                  <a:pt x="268511" y="468629"/>
                </a:lnTo>
                <a:close/>
                <a:moveTo>
                  <a:pt x="342171" y="473709"/>
                </a:moveTo>
                <a:lnTo>
                  <a:pt x="336456" y="473709"/>
                </a:lnTo>
                <a:lnTo>
                  <a:pt x="343441" y="487679"/>
                </a:lnTo>
                <a:lnTo>
                  <a:pt x="343441" y="476249"/>
                </a:lnTo>
                <a:lnTo>
                  <a:pt x="342171" y="473709"/>
                </a:lnTo>
                <a:close/>
                <a:moveTo>
                  <a:pt x="129446" y="473709"/>
                </a:moveTo>
                <a:lnTo>
                  <a:pt x="129446" y="483869"/>
                </a:lnTo>
                <a:lnTo>
                  <a:pt x="128811" y="486409"/>
                </a:lnTo>
                <a:lnTo>
                  <a:pt x="139606" y="486409"/>
                </a:lnTo>
                <a:lnTo>
                  <a:pt x="147861" y="481329"/>
                </a:lnTo>
                <a:lnTo>
                  <a:pt x="134526" y="481329"/>
                </a:lnTo>
                <a:lnTo>
                  <a:pt x="129446" y="473709"/>
                </a:lnTo>
                <a:close/>
                <a:moveTo>
                  <a:pt x="315501" y="467359"/>
                </a:moveTo>
                <a:lnTo>
                  <a:pt x="315501" y="480059"/>
                </a:lnTo>
                <a:lnTo>
                  <a:pt x="302166" y="486409"/>
                </a:lnTo>
                <a:lnTo>
                  <a:pt x="314231" y="486409"/>
                </a:lnTo>
                <a:lnTo>
                  <a:pt x="318041" y="483869"/>
                </a:lnTo>
                <a:lnTo>
                  <a:pt x="324391" y="483869"/>
                </a:lnTo>
                <a:lnTo>
                  <a:pt x="322486" y="481329"/>
                </a:lnTo>
                <a:lnTo>
                  <a:pt x="332011" y="476249"/>
                </a:lnTo>
                <a:lnTo>
                  <a:pt x="319946" y="476249"/>
                </a:lnTo>
                <a:lnTo>
                  <a:pt x="315501" y="467359"/>
                </a:lnTo>
                <a:close/>
                <a:moveTo>
                  <a:pt x="361856" y="467359"/>
                </a:moveTo>
                <a:lnTo>
                  <a:pt x="361856" y="477519"/>
                </a:lnTo>
                <a:lnTo>
                  <a:pt x="348521" y="486409"/>
                </a:lnTo>
                <a:lnTo>
                  <a:pt x="357729" y="486409"/>
                </a:lnTo>
                <a:lnTo>
                  <a:pt x="364396" y="482599"/>
                </a:lnTo>
                <a:lnTo>
                  <a:pt x="370746" y="482599"/>
                </a:lnTo>
                <a:lnTo>
                  <a:pt x="369476" y="480059"/>
                </a:lnTo>
                <a:lnTo>
                  <a:pt x="380144" y="474979"/>
                </a:lnTo>
                <a:lnTo>
                  <a:pt x="366301" y="474979"/>
                </a:lnTo>
                <a:lnTo>
                  <a:pt x="361856" y="467359"/>
                </a:lnTo>
                <a:close/>
                <a:moveTo>
                  <a:pt x="388526" y="473709"/>
                </a:moveTo>
                <a:lnTo>
                  <a:pt x="382811" y="473709"/>
                </a:lnTo>
                <a:lnTo>
                  <a:pt x="389796" y="486409"/>
                </a:lnTo>
                <a:lnTo>
                  <a:pt x="389796" y="474979"/>
                </a:lnTo>
                <a:lnTo>
                  <a:pt x="388526" y="473709"/>
                </a:lnTo>
                <a:close/>
                <a:moveTo>
                  <a:pt x="119921" y="454659"/>
                </a:moveTo>
                <a:lnTo>
                  <a:pt x="119921" y="467359"/>
                </a:lnTo>
                <a:lnTo>
                  <a:pt x="111031" y="471169"/>
                </a:lnTo>
                <a:lnTo>
                  <a:pt x="122461" y="471169"/>
                </a:lnTo>
                <a:lnTo>
                  <a:pt x="129446" y="483869"/>
                </a:lnTo>
                <a:lnTo>
                  <a:pt x="129446" y="473709"/>
                </a:lnTo>
                <a:lnTo>
                  <a:pt x="127541" y="468629"/>
                </a:lnTo>
                <a:lnTo>
                  <a:pt x="136431" y="463549"/>
                </a:lnTo>
                <a:lnTo>
                  <a:pt x="125001" y="463549"/>
                </a:lnTo>
                <a:lnTo>
                  <a:pt x="119921" y="454659"/>
                </a:lnTo>
                <a:close/>
                <a:moveTo>
                  <a:pt x="408211" y="464819"/>
                </a:moveTo>
                <a:lnTo>
                  <a:pt x="408211" y="476249"/>
                </a:lnTo>
                <a:lnTo>
                  <a:pt x="394876" y="483869"/>
                </a:lnTo>
                <a:lnTo>
                  <a:pt x="406306" y="483869"/>
                </a:lnTo>
                <a:lnTo>
                  <a:pt x="410751" y="481329"/>
                </a:lnTo>
                <a:lnTo>
                  <a:pt x="416466" y="481329"/>
                </a:lnTo>
                <a:lnTo>
                  <a:pt x="415831" y="480059"/>
                </a:lnTo>
                <a:lnTo>
                  <a:pt x="425356" y="473709"/>
                </a:lnTo>
                <a:lnTo>
                  <a:pt x="412656" y="473709"/>
                </a:lnTo>
                <a:lnTo>
                  <a:pt x="408211" y="464819"/>
                </a:lnTo>
                <a:close/>
                <a:moveTo>
                  <a:pt x="175166" y="469899"/>
                </a:moveTo>
                <a:lnTo>
                  <a:pt x="168816" y="469899"/>
                </a:lnTo>
                <a:lnTo>
                  <a:pt x="175801" y="482599"/>
                </a:lnTo>
                <a:lnTo>
                  <a:pt x="175801" y="471169"/>
                </a:lnTo>
                <a:lnTo>
                  <a:pt x="175166" y="469899"/>
                </a:lnTo>
                <a:close/>
                <a:moveTo>
                  <a:pt x="147861" y="463549"/>
                </a:moveTo>
                <a:lnTo>
                  <a:pt x="147861" y="474979"/>
                </a:lnTo>
                <a:lnTo>
                  <a:pt x="134526" y="481329"/>
                </a:lnTo>
                <a:lnTo>
                  <a:pt x="147861" y="481329"/>
                </a:lnTo>
                <a:lnTo>
                  <a:pt x="150401" y="480059"/>
                </a:lnTo>
                <a:lnTo>
                  <a:pt x="156751" y="480059"/>
                </a:lnTo>
                <a:lnTo>
                  <a:pt x="155481" y="477519"/>
                </a:lnTo>
                <a:lnTo>
                  <a:pt x="162149" y="473709"/>
                </a:lnTo>
                <a:lnTo>
                  <a:pt x="152941" y="473709"/>
                </a:lnTo>
                <a:lnTo>
                  <a:pt x="147861" y="463549"/>
                </a:lnTo>
                <a:close/>
                <a:moveTo>
                  <a:pt x="221204" y="468629"/>
                </a:moveTo>
                <a:lnTo>
                  <a:pt x="215171" y="468629"/>
                </a:lnTo>
                <a:lnTo>
                  <a:pt x="222156" y="481329"/>
                </a:lnTo>
                <a:lnTo>
                  <a:pt x="222156" y="469899"/>
                </a:lnTo>
                <a:lnTo>
                  <a:pt x="221204" y="468629"/>
                </a:lnTo>
                <a:close/>
                <a:moveTo>
                  <a:pt x="194216" y="462279"/>
                </a:moveTo>
                <a:lnTo>
                  <a:pt x="194216" y="473709"/>
                </a:lnTo>
                <a:lnTo>
                  <a:pt x="180881" y="480059"/>
                </a:lnTo>
                <a:lnTo>
                  <a:pt x="203741" y="480059"/>
                </a:lnTo>
                <a:lnTo>
                  <a:pt x="201836" y="474979"/>
                </a:lnTo>
                <a:lnTo>
                  <a:pt x="210091" y="471169"/>
                </a:lnTo>
                <a:lnTo>
                  <a:pt x="199296" y="471169"/>
                </a:lnTo>
                <a:lnTo>
                  <a:pt x="194216" y="462279"/>
                </a:lnTo>
                <a:close/>
                <a:moveTo>
                  <a:pt x="240571" y="461009"/>
                </a:moveTo>
                <a:lnTo>
                  <a:pt x="240571" y="473709"/>
                </a:lnTo>
                <a:lnTo>
                  <a:pt x="227236" y="480059"/>
                </a:lnTo>
                <a:lnTo>
                  <a:pt x="236444" y="480059"/>
                </a:lnTo>
                <a:lnTo>
                  <a:pt x="243111" y="476249"/>
                </a:lnTo>
                <a:lnTo>
                  <a:pt x="249461" y="476249"/>
                </a:lnTo>
                <a:lnTo>
                  <a:pt x="248191" y="473709"/>
                </a:lnTo>
                <a:lnTo>
                  <a:pt x="256446" y="469899"/>
                </a:lnTo>
                <a:lnTo>
                  <a:pt x="245651" y="469899"/>
                </a:lnTo>
                <a:lnTo>
                  <a:pt x="240571" y="461009"/>
                </a:lnTo>
                <a:close/>
                <a:moveTo>
                  <a:pt x="267876" y="467359"/>
                </a:moveTo>
                <a:lnTo>
                  <a:pt x="261526" y="467359"/>
                </a:lnTo>
                <a:lnTo>
                  <a:pt x="268511" y="480059"/>
                </a:lnTo>
                <a:lnTo>
                  <a:pt x="268511" y="468629"/>
                </a:lnTo>
                <a:lnTo>
                  <a:pt x="267876" y="467359"/>
                </a:lnTo>
                <a:close/>
                <a:moveTo>
                  <a:pt x="315501" y="467359"/>
                </a:moveTo>
                <a:lnTo>
                  <a:pt x="307881" y="467359"/>
                </a:lnTo>
                <a:lnTo>
                  <a:pt x="315501" y="480059"/>
                </a:lnTo>
                <a:lnTo>
                  <a:pt x="315501" y="467359"/>
                </a:lnTo>
                <a:close/>
                <a:moveTo>
                  <a:pt x="433611" y="471169"/>
                </a:moveTo>
                <a:lnTo>
                  <a:pt x="429166" y="471169"/>
                </a:lnTo>
                <a:lnTo>
                  <a:pt x="433611" y="480059"/>
                </a:lnTo>
                <a:lnTo>
                  <a:pt x="433611" y="471169"/>
                </a:lnTo>
                <a:close/>
                <a:moveTo>
                  <a:pt x="286926" y="458469"/>
                </a:moveTo>
                <a:lnTo>
                  <a:pt x="286926" y="471169"/>
                </a:lnTo>
                <a:lnTo>
                  <a:pt x="273591" y="477519"/>
                </a:lnTo>
                <a:lnTo>
                  <a:pt x="285021" y="477519"/>
                </a:lnTo>
                <a:lnTo>
                  <a:pt x="289466" y="474979"/>
                </a:lnTo>
                <a:lnTo>
                  <a:pt x="295816" y="474979"/>
                </a:lnTo>
                <a:lnTo>
                  <a:pt x="294546" y="473709"/>
                </a:lnTo>
                <a:lnTo>
                  <a:pt x="305341" y="467359"/>
                </a:lnTo>
                <a:lnTo>
                  <a:pt x="292006" y="467359"/>
                </a:lnTo>
                <a:lnTo>
                  <a:pt x="286926" y="458469"/>
                </a:lnTo>
                <a:close/>
                <a:moveTo>
                  <a:pt x="360586" y="464819"/>
                </a:moveTo>
                <a:lnTo>
                  <a:pt x="354236" y="464819"/>
                </a:lnTo>
                <a:lnTo>
                  <a:pt x="361856" y="477519"/>
                </a:lnTo>
                <a:lnTo>
                  <a:pt x="361856" y="467359"/>
                </a:lnTo>
                <a:lnTo>
                  <a:pt x="360586" y="464819"/>
                </a:lnTo>
                <a:close/>
                <a:moveTo>
                  <a:pt x="333281" y="457199"/>
                </a:moveTo>
                <a:lnTo>
                  <a:pt x="333281" y="469899"/>
                </a:lnTo>
                <a:lnTo>
                  <a:pt x="319946" y="476249"/>
                </a:lnTo>
                <a:lnTo>
                  <a:pt x="332011" y="476249"/>
                </a:lnTo>
                <a:lnTo>
                  <a:pt x="336456" y="473709"/>
                </a:lnTo>
                <a:lnTo>
                  <a:pt x="342171" y="473709"/>
                </a:lnTo>
                <a:lnTo>
                  <a:pt x="340901" y="471169"/>
                </a:lnTo>
                <a:lnTo>
                  <a:pt x="351696" y="467359"/>
                </a:lnTo>
                <a:lnTo>
                  <a:pt x="338361" y="467359"/>
                </a:lnTo>
                <a:lnTo>
                  <a:pt x="333281" y="457199"/>
                </a:lnTo>
                <a:close/>
                <a:moveTo>
                  <a:pt x="406941" y="463549"/>
                </a:moveTo>
                <a:lnTo>
                  <a:pt x="400591" y="463549"/>
                </a:lnTo>
                <a:lnTo>
                  <a:pt x="408211" y="476249"/>
                </a:lnTo>
                <a:lnTo>
                  <a:pt x="408211" y="464819"/>
                </a:lnTo>
                <a:lnTo>
                  <a:pt x="406941" y="463549"/>
                </a:lnTo>
                <a:close/>
                <a:moveTo>
                  <a:pt x="462821" y="435609"/>
                </a:moveTo>
                <a:lnTo>
                  <a:pt x="462821" y="448309"/>
                </a:lnTo>
                <a:lnTo>
                  <a:pt x="450121" y="454659"/>
                </a:lnTo>
                <a:lnTo>
                  <a:pt x="450121" y="467359"/>
                </a:lnTo>
                <a:lnTo>
                  <a:pt x="446311" y="469899"/>
                </a:lnTo>
                <a:lnTo>
                  <a:pt x="441866" y="473709"/>
                </a:lnTo>
                <a:lnTo>
                  <a:pt x="438056" y="476249"/>
                </a:lnTo>
                <a:lnTo>
                  <a:pt x="473616" y="476249"/>
                </a:lnTo>
                <a:lnTo>
                  <a:pt x="474886" y="474979"/>
                </a:lnTo>
                <a:lnTo>
                  <a:pt x="485469" y="462279"/>
                </a:lnTo>
                <a:lnTo>
                  <a:pt x="453931" y="462279"/>
                </a:lnTo>
                <a:lnTo>
                  <a:pt x="452026" y="458469"/>
                </a:lnTo>
                <a:lnTo>
                  <a:pt x="459011" y="454659"/>
                </a:lnTo>
                <a:lnTo>
                  <a:pt x="464091" y="452119"/>
                </a:lnTo>
                <a:lnTo>
                  <a:pt x="464091" y="436879"/>
                </a:lnTo>
                <a:lnTo>
                  <a:pt x="462821" y="435609"/>
                </a:lnTo>
                <a:close/>
                <a:moveTo>
                  <a:pt x="147226" y="461009"/>
                </a:moveTo>
                <a:lnTo>
                  <a:pt x="140876" y="461009"/>
                </a:lnTo>
                <a:lnTo>
                  <a:pt x="147861" y="474979"/>
                </a:lnTo>
                <a:lnTo>
                  <a:pt x="147861" y="463549"/>
                </a:lnTo>
                <a:lnTo>
                  <a:pt x="147226" y="461009"/>
                </a:lnTo>
                <a:close/>
                <a:moveTo>
                  <a:pt x="379636" y="455929"/>
                </a:moveTo>
                <a:lnTo>
                  <a:pt x="379636" y="467359"/>
                </a:lnTo>
                <a:lnTo>
                  <a:pt x="366301" y="474979"/>
                </a:lnTo>
                <a:lnTo>
                  <a:pt x="380144" y="474979"/>
                </a:lnTo>
                <a:lnTo>
                  <a:pt x="382811" y="473709"/>
                </a:lnTo>
                <a:lnTo>
                  <a:pt x="388526" y="473709"/>
                </a:lnTo>
                <a:lnTo>
                  <a:pt x="387256" y="469899"/>
                </a:lnTo>
                <a:lnTo>
                  <a:pt x="398051" y="464819"/>
                </a:lnTo>
                <a:lnTo>
                  <a:pt x="384716" y="464819"/>
                </a:lnTo>
                <a:lnTo>
                  <a:pt x="379636" y="455929"/>
                </a:lnTo>
                <a:close/>
                <a:moveTo>
                  <a:pt x="166276" y="453389"/>
                </a:moveTo>
                <a:lnTo>
                  <a:pt x="166276" y="464819"/>
                </a:lnTo>
                <a:lnTo>
                  <a:pt x="152941" y="473709"/>
                </a:lnTo>
                <a:lnTo>
                  <a:pt x="162149" y="473709"/>
                </a:lnTo>
                <a:lnTo>
                  <a:pt x="168816" y="469899"/>
                </a:lnTo>
                <a:lnTo>
                  <a:pt x="175166" y="469899"/>
                </a:lnTo>
                <a:lnTo>
                  <a:pt x="173896" y="467359"/>
                </a:lnTo>
                <a:lnTo>
                  <a:pt x="184564" y="462279"/>
                </a:lnTo>
                <a:lnTo>
                  <a:pt x="171356" y="462279"/>
                </a:lnTo>
                <a:lnTo>
                  <a:pt x="166276" y="453389"/>
                </a:lnTo>
                <a:close/>
                <a:moveTo>
                  <a:pt x="193581" y="461009"/>
                </a:moveTo>
                <a:lnTo>
                  <a:pt x="187231" y="461009"/>
                </a:lnTo>
                <a:lnTo>
                  <a:pt x="194216" y="473709"/>
                </a:lnTo>
                <a:lnTo>
                  <a:pt x="194216" y="462279"/>
                </a:lnTo>
                <a:lnTo>
                  <a:pt x="193581" y="461009"/>
                </a:lnTo>
                <a:close/>
                <a:moveTo>
                  <a:pt x="239936" y="458469"/>
                </a:moveTo>
                <a:lnTo>
                  <a:pt x="233586" y="458469"/>
                </a:lnTo>
                <a:lnTo>
                  <a:pt x="240571" y="473709"/>
                </a:lnTo>
                <a:lnTo>
                  <a:pt x="240571" y="461009"/>
                </a:lnTo>
                <a:lnTo>
                  <a:pt x="239936" y="458469"/>
                </a:lnTo>
                <a:close/>
                <a:moveTo>
                  <a:pt x="426626" y="454659"/>
                </a:moveTo>
                <a:lnTo>
                  <a:pt x="426626" y="467359"/>
                </a:lnTo>
                <a:lnTo>
                  <a:pt x="412656" y="473709"/>
                </a:lnTo>
                <a:lnTo>
                  <a:pt x="425356" y="473709"/>
                </a:lnTo>
                <a:lnTo>
                  <a:pt x="429166" y="471169"/>
                </a:lnTo>
                <a:lnTo>
                  <a:pt x="433611" y="471169"/>
                </a:lnTo>
                <a:lnTo>
                  <a:pt x="433611" y="463549"/>
                </a:lnTo>
                <a:lnTo>
                  <a:pt x="431071" y="463549"/>
                </a:lnTo>
                <a:lnTo>
                  <a:pt x="426626" y="454659"/>
                </a:lnTo>
                <a:close/>
                <a:moveTo>
                  <a:pt x="212631" y="452119"/>
                </a:moveTo>
                <a:lnTo>
                  <a:pt x="212631" y="463549"/>
                </a:lnTo>
                <a:lnTo>
                  <a:pt x="199296" y="471169"/>
                </a:lnTo>
                <a:lnTo>
                  <a:pt x="210091" y="471169"/>
                </a:lnTo>
                <a:lnTo>
                  <a:pt x="215171" y="468629"/>
                </a:lnTo>
                <a:lnTo>
                  <a:pt x="221204" y="468629"/>
                </a:lnTo>
                <a:lnTo>
                  <a:pt x="220251" y="467359"/>
                </a:lnTo>
                <a:lnTo>
                  <a:pt x="229776" y="461009"/>
                </a:lnTo>
                <a:lnTo>
                  <a:pt x="217711" y="461009"/>
                </a:lnTo>
                <a:lnTo>
                  <a:pt x="212631" y="452119"/>
                </a:lnTo>
                <a:close/>
                <a:moveTo>
                  <a:pt x="286291" y="457199"/>
                </a:moveTo>
                <a:lnTo>
                  <a:pt x="279941" y="457199"/>
                </a:lnTo>
                <a:lnTo>
                  <a:pt x="286926" y="471169"/>
                </a:lnTo>
                <a:lnTo>
                  <a:pt x="286926" y="458469"/>
                </a:lnTo>
                <a:lnTo>
                  <a:pt x="286291" y="457199"/>
                </a:lnTo>
                <a:close/>
                <a:moveTo>
                  <a:pt x="258986" y="450849"/>
                </a:moveTo>
                <a:lnTo>
                  <a:pt x="258986" y="462279"/>
                </a:lnTo>
                <a:lnTo>
                  <a:pt x="245651" y="469899"/>
                </a:lnTo>
                <a:lnTo>
                  <a:pt x="256446" y="469899"/>
                </a:lnTo>
                <a:lnTo>
                  <a:pt x="261526" y="467359"/>
                </a:lnTo>
                <a:lnTo>
                  <a:pt x="267876" y="467359"/>
                </a:lnTo>
                <a:lnTo>
                  <a:pt x="266606" y="464819"/>
                </a:lnTo>
                <a:lnTo>
                  <a:pt x="273274" y="461009"/>
                </a:lnTo>
                <a:lnTo>
                  <a:pt x="264066" y="461009"/>
                </a:lnTo>
                <a:lnTo>
                  <a:pt x="258986" y="450849"/>
                </a:lnTo>
                <a:close/>
                <a:moveTo>
                  <a:pt x="332329" y="455929"/>
                </a:moveTo>
                <a:lnTo>
                  <a:pt x="326296" y="455929"/>
                </a:lnTo>
                <a:lnTo>
                  <a:pt x="333281" y="469899"/>
                </a:lnTo>
                <a:lnTo>
                  <a:pt x="333281" y="457199"/>
                </a:lnTo>
                <a:lnTo>
                  <a:pt x="332329" y="455929"/>
                </a:lnTo>
                <a:close/>
                <a:moveTo>
                  <a:pt x="444406" y="445769"/>
                </a:moveTo>
                <a:lnTo>
                  <a:pt x="444406" y="457199"/>
                </a:lnTo>
                <a:lnTo>
                  <a:pt x="433611" y="462279"/>
                </a:lnTo>
                <a:lnTo>
                  <a:pt x="433611" y="468629"/>
                </a:lnTo>
                <a:lnTo>
                  <a:pt x="444406" y="463549"/>
                </a:lnTo>
                <a:lnTo>
                  <a:pt x="447581" y="462279"/>
                </a:lnTo>
                <a:lnTo>
                  <a:pt x="450121" y="462279"/>
                </a:lnTo>
                <a:lnTo>
                  <a:pt x="450121" y="454659"/>
                </a:lnTo>
                <a:lnTo>
                  <a:pt x="449486" y="454659"/>
                </a:lnTo>
                <a:lnTo>
                  <a:pt x="444406" y="445769"/>
                </a:lnTo>
                <a:close/>
                <a:moveTo>
                  <a:pt x="118651" y="452119"/>
                </a:moveTo>
                <a:lnTo>
                  <a:pt x="112301" y="452119"/>
                </a:lnTo>
                <a:lnTo>
                  <a:pt x="119921" y="467359"/>
                </a:lnTo>
                <a:lnTo>
                  <a:pt x="119921" y="454659"/>
                </a:lnTo>
                <a:lnTo>
                  <a:pt x="118651" y="452119"/>
                </a:lnTo>
                <a:close/>
                <a:moveTo>
                  <a:pt x="305341" y="449579"/>
                </a:moveTo>
                <a:lnTo>
                  <a:pt x="305341" y="461009"/>
                </a:lnTo>
                <a:lnTo>
                  <a:pt x="292006" y="467359"/>
                </a:lnTo>
                <a:lnTo>
                  <a:pt x="314231" y="467359"/>
                </a:lnTo>
                <a:lnTo>
                  <a:pt x="312961" y="463549"/>
                </a:lnTo>
                <a:lnTo>
                  <a:pt x="321851" y="458469"/>
                </a:lnTo>
                <a:lnTo>
                  <a:pt x="310421" y="458469"/>
                </a:lnTo>
                <a:lnTo>
                  <a:pt x="305341" y="449579"/>
                </a:lnTo>
                <a:close/>
                <a:moveTo>
                  <a:pt x="351696" y="448309"/>
                </a:moveTo>
                <a:lnTo>
                  <a:pt x="351696" y="461009"/>
                </a:lnTo>
                <a:lnTo>
                  <a:pt x="338361" y="467359"/>
                </a:lnTo>
                <a:lnTo>
                  <a:pt x="351696" y="467359"/>
                </a:lnTo>
                <a:lnTo>
                  <a:pt x="354236" y="464819"/>
                </a:lnTo>
                <a:lnTo>
                  <a:pt x="360586" y="464819"/>
                </a:lnTo>
                <a:lnTo>
                  <a:pt x="359316" y="462279"/>
                </a:lnTo>
                <a:lnTo>
                  <a:pt x="368206" y="457199"/>
                </a:lnTo>
                <a:lnTo>
                  <a:pt x="356776" y="457199"/>
                </a:lnTo>
                <a:lnTo>
                  <a:pt x="351696" y="448309"/>
                </a:lnTo>
                <a:close/>
                <a:moveTo>
                  <a:pt x="379001" y="454659"/>
                </a:moveTo>
                <a:lnTo>
                  <a:pt x="372651" y="454659"/>
                </a:lnTo>
                <a:lnTo>
                  <a:pt x="379636" y="467359"/>
                </a:lnTo>
                <a:lnTo>
                  <a:pt x="379636" y="455929"/>
                </a:lnTo>
                <a:lnTo>
                  <a:pt x="379001" y="454659"/>
                </a:lnTo>
                <a:close/>
                <a:moveTo>
                  <a:pt x="426626" y="454659"/>
                </a:moveTo>
                <a:lnTo>
                  <a:pt x="419006" y="454659"/>
                </a:lnTo>
                <a:lnTo>
                  <a:pt x="426626" y="467359"/>
                </a:lnTo>
                <a:lnTo>
                  <a:pt x="426626" y="454659"/>
                </a:lnTo>
                <a:close/>
                <a:moveTo>
                  <a:pt x="450121" y="462279"/>
                </a:moveTo>
                <a:lnTo>
                  <a:pt x="447581" y="462279"/>
                </a:lnTo>
                <a:lnTo>
                  <a:pt x="450121" y="467359"/>
                </a:lnTo>
                <a:lnTo>
                  <a:pt x="450121" y="462279"/>
                </a:lnTo>
                <a:close/>
                <a:moveTo>
                  <a:pt x="165006" y="450849"/>
                </a:moveTo>
                <a:lnTo>
                  <a:pt x="159291" y="450849"/>
                </a:lnTo>
                <a:lnTo>
                  <a:pt x="166276" y="464819"/>
                </a:lnTo>
                <a:lnTo>
                  <a:pt x="166276" y="453389"/>
                </a:lnTo>
                <a:lnTo>
                  <a:pt x="165006" y="450849"/>
                </a:lnTo>
                <a:close/>
                <a:moveTo>
                  <a:pt x="398051" y="447039"/>
                </a:moveTo>
                <a:lnTo>
                  <a:pt x="398051" y="458469"/>
                </a:lnTo>
                <a:lnTo>
                  <a:pt x="384716" y="464819"/>
                </a:lnTo>
                <a:lnTo>
                  <a:pt x="398051" y="464819"/>
                </a:lnTo>
                <a:lnTo>
                  <a:pt x="400591" y="463549"/>
                </a:lnTo>
                <a:lnTo>
                  <a:pt x="406941" y="463549"/>
                </a:lnTo>
                <a:lnTo>
                  <a:pt x="405671" y="461009"/>
                </a:lnTo>
                <a:lnTo>
                  <a:pt x="416339" y="455929"/>
                </a:lnTo>
                <a:lnTo>
                  <a:pt x="403131" y="455929"/>
                </a:lnTo>
                <a:lnTo>
                  <a:pt x="398051" y="447039"/>
                </a:lnTo>
                <a:close/>
                <a:moveTo>
                  <a:pt x="138336" y="444499"/>
                </a:moveTo>
                <a:lnTo>
                  <a:pt x="138336" y="455929"/>
                </a:lnTo>
                <a:lnTo>
                  <a:pt x="125001" y="463549"/>
                </a:lnTo>
                <a:lnTo>
                  <a:pt x="136431" y="463549"/>
                </a:lnTo>
                <a:lnTo>
                  <a:pt x="140876" y="461009"/>
                </a:lnTo>
                <a:lnTo>
                  <a:pt x="147226" y="461009"/>
                </a:lnTo>
                <a:lnTo>
                  <a:pt x="145956" y="458469"/>
                </a:lnTo>
                <a:lnTo>
                  <a:pt x="152624" y="454659"/>
                </a:lnTo>
                <a:lnTo>
                  <a:pt x="142781" y="454659"/>
                </a:lnTo>
                <a:lnTo>
                  <a:pt x="138336" y="444499"/>
                </a:lnTo>
                <a:close/>
                <a:moveTo>
                  <a:pt x="211996" y="449579"/>
                </a:moveTo>
                <a:lnTo>
                  <a:pt x="205646" y="449579"/>
                </a:lnTo>
                <a:lnTo>
                  <a:pt x="212631" y="463549"/>
                </a:lnTo>
                <a:lnTo>
                  <a:pt x="212631" y="452119"/>
                </a:lnTo>
                <a:lnTo>
                  <a:pt x="211996" y="449579"/>
                </a:lnTo>
                <a:close/>
                <a:moveTo>
                  <a:pt x="433611" y="462279"/>
                </a:moveTo>
                <a:lnTo>
                  <a:pt x="431071" y="463549"/>
                </a:lnTo>
                <a:lnTo>
                  <a:pt x="433611" y="463549"/>
                </a:lnTo>
                <a:lnTo>
                  <a:pt x="433611" y="462279"/>
                </a:lnTo>
                <a:close/>
                <a:moveTo>
                  <a:pt x="184691" y="443229"/>
                </a:moveTo>
                <a:lnTo>
                  <a:pt x="184691" y="454659"/>
                </a:lnTo>
                <a:lnTo>
                  <a:pt x="171356" y="462279"/>
                </a:lnTo>
                <a:lnTo>
                  <a:pt x="184564" y="462279"/>
                </a:lnTo>
                <a:lnTo>
                  <a:pt x="187231" y="461009"/>
                </a:lnTo>
                <a:lnTo>
                  <a:pt x="193581" y="461009"/>
                </a:lnTo>
                <a:lnTo>
                  <a:pt x="192311" y="457199"/>
                </a:lnTo>
                <a:lnTo>
                  <a:pt x="201201" y="452119"/>
                </a:lnTo>
                <a:lnTo>
                  <a:pt x="189136" y="452119"/>
                </a:lnTo>
                <a:lnTo>
                  <a:pt x="184691" y="443229"/>
                </a:lnTo>
                <a:close/>
                <a:moveTo>
                  <a:pt x="258351" y="448309"/>
                </a:moveTo>
                <a:lnTo>
                  <a:pt x="252001" y="448309"/>
                </a:lnTo>
                <a:lnTo>
                  <a:pt x="258986" y="462279"/>
                </a:lnTo>
                <a:lnTo>
                  <a:pt x="258986" y="450849"/>
                </a:lnTo>
                <a:lnTo>
                  <a:pt x="258351" y="448309"/>
                </a:lnTo>
                <a:close/>
                <a:moveTo>
                  <a:pt x="464091" y="436879"/>
                </a:moveTo>
                <a:lnTo>
                  <a:pt x="464091" y="452119"/>
                </a:lnTo>
                <a:lnTo>
                  <a:pt x="457741" y="461009"/>
                </a:lnTo>
                <a:lnTo>
                  <a:pt x="453931" y="462279"/>
                </a:lnTo>
                <a:lnTo>
                  <a:pt x="485469" y="462279"/>
                </a:lnTo>
                <a:lnTo>
                  <a:pt x="500286" y="444499"/>
                </a:lnTo>
                <a:lnTo>
                  <a:pt x="467901" y="444499"/>
                </a:lnTo>
                <a:lnTo>
                  <a:pt x="464091" y="436879"/>
                </a:lnTo>
                <a:close/>
                <a:moveTo>
                  <a:pt x="231046" y="441959"/>
                </a:moveTo>
                <a:lnTo>
                  <a:pt x="231046" y="454659"/>
                </a:lnTo>
                <a:lnTo>
                  <a:pt x="217711" y="461009"/>
                </a:lnTo>
                <a:lnTo>
                  <a:pt x="229776" y="461009"/>
                </a:lnTo>
                <a:lnTo>
                  <a:pt x="233586" y="458469"/>
                </a:lnTo>
                <a:lnTo>
                  <a:pt x="239936" y="458469"/>
                </a:lnTo>
                <a:lnTo>
                  <a:pt x="238666" y="455929"/>
                </a:lnTo>
                <a:lnTo>
                  <a:pt x="247556" y="450849"/>
                </a:lnTo>
                <a:lnTo>
                  <a:pt x="236126" y="450849"/>
                </a:lnTo>
                <a:lnTo>
                  <a:pt x="231046" y="441959"/>
                </a:lnTo>
                <a:close/>
                <a:moveTo>
                  <a:pt x="277401" y="440689"/>
                </a:moveTo>
                <a:lnTo>
                  <a:pt x="277401" y="452119"/>
                </a:lnTo>
                <a:lnTo>
                  <a:pt x="264066" y="461009"/>
                </a:lnTo>
                <a:lnTo>
                  <a:pt x="273274" y="461009"/>
                </a:lnTo>
                <a:lnTo>
                  <a:pt x="279941" y="457199"/>
                </a:lnTo>
                <a:lnTo>
                  <a:pt x="286291" y="457199"/>
                </a:lnTo>
                <a:lnTo>
                  <a:pt x="285021" y="454659"/>
                </a:lnTo>
                <a:lnTo>
                  <a:pt x="295689" y="449579"/>
                </a:lnTo>
                <a:lnTo>
                  <a:pt x="282481" y="449579"/>
                </a:lnTo>
                <a:lnTo>
                  <a:pt x="277401" y="440689"/>
                </a:lnTo>
                <a:close/>
                <a:moveTo>
                  <a:pt x="304706" y="448309"/>
                </a:moveTo>
                <a:lnTo>
                  <a:pt x="298356" y="448309"/>
                </a:lnTo>
                <a:lnTo>
                  <a:pt x="305341" y="461009"/>
                </a:lnTo>
                <a:lnTo>
                  <a:pt x="305341" y="449579"/>
                </a:lnTo>
                <a:lnTo>
                  <a:pt x="304706" y="448309"/>
                </a:lnTo>
                <a:close/>
                <a:moveTo>
                  <a:pt x="351061" y="445769"/>
                </a:moveTo>
                <a:lnTo>
                  <a:pt x="344711" y="445769"/>
                </a:lnTo>
                <a:lnTo>
                  <a:pt x="351696" y="461009"/>
                </a:lnTo>
                <a:lnTo>
                  <a:pt x="351696" y="448309"/>
                </a:lnTo>
                <a:lnTo>
                  <a:pt x="351061" y="445769"/>
                </a:lnTo>
                <a:close/>
                <a:moveTo>
                  <a:pt x="323756" y="439419"/>
                </a:moveTo>
                <a:lnTo>
                  <a:pt x="323756" y="450849"/>
                </a:lnTo>
                <a:lnTo>
                  <a:pt x="310421" y="458469"/>
                </a:lnTo>
                <a:lnTo>
                  <a:pt x="321851" y="458469"/>
                </a:lnTo>
                <a:lnTo>
                  <a:pt x="326296" y="455929"/>
                </a:lnTo>
                <a:lnTo>
                  <a:pt x="332329" y="455929"/>
                </a:lnTo>
                <a:lnTo>
                  <a:pt x="331376" y="454659"/>
                </a:lnTo>
                <a:lnTo>
                  <a:pt x="340901" y="448309"/>
                </a:lnTo>
                <a:lnTo>
                  <a:pt x="328836" y="448309"/>
                </a:lnTo>
                <a:lnTo>
                  <a:pt x="323756" y="439419"/>
                </a:lnTo>
                <a:close/>
                <a:moveTo>
                  <a:pt x="397416" y="444499"/>
                </a:moveTo>
                <a:lnTo>
                  <a:pt x="391066" y="444499"/>
                </a:lnTo>
                <a:lnTo>
                  <a:pt x="398051" y="458469"/>
                </a:lnTo>
                <a:lnTo>
                  <a:pt x="398051" y="447039"/>
                </a:lnTo>
                <a:lnTo>
                  <a:pt x="397416" y="444499"/>
                </a:lnTo>
                <a:close/>
                <a:moveTo>
                  <a:pt x="370111" y="438149"/>
                </a:moveTo>
                <a:lnTo>
                  <a:pt x="370111" y="449579"/>
                </a:lnTo>
                <a:lnTo>
                  <a:pt x="356776" y="457199"/>
                </a:lnTo>
                <a:lnTo>
                  <a:pt x="368206" y="457199"/>
                </a:lnTo>
                <a:lnTo>
                  <a:pt x="372651" y="454659"/>
                </a:lnTo>
                <a:lnTo>
                  <a:pt x="379001" y="454659"/>
                </a:lnTo>
                <a:lnTo>
                  <a:pt x="377731" y="452119"/>
                </a:lnTo>
                <a:lnTo>
                  <a:pt x="384399" y="448309"/>
                </a:lnTo>
                <a:lnTo>
                  <a:pt x="375191" y="448309"/>
                </a:lnTo>
                <a:lnTo>
                  <a:pt x="370111" y="438149"/>
                </a:lnTo>
                <a:close/>
                <a:moveTo>
                  <a:pt x="443771" y="443229"/>
                </a:moveTo>
                <a:lnTo>
                  <a:pt x="437421" y="443229"/>
                </a:lnTo>
                <a:lnTo>
                  <a:pt x="444406" y="457199"/>
                </a:lnTo>
                <a:lnTo>
                  <a:pt x="444406" y="445769"/>
                </a:lnTo>
                <a:lnTo>
                  <a:pt x="443771" y="443229"/>
                </a:lnTo>
                <a:close/>
                <a:moveTo>
                  <a:pt x="137066" y="443229"/>
                </a:moveTo>
                <a:lnTo>
                  <a:pt x="130716" y="443229"/>
                </a:lnTo>
                <a:lnTo>
                  <a:pt x="138336" y="455929"/>
                </a:lnTo>
                <a:lnTo>
                  <a:pt x="138336" y="444499"/>
                </a:lnTo>
                <a:lnTo>
                  <a:pt x="137066" y="443229"/>
                </a:lnTo>
                <a:close/>
                <a:moveTo>
                  <a:pt x="416466" y="436879"/>
                </a:moveTo>
                <a:lnTo>
                  <a:pt x="416466" y="448309"/>
                </a:lnTo>
                <a:lnTo>
                  <a:pt x="403131" y="455929"/>
                </a:lnTo>
                <a:lnTo>
                  <a:pt x="416339" y="455929"/>
                </a:lnTo>
                <a:lnTo>
                  <a:pt x="419006" y="454659"/>
                </a:lnTo>
                <a:lnTo>
                  <a:pt x="425356" y="454659"/>
                </a:lnTo>
                <a:lnTo>
                  <a:pt x="424086" y="450849"/>
                </a:lnTo>
                <a:lnTo>
                  <a:pt x="432976" y="445769"/>
                </a:lnTo>
                <a:lnTo>
                  <a:pt x="421546" y="445769"/>
                </a:lnTo>
                <a:lnTo>
                  <a:pt x="416466" y="436879"/>
                </a:lnTo>
                <a:close/>
                <a:moveTo>
                  <a:pt x="109761" y="436879"/>
                </a:moveTo>
                <a:lnTo>
                  <a:pt x="109761" y="448309"/>
                </a:lnTo>
                <a:lnTo>
                  <a:pt x="96426" y="454659"/>
                </a:lnTo>
                <a:lnTo>
                  <a:pt x="108491" y="454659"/>
                </a:lnTo>
                <a:lnTo>
                  <a:pt x="112301" y="452119"/>
                </a:lnTo>
                <a:lnTo>
                  <a:pt x="118651" y="452119"/>
                </a:lnTo>
                <a:lnTo>
                  <a:pt x="117381" y="449579"/>
                </a:lnTo>
                <a:lnTo>
                  <a:pt x="125636" y="445769"/>
                </a:lnTo>
                <a:lnTo>
                  <a:pt x="114841" y="445769"/>
                </a:lnTo>
                <a:lnTo>
                  <a:pt x="109761" y="436879"/>
                </a:lnTo>
                <a:close/>
                <a:moveTo>
                  <a:pt x="156116" y="435609"/>
                </a:moveTo>
                <a:lnTo>
                  <a:pt x="156116" y="448309"/>
                </a:lnTo>
                <a:lnTo>
                  <a:pt x="142781" y="454659"/>
                </a:lnTo>
                <a:lnTo>
                  <a:pt x="152624" y="454659"/>
                </a:lnTo>
                <a:lnTo>
                  <a:pt x="159291" y="450849"/>
                </a:lnTo>
                <a:lnTo>
                  <a:pt x="165006" y="450849"/>
                </a:lnTo>
                <a:lnTo>
                  <a:pt x="163736" y="448309"/>
                </a:lnTo>
                <a:lnTo>
                  <a:pt x="174531" y="443229"/>
                </a:lnTo>
                <a:lnTo>
                  <a:pt x="161196" y="443229"/>
                </a:lnTo>
                <a:lnTo>
                  <a:pt x="156116" y="435609"/>
                </a:lnTo>
                <a:close/>
                <a:moveTo>
                  <a:pt x="183421" y="441959"/>
                </a:moveTo>
                <a:lnTo>
                  <a:pt x="177071" y="441959"/>
                </a:lnTo>
                <a:lnTo>
                  <a:pt x="184691" y="454659"/>
                </a:lnTo>
                <a:lnTo>
                  <a:pt x="184691" y="443229"/>
                </a:lnTo>
                <a:lnTo>
                  <a:pt x="183421" y="441959"/>
                </a:lnTo>
                <a:close/>
                <a:moveTo>
                  <a:pt x="231046" y="441959"/>
                </a:moveTo>
                <a:lnTo>
                  <a:pt x="223426" y="441959"/>
                </a:lnTo>
                <a:lnTo>
                  <a:pt x="231046" y="454659"/>
                </a:lnTo>
                <a:lnTo>
                  <a:pt x="231046" y="441959"/>
                </a:lnTo>
                <a:close/>
                <a:moveTo>
                  <a:pt x="202471" y="433069"/>
                </a:moveTo>
                <a:lnTo>
                  <a:pt x="202471" y="444499"/>
                </a:lnTo>
                <a:lnTo>
                  <a:pt x="189136" y="452119"/>
                </a:lnTo>
                <a:lnTo>
                  <a:pt x="201201" y="452119"/>
                </a:lnTo>
                <a:lnTo>
                  <a:pt x="205646" y="449579"/>
                </a:lnTo>
                <a:lnTo>
                  <a:pt x="211996" y="449579"/>
                </a:lnTo>
                <a:lnTo>
                  <a:pt x="210091" y="448309"/>
                </a:lnTo>
                <a:lnTo>
                  <a:pt x="220886" y="441959"/>
                </a:lnTo>
                <a:lnTo>
                  <a:pt x="207551" y="441959"/>
                </a:lnTo>
                <a:lnTo>
                  <a:pt x="202471" y="433069"/>
                </a:lnTo>
                <a:close/>
                <a:moveTo>
                  <a:pt x="276766" y="439419"/>
                </a:moveTo>
                <a:lnTo>
                  <a:pt x="270416" y="439419"/>
                </a:lnTo>
                <a:lnTo>
                  <a:pt x="277401" y="452119"/>
                </a:lnTo>
                <a:lnTo>
                  <a:pt x="277401" y="440689"/>
                </a:lnTo>
                <a:lnTo>
                  <a:pt x="276766" y="439419"/>
                </a:lnTo>
                <a:close/>
                <a:moveTo>
                  <a:pt x="249461" y="431799"/>
                </a:moveTo>
                <a:lnTo>
                  <a:pt x="249461" y="443229"/>
                </a:lnTo>
                <a:lnTo>
                  <a:pt x="236126" y="450849"/>
                </a:lnTo>
                <a:lnTo>
                  <a:pt x="247556" y="450849"/>
                </a:lnTo>
                <a:lnTo>
                  <a:pt x="252001" y="448309"/>
                </a:lnTo>
                <a:lnTo>
                  <a:pt x="258351" y="448309"/>
                </a:lnTo>
                <a:lnTo>
                  <a:pt x="257081" y="445769"/>
                </a:lnTo>
                <a:lnTo>
                  <a:pt x="267241" y="441959"/>
                </a:lnTo>
                <a:lnTo>
                  <a:pt x="253906" y="441959"/>
                </a:lnTo>
                <a:lnTo>
                  <a:pt x="249461" y="431799"/>
                </a:lnTo>
                <a:close/>
                <a:moveTo>
                  <a:pt x="323121" y="438149"/>
                </a:moveTo>
                <a:lnTo>
                  <a:pt x="316771" y="438149"/>
                </a:lnTo>
                <a:lnTo>
                  <a:pt x="323756" y="450849"/>
                </a:lnTo>
                <a:lnTo>
                  <a:pt x="323756" y="439419"/>
                </a:lnTo>
                <a:lnTo>
                  <a:pt x="323121" y="438149"/>
                </a:lnTo>
                <a:close/>
                <a:moveTo>
                  <a:pt x="295816" y="430529"/>
                </a:moveTo>
                <a:lnTo>
                  <a:pt x="295816" y="441959"/>
                </a:lnTo>
                <a:lnTo>
                  <a:pt x="282481" y="449579"/>
                </a:lnTo>
                <a:lnTo>
                  <a:pt x="295689" y="449579"/>
                </a:lnTo>
                <a:lnTo>
                  <a:pt x="298356" y="448309"/>
                </a:lnTo>
                <a:lnTo>
                  <a:pt x="304706" y="448309"/>
                </a:lnTo>
                <a:lnTo>
                  <a:pt x="303436" y="444499"/>
                </a:lnTo>
                <a:lnTo>
                  <a:pt x="313596" y="439419"/>
                </a:lnTo>
                <a:lnTo>
                  <a:pt x="300261" y="439419"/>
                </a:lnTo>
                <a:lnTo>
                  <a:pt x="295816" y="430529"/>
                </a:lnTo>
                <a:close/>
                <a:moveTo>
                  <a:pt x="369476" y="435609"/>
                </a:moveTo>
                <a:lnTo>
                  <a:pt x="363126" y="435609"/>
                </a:lnTo>
                <a:lnTo>
                  <a:pt x="370111" y="449579"/>
                </a:lnTo>
                <a:lnTo>
                  <a:pt x="370111" y="438149"/>
                </a:lnTo>
                <a:lnTo>
                  <a:pt x="369476" y="435609"/>
                </a:lnTo>
                <a:close/>
                <a:moveTo>
                  <a:pt x="109126" y="435609"/>
                </a:moveTo>
                <a:lnTo>
                  <a:pt x="102776" y="435609"/>
                </a:lnTo>
                <a:lnTo>
                  <a:pt x="109761" y="448309"/>
                </a:lnTo>
                <a:lnTo>
                  <a:pt x="109761" y="436879"/>
                </a:lnTo>
                <a:lnTo>
                  <a:pt x="109126" y="435609"/>
                </a:lnTo>
                <a:close/>
                <a:moveTo>
                  <a:pt x="155164" y="433069"/>
                </a:moveTo>
                <a:lnTo>
                  <a:pt x="149131" y="433069"/>
                </a:lnTo>
                <a:lnTo>
                  <a:pt x="156116" y="448309"/>
                </a:lnTo>
                <a:lnTo>
                  <a:pt x="156116" y="435609"/>
                </a:lnTo>
                <a:lnTo>
                  <a:pt x="155164" y="433069"/>
                </a:lnTo>
                <a:close/>
                <a:moveTo>
                  <a:pt x="342171" y="429259"/>
                </a:moveTo>
                <a:lnTo>
                  <a:pt x="342171" y="441959"/>
                </a:lnTo>
                <a:lnTo>
                  <a:pt x="328836" y="448309"/>
                </a:lnTo>
                <a:lnTo>
                  <a:pt x="340901" y="448309"/>
                </a:lnTo>
                <a:lnTo>
                  <a:pt x="344711" y="445769"/>
                </a:lnTo>
                <a:lnTo>
                  <a:pt x="351061" y="445769"/>
                </a:lnTo>
                <a:lnTo>
                  <a:pt x="349791" y="443229"/>
                </a:lnTo>
                <a:lnTo>
                  <a:pt x="358681" y="438149"/>
                </a:lnTo>
                <a:lnTo>
                  <a:pt x="347251" y="438149"/>
                </a:lnTo>
                <a:lnTo>
                  <a:pt x="342171" y="429259"/>
                </a:lnTo>
                <a:close/>
                <a:moveTo>
                  <a:pt x="388526" y="429259"/>
                </a:moveTo>
                <a:lnTo>
                  <a:pt x="388526" y="439419"/>
                </a:lnTo>
                <a:lnTo>
                  <a:pt x="375191" y="448309"/>
                </a:lnTo>
                <a:lnTo>
                  <a:pt x="384399" y="448309"/>
                </a:lnTo>
                <a:lnTo>
                  <a:pt x="391066" y="444499"/>
                </a:lnTo>
                <a:lnTo>
                  <a:pt x="397416" y="444499"/>
                </a:lnTo>
                <a:lnTo>
                  <a:pt x="396146" y="441959"/>
                </a:lnTo>
                <a:lnTo>
                  <a:pt x="406814" y="436879"/>
                </a:lnTo>
                <a:lnTo>
                  <a:pt x="393606" y="436879"/>
                </a:lnTo>
                <a:lnTo>
                  <a:pt x="388526" y="429259"/>
                </a:lnTo>
                <a:close/>
                <a:moveTo>
                  <a:pt x="415831" y="435609"/>
                </a:moveTo>
                <a:lnTo>
                  <a:pt x="409481" y="435609"/>
                </a:lnTo>
                <a:lnTo>
                  <a:pt x="416466" y="448309"/>
                </a:lnTo>
                <a:lnTo>
                  <a:pt x="416466" y="436879"/>
                </a:lnTo>
                <a:lnTo>
                  <a:pt x="415831" y="435609"/>
                </a:lnTo>
                <a:close/>
                <a:moveTo>
                  <a:pt x="462186" y="433069"/>
                </a:moveTo>
                <a:lnTo>
                  <a:pt x="455836" y="433069"/>
                </a:lnTo>
                <a:lnTo>
                  <a:pt x="462821" y="448309"/>
                </a:lnTo>
                <a:lnTo>
                  <a:pt x="462821" y="435609"/>
                </a:lnTo>
                <a:lnTo>
                  <a:pt x="462186" y="433069"/>
                </a:lnTo>
                <a:close/>
                <a:moveTo>
                  <a:pt x="128176" y="426719"/>
                </a:moveTo>
                <a:lnTo>
                  <a:pt x="128176" y="438149"/>
                </a:lnTo>
                <a:lnTo>
                  <a:pt x="114841" y="445769"/>
                </a:lnTo>
                <a:lnTo>
                  <a:pt x="125636" y="445769"/>
                </a:lnTo>
                <a:lnTo>
                  <a:pt x="130716" y="443229"/>
                </a:lnTo>
                <a:lnTo>
                  <a:pt x="137066" y="443229"/>
                </a:lnTo>
                <a:lnTo>
                  <a:pt x="135796" y="441959"/>
                </a:lnTo>
                <a:lnTo>
                  <a:pt x="145321" y="435609"/>
                </a:lnTo>
                <a:lnTo>
                  <a:pt x="133256" y="435609"/>
                </a:lnTo>
                <a:lnTo>
                  <a:pt x="128176" y="426719"/>
                </a:lnTo>
                <a:close/>
                <a:moveTo>
                  <a:pt x="434881" y="426719"/>
                </a:moveTo>
                <a:lnTo>
                  <a:pt x="434881" y="438149"/>
                </a:lnTo>
                <a:lnTo>
                  <a:pt x="421546" y="445769"/>
                </a:lnTo>
                <a:lnTo>
                  <a:pt x="432976" y="445769"/>
                </a:lnTo>
                <a:lnTo>
                  <a:pt x="437421" y="443229"/>
                </a:lnTo>
                <a:lnTo>
                  <a:pt x="443771" y="443229"/>
                </a:lnTo>
                <a:lnTo>
                  <a:pt x="442501" y="441959"/>
                </a:lnTo>
                <a:lnTo>
                  <a:pt x="452026" y="435609"/>
                </a:lnTo>
                <a:lnTo>
                  <a:pt x="439961" y="435609"/>
                </a:lnTo>
                <a:lnTo>
                  <a:pt x="434881" y="426719"/>
                </a:lnTo>
                <a:close/>
                <a:moveTo>
                  <a:pt x="201836" y="431799"/>
                </a:moveTo>
                <a:lnTo>
                  <a:pt x="195486" y="431799"/>
                </a:lnTo>
                <a:lnTo>
                  <a:pt x="202471" y="444499"/>
                </a:lnTo>
                <a:lnTo>
                  <a:pt x="202471" y="433069"/>
                </a:lnTo>
                <a:lnTo>
                  <a:pt x="201836" y="431799"/>
                </a:lnTo>
                <a:close/>
                <a:moveTo>
                  <a:pt x="479966" y="422909"/>
                </a:moveTo>
                <a:lnTo>
                  <a:pt x="479966" y="435609"/>
                </a:lnTo>
                <a:lnTo>
                  <a:pt x="476156" y="438149"/>
                </a:lnTo>
                <a:lnTo>
                  <a:pt x="474886" y="441959"/>
                </a:lnTo>
                <a:lnTo>
                  <a:pt x="467901" y="444499"/>
                </a:lnTo>
                <a:lnTo>
                  <a:pt x="500286" y="444499"/>
                </a:lnTo>
                <a:lnTo>
                  <a:pt x="502826" y="441959"/>
                </a:lnTo>
                <a:lnTo>
                  <a:pt x="511081" y="429259"/>
                </a:lnTo>
                <a:lnTo>
                  <a:pt x="483776" y="429259"/>
                </a:lnTo>
                <a:lnTo>
                  <a:pt x="480601" y="424179"/>
                </a:lnTo>
                <a:lnTo>
                  <a:pt x="479966" y="422909"/>
                </a:lnTo>
                <a:close/>
                <a:moveTo>
                  <a:pt x="174531" y="425449"/>
                </a:moveTo>
                <a:lnTo>
                  <a:pt x="174531" y="436879"/>
                </a:lnTo>
                <a:lnTo>
                  <a:pt x="161196" y="443229"/>
                </a:lnTo>
                <a:lnTo>
                  <a:pt x="174531" y="443229"/>
                </a:lnTo>
                <a:lnTo>
                  <a:pt x="177071" y="441959"/>
                </a:lnTo>
                <a:lnTo>
                  <a:pt x="183421" y="441959"/>
                </a:lnTo>
                <a:lnTo>
                  <a:pt x="182151" y="439419"/>
                </a:lnTo>
                <a:lnTo>
                  <a:pt x="188819" y="435609"/>
                </a:lnTo>
                <a:lnTo>
                  <a:pt x="179611" y="435609"/>
                </a:lnTo>
                <a:lnTo>
                  <a:pt x="174531" y="425449"/>
                </a:lnTo>
                <a:close/>
                <a:moveTo>
                  <a:pt x="248191" y="430529"/>
                </a:moveTo>
                <a:lnTo>
                  <a:pt x="241841" y="430529"/>
                </a:lnTo>
                <a:lnTo>
                  <a:pt x="249461" y="443229"/>
                </a:lnTo>
                <a:lnTo>
                  <a:pt x="249461" y="431799"/>
                </a:lnTo>
                <a:lnTo>
                  <a:pt x="248191" y="430529"/>
                </a:lnTo>
                <a:close/>
                <a:moveTo>
                  <a:pt x="220886" y="424179"/>
                </a:moveTo>
                <a:lnTo>
                  <a:pt x="220886" y="435609"/>
                </a:lnTo>
                <a:lnTo>
                  <a:pt x="207551" y="441959"/>
                </a:lnTo>
                <a:lnTo>
                  <a:pt x="230411" y="441959"/>
                </a:lnTo>
                <a:lnTo>
                  <a:pt x="228506" y="438149"/>
                </a:lnTo>
                <a:lnTo>
                  <a:pt x="237396" y="433069"/>
                </a:lnTo>
                <a:lnTo>
                  <a:pt x="225966" y="433069"/>
                </a:lnTo>
                <a:lnTo>
                  <a:pt x="220886" y="424179"/>
                </a:lnTo>
                <a:close/>
                <a:moveTo>
                  <a:pt x="267241" y="422909"/>
                </a:moveTo>
                <a:lnTo>
                  <a:pt x="267241" y="435609"/>
                </a:lnTo>
                <a:lnTo>
                  <a:pt x="253906" y="441959"/>
                </a:lnTo>
                <a:lnTo>
                  <a:pt x="267241" y="441959"/>
                </a:lnTo>
                <a:lnTo>
                  <a:pt x="270416" y="439419"/>
                </a:lnTo>
                <a:lnTo>
                  <a:pt x="276766" y="439419"/>
                </a:lnTo>
                <a:lnTo>
                  <a:pt x="274861" y="435609"/>
                </a:lnTo>
                <a:lnTo>
                  <a:pt x="283116" y="431799"/>
                </a:lnTo>
                <a:lnTo>
                  <a:pt x="272321" y="431799"/>
                </a:lnTo>
                <a:lnTo>
                  <a:pt x="267241" y="422909"/>
                </a:lnTo>
                <a:close/>
                <a:moveTo>
                  <a:pt x="294546" y="429259"/>
                </a:moveTo>
                <a:lnTo>
                  <a:pt x="288196" y="429259"/>
                </a:lnTo>
                <a:lnTo>
                  <a:pt x="295816" y="441959"/>
                </a:lnTo>
                <a:lnTo>
                  <a:pt x="295816" y="430529"/>
                </a:lnTo>
                <a:lnTo>
                  <a:pt x="294546" y="429259"/>
                </a:lnTo>
                <a:close/>
                <a:moveTo>
                  <a:pt x="342171" y="429259"/>
                </a:moveTo>
                <a:lnTo>
                  <a:pt x="334551" y="429259"/>
                </a:lnTo>
                <a:lnTo>
                  <a:pt x="342171" y="441959"/>
                </a:lnTo>
                <a:lnTo>
                  <a:pt x="342171" y="429259"/>
                </a:lnTo>
                <a:close/>
                <a:moveTo>
                  <a:pt x="81186" y="425449"/>
                </a:moveTo>
                <a:lnTo>
                  <a:pt x="74836" y="425449"/>
                </a:lnTo>
                <a:lnTo>
                  <a:pt x="81821" y="439419"/>
                </a:lnTo>
                <a:lnTo>
                  <a:pt x="81821" y="427989"/>
                </a:lnTo>
                <a:lnTo>
                  <a:pt x="81186" y="425449"/>
                </a:lnTo>
                <a:close/>
                <a:moveTo>
                  <a:pt x="81821" y="427989"/>
                </a:moveTo>
                <a:lnTo>
                  <a:pt x="81821" y="439419"/>
                </a:lnTo>
                <a:lnTo>
                  <a:pt x="94775" y="439419"/>
                </a:lnTo>
                <a:lnTo>
                  <a:pt x="100109" y="436879"/>
                </a:lnTo>
                <a:lnTo>
                  <a:pt x="86901" y="436879"/>
                </a:lnTo>
                <a:lnTo>
                  <a:pt x="81821" y="427989"/>
                </a:lnTo>
                <a:close/>
                <a:moveTo>
                  <a:pt x="313596" y="421639"/>
                </a:moveTo>
                <a:lnTo>
                  <a:pt x="313596" y="433069"/>
                </a:lnTo>
                <a:lnTo>
                  <a:pt x="300261" y="439419"/>
                </a:lnTo>
                <a:lnTo>
                  <a:pt x="313596" y="439419"/>
                </a:lnTo>
                <a:lnTo>
                  <a:pt x="316771" y="438149"/>
                </a:lnTo>
                <a:lnTo>
                  <a:pt x="323121" y="438149"/>
                </a:lnTo>
                <a:lnTo>
                  <a:pt x="321216" y="435609"/>
                </a:lnTo>
                <a:lnTo>
                  <a:pt x="329471" y="430529"/>
                </a:lnTo>
                <a:lnTo>
                  <a:pt x="318676" y="430529"/>
                </a:lnTo>
                <a:lnTo>
                  <a:pt x="313596" y="421639"/>
                </a:lnTo>
                <a:close/>
                <a:moveTo>
                  <a:pt x="387891" y="426719"/>
                </a:moveTo>
                <a:lnTo>
                  <a:pt x="381541" y="426719"/>
                </a:lnTo>
                <a:lnTo>
                  <a:pt x="388526" y="439419"/>
                </a:lnTo>
                <a:lnTo>
                  <a:pt x="388526" y="429259"/>
                </a:lnTo>
                <a:lnTo>
                  <a:pt x="387891" y="426719"/>
                </a:lnTo>
                <a:close/>
                <a:moveTo>
                  <a:pt x="127541" y="424179"/>
                </a:moveTo>
                <a:lnTo>
                  <a:pt x="121191" y="424179"/>
                </a:lnTo>
                <a:lnTo>
                  <a:pt x="128176" y="438149"/>
                </a:lnTo>
                <a:lnTo>
                  <a:pt x="128176" y="426719"/>
                </a:lnTo>
                <a:lnTo>
                  <a:pt x="127541" y="424179"/>
                </a:lnTo>
                <a:close/>
                <a:moveTo>
                  <a:pt x="360586" y="420369"/>
                </a:moveTo>
                <a:lnTo>
                  <a:pt x="360586" y="431799"/>
                </a:lnTo>
                <a:lnTo>
                  <a:pt x="347251" y="438149"/>
                </a:lnTo>
                <a:lnTo>
                  <a:pt x="358681" y="438149"/>
                </a:lnTo>
                <a:lnTo>
                  <a:pt x="363126" y="435609"/>
                </a:lnTo>
                <a:lnTo>
                  <a:pt x="369476" y="435609"/>
                </a:lnTo>
                <a:lnTo>
                  <a:pt x="368206" y="433069"/>
                </a:lnTo>
                <a:lnTo>
                  <a:pt x="375826" y="429259"/>
                </a:lnTo>
                <a:lnTo>
                  <a:pt x="365031" y="429259"/>
                </a:lnTo>
                <a:lnTo>
                  <a:pt x="360586" y="420369"/>
                </a:lnTo>
                <a:close/>
                <a:moveTo>
                  <a:pt x="434246" y="425449"/>
                </a:moveTo>
                <a:lnTo>
                  <a:pt x="427896" y="425449"/>
                </a:lnTo>
                <a:lnTo>
                  <a:pt x="434881" y="438149"/>
                </a:lnTo>
                <a:lnTo>
                  <a:pt x="434881" y="426719"/>
                </a:lnTo>
                <a:lnTo>
                  <a:pt x="434246" y="425449"/>
                </a:lnTo>
                <a:close/>
                <a:moveTo>
                  <a:pt x="100236" y="417829"/>
                </a:moveTo>
                <a:lnTo>
                  <a:pt x="100236" y="429259"/>
                </a:lnTo>
                <a:lnTo>
                  <a:pt x="86901" y="436879"/>
                </a:lnTo>
                <a:lnTo>
                  <a:pt x="100109" y="436879"/>
                </a:lnTo>
                <a:lnTo>
                  <a:pt x="102776" y="435609"/>
                </a:lnTo>
                <a:lnTo>
                  <a:pt x="109126" y="435609"/>
                </a:lnTo>
                <a:lnTo>
                  <a:pt x="107856" y="431799"/>
                </a:lnTo>
                <a:lnTo>
                  <a:pt x="116746" y="426719"/>
                </a:lnTo>
                <a:lnTo>
                  <a:pt x="105316" y="426719"/>
                </a:lnTo>
                <a:lnTo>
                  <a:pt x="100236" y="417829"/>
                </a:lnTo>
                <a:close/>
                <a:moveTo>
                  <a:pt x="173896" y="422909"/>
                </a:moveTo>
                <a:lnTo>
                  <a:pt x="167546" y="422909"/>
                </a:lnTo>
                <a:lnTo>
                  <a:pt x="174531" y="436879"/>
                </a:lnTo>
                <a:lnTo>
                  <a:pt x="174531" y="425449"/>
                </a:lnTo>
                <a:lnTo>
                  <a:pt x="173896" y="422909"/>
                </a:lnTo>
                <a:close/>
                <a:moveTo>
                  <a:pt x="406941" y="417829"/>
                </a:moveTo>
                <a:lnTo>
                  <a:pt x="406941" y="430529"/>
                </a:lnTo>
                <a:lnTo>
                  <a:pt x="393606" y="436879"/>
                </a:lnTo>
                <a:lnTo>
                  <a:pt x="406814" y="436879"/>
                </a:lnTo>
                <a:lnTo>
                  <a:pt x="409481" y="435609"/>
                </a:lnTo>
                <a:lnTo>
                  <a:pt x="415831" y="435609"/>
                </a:lnTo>
                <a:lnTo>
                  <a:pt x="414561" y="431799"/>
                </a:lnTo>
                <a:lnTo>
                  <a:pt x="424721" y="426719"/>
                </a:lnTo>
                <a:lnTo>
                  <a:pt x="411386" y="426719"/>
                </a:lnTo>
                <a:lnTo>
                  <a:pt x="406941" y="417829"/>
                </a:lnTo>
                <a:close/>
                <a:moveTo>
                  <a:pt x="146591" y="416559"/>
                </a:moveTo>
                <a:lnTo>
                  <a:pt x="146591" y="429259"/>
                </a:lnTo>
                <a:lnTo>
                  <a:pt x="133256" y="435609"/>
                </a:lnTo>
                <a:lnTo>
                  <a:pt x="145321" y="435609"/>
                </a:lnTo>
                <a:lnTo>
                  <a:pt x="149131" y="433069"/>
                </a:lnTo>
                <a:lnTo>
                  <a:pt x="155164" y="433069"/>
                </a:lnTo>
                <a:lnTo>
                  <a:pt x="154211" y="430529"/>
                </a:lnTo>
                <a:lnTo>
                  <a:pt x="163101" y="425449"/>
                </a:lnTo>
                <a:lnTo>
                  <a:pt x="151671" y="425449"/>
                </a:lnTo>
                <a:lnTo>
                  <a:pt x="146591" y="416559"/>
                </a:lnTo>
                <a:close/>
                <a:moveTo>
                  <a:pt x="192946" y="415289"/>
                </a:moveTo>
                <a:lnTo>
                  <a:pt x="192946" y="426719"/>
                </a:lnTo>
                <a:lnTo>
                  <a:pt x="179611" y="435609"/>
                </a:lnTo>
                <a:lnTo>
                  <a:pt x="188819" y="435609"/>
                </a:lnTo>
                <a:lnTo>
                  <a:pt x="195486" y="431799"/>
                </a:lnTo>
                <a:lnTo>
                  <a:pt x="201836" y="431799"/>
                </a:lnTo>
                <a:lnTo>
                  <a:pt x="200566" y="429259"/>
                </a:lnTo>
                <a:lnTo>
                  <a:pt x="211234" y="424179"/>
                </a:lnTo>
                <a:lnTo>
                  <a:pt x="198026" y="424179"/>
                </a:lnTo>
                <a:lnTo>
                  <a:pt x="192946" y="415289"/>
                </a:lnTo>
                <a:close/>
                <a:moveTo>
                  <a:pt x="220251" y="422909"/>
                </a:moveTo>
                <a:lnTo>
                  <a:pt x="213901" y="422909"/>
                </a:lnTo>
                <a:lnTo>
                  <a:pt x="220886" y="435609"/>
                </a:lnTo>
                <a:lnTo>
                  <a:pt x="220886" y="424179"/>
                </a:lnTo>
                <a:lnTo>
                  <a:pt x="220251" y="422909"/>
                </a:lnTo>
                <a:close/>
                <a:moveTo>
                  <a:pt x="266606" y="420369"/>
                </a:moveTo>
                <a:lnTo>
                  <a:pt x="260256" y="420369"/>
                </a:lnTo>
                <a:lnTo>
                  <a:pt x="267241" y="435609"/>
                </a:lnTo>
                <a:lnTo>
                  <a:pt x="267241" y="422909"/>
                </a:lnTo>
                <a:lnTo>
                  <a:pt x="266606" y="420369"/>
                </a:lnTo>
                <a:close/>
                <a:moveTo>
                  <a:pt x="453296" y="416559"/>
                </a:moveTo>
                <a:lnTo>
                  <a:pt x="453296" y="429259"/>
                </a:lnTo>
                <a:lnTo>
                  <a:pt x="439961" y="435609"/>
                </a:lnTo>
                <a:lnTo>
                  <a:pt x="452026" y="435609"/>
                </a:lnTo>
                <a:lnTo>
                  <a:pt x="455836" y="433069"/>
                </a:lnTo>
                <a:lnTo>
                  <a:pt x="462186" y="433069"/>
                </a:lnTo>
                <a:lnTo>
                  <a:pt x="460916" y="430529"/>
                </a:lnTo>
                <a:lnTo>
                  <a:pt x="471076" y="425449"/>
                </a:lnTo>
                <a:lnTo>
                  <a:pt x="458376" y="425449"/>
                </a:lnTo>
                <a:lnTo>
                  <a:pt x="453296" y="416559"/>
                </a:lnTo>
                <a:close/>
                <a:moveTo>
                  <a:pt x="479966" y="424179"/>
                </a:moveTo>
                <a:lnTo>
                  <a:pt x="474251" y="424179"/>
                </a:lnTo>
                <a:lnTo>
                  <a:pt x="479966" y="435609"/>
                </a:lnTo>
                <a:lnTo>
                  <a:pt x="479966" y="424179"/>
                </a:lnTo>
                <a:close/>
                <a:moveTo>
                  <a:pt x="239301" y="414019"/>
                </a:moveTo>
                <a:lnTo>
                  <a:pt x="239301" y="425449"/>
                </a:lnTo>
                <a:lnTo>
                  <a:pt x="225966" y="433069"/>
                </a:lnTo>
                <a:lnTo>
                  <a:pt x="237396" y="433069"/>
                </a:lnTo>
                <a:lnTo>
                  <a:pt x="241841" y="430529"/>
                </a:lnTo>
                <a:lnTo>
                  <a:pt x="248191" y="430529"/>
                </a:lnTo>
                <a:lnTo>
                  <a:pt x="246921" y="429259"/>
                </a:lnTo>
                <a:lnTo>
                  <a:pt x="256446" y="422909"/>
                </a:lnTo>
                <a:lnTo>
                  <a:pt x="244381" y="422909"/>
                </a:lnTo>
                <a:lnTo>
                  <a:pt x="239301" y="414019"/>
                </a:lnTo>
                <a:close/>
                <a:moveTo>
                  <a:pt x="312961" y="419099"/>
                </a:moveTo>
                <a:lnTo>
                  <a:pt x="306611" y="419099"/>
                </a:lnTo>
                <a:lnTo>
                  <a:pt x="313596" y="433069"/>
                </a:lnTo>
                <a:lnTo>
                  <a:pt x="313596" y="421639"/>
                </a:lnTo>
                <a:lnTo>
                  <a:pt x="312961" y="419099"/>
                </a:lnTo>
                <a:close/>
                <a:moveTo>
                  <a:pt x="285656" y="412749"/>
                </a:moveTo>
                <a:lnTo>
                  <a:pt x="285656" y="424179"/>
                </a:lnTo>
                <a:lnTo>
                  <a:pt x="272321" y="431799"/>
                </a:lnTo>
                <a:lnTo>
                  <a:pt x="283116" y="431799"/>
                </a:lnTo>
                <a:lnTo>
                  <a:pt x="288196" y="429259"/>
                </a:lnTo>
                <a:lnTo>
                  <a:pt x="294546" y="429259"/>
                </a:lnTo>
                <a:lnTo>
                  <a:pt x="293276" y="426719"/>
                </a:lnTo>
                <a:lnTo>
                  <a:pt x="299944" y="422909"/>
                </a:lnTo>
                <a:lnTo>
                  <a:pt x="290736" y="422909"/>
                </a:lnTo>
                <a:lnTo>
                  <a:pt x="285656" y="412749"/>
                </a:lnTo>
                <a:close/>
                <a:moveTo>
                  <a:pt x="359316" y="417829"/>
                </a:moveTo>
                <a:lnTo>
                  <a:pt x="352966" y="417829"/>
                </a:lnTo>
                <a:lnTo>
                  <a:pt x="360586" y="431799"/>
                </a:lnTo>
                <a:lnTo>
                  <a:pt x="360586" y="420369"/>
                </a:lnTo>
                <a:lnTo>
                  <a:pt x="359316" y="417829"/>
                </a:lnTo>
                <a:close/>
                <a:moveTo>
                  <a:pt x="332011" y="411479"/>
                </a:moveTo>
                <a:lnTo>
                  <a:pt x="332011" y="422909"/>
                </a:lnTo>
                <a:lnTo>
                  <a:pt x="318676" y="430529"/>
                </a:lnTo>
                <a:lnTo>
                  <a:pt x="329471" y="430529"/>
                </a:lnTo>
                <a:lnTo>
                  <a:pt x="334551" y="429259"/>
                </a:lnTo>
                <a:lnTo>
                  <a:pt x="341536" y="429259"/>
                </a:lnTo>
                <a:lnTo>
                  <a:pt x="339631" y="425449"/>
                </a:lnTo>
                <a:lnTo>
                  <a:pt x="348521" y="420369"/>
                </a:lnTo>
                <a:lnTo>
                  <a:pt x="337091" y="420369"/>
                </a:lnTo>
                <a:lnTo>
                  <a:pt x="332011" y="411479"/>
                </a:lnTo>
                <a:close/>
                <a:moveTo>
                  <a:pt x="405671" y="416559"/>
                </a:moveTo>
                <a:lnTo>
                  <a:pt x="399321" y="416559"/>
                </a:lnTo>
                <a:lnTo>
                  <a:pt x="406941" y="430529"/>
                </a:lnTo>
                <a:lnTo>
                  <a:pt x="406941" y="417829"/>
                </a:lnTo>
                <a:lnTo>
                  <a:pt x="405671" y="416559"/>
                </a:lnTo>
                <a:close/>
                <a:moveTo>
                  <a:pt x="99601" y="416559"/>
                </a:moveTo>
                <a:lnTo>
                  <a:pt x="93251" y="416559"/>
                </a:lnTo>
                <a:lnTo>
                  <a:pt x="100236" y="429259"/>
                </a:lnTo>
                <a:lnTo>
                  <a:pt x="100236" y="417829"/>
                </a:lnTo>
                <a:lnTo>
                  <a:pt x="99601" y="416559"/>
                </a:lnTo>
                <a:close/>
                <a:moveTo>
                  <a:pt x="146591" y="416559"/>
                </a:moveTo>
                <a:lnTo>
                  <a:pt x="139606" y="416559"/>
                </a:lnTo>
                <a:lnTo>
                  <a:pt x="146591" y="429259"/>
                </a:lnTo>
                <a:lnTo>
                  <a:pt x="146591" y="416559"/>
                </a:lnTo>
                <a:close/>
                <a:moveTo>
                  <a:pt x="378366" y="410209"/>
                </a:moveTo>
                <a:lnTo>
                  <a:pt x="378366" y="422909"/>
                </a:lnTo>
                <a:lnTo>
                  <a:pt x="365031" y="429259"/>
                </a:lnTo>
                <a:lnTo>
                  <a:pt x="375826" y="429259"/>
                </a:lnTo>
                <a:lnTo>
                  <a:pt x="381541" y="426719"/>
                </a:lnTo>
                <a:lnTo>
                  <a:pt x="387891" y="426719"/>
                </a:lnTo>
                <a:lnTo>
                  <a:pt x="385986" y="424179"/>
                </a:lnTo>
                <a:lnTo>
                  <a:pt x="394876" y="419099"/>
                </a:lnTo>
                <a:lnTo>
                  <a:pt x="383446" y="419099"/>
                </a:lnTo>
                <a:lnTo>
                  <a:pt x="378366" y="410209"/>
                </a:lnTo>
                <a:close/>
                <a:moveTo>
                  <a:pt x="453296" y="416559"/>
                </a:moveTo>
                <a:lnTo>
                  <a:pt x="445676" y="416559"/>
                </a:lnTo>
                <a:lnTo>
                  <a:pt x="453296" y="429259"/>
                </a:lnTo>
                <a:lnTo>
                  <a:pt x="453296" y="416559"/>
                </a:lnTo>
                <a:close/>
                <a:moveTo>
                  <a:pt x="493301" y="403859"/>
                </a:moveTo>
                <a:lnTo>
                  <a:pt x="493301" y="416559"/>
                </a:lnTo>
                <a:lnTo>
                  <a:pt x="486951" y="424179"/>
                </a:lnTo>
                <a:lnTo>
                  <a:pt x="483776" y="429259"/>
                </a:lnTo>
                <a:lnTo>
                  <a:pt x="511081" y="429259"/>
                </a:lnTo>
                <a:lnTo>
                  <a:pt x="520606" y="414019"/>
                </a:lnTo>
                <a:lnTo>
                  <a:pt x="525686" y="406399"/>
                </a:lnTo>
                <a:lnTo>
                  <a:pt x="494571" y="406399"/>
                </a:lnTo>
                <a:lnTo>
                  <a:pt x="493301" y="403859"/>
                </a:lnTo>
                <a:close/>
                <a:moveTo>
                  <a:pt x="118651" y="407669"/>
                </a:moveTo>
                <a:lnTo>
                  <a:pt x="118651" y="419099"/>
                </a:lnTo>
                <a:lnTo>
                  <a:pt x="105316" y="426719"/>
                </a:lnTo>
                <a:lnTo>
                  <a:pt x="116746" y="426719"/>
                </a:lnTo>
                <a:lnTo>
                  <a:pt x="121191" y="424179"/>
                </a:lnTo>
                <a:lnTo>
                  <a:pt x="127541" y="424179"/>
                </a:lnTo>
                <a:lnTo>
                  <a:pt x="126271" y="422909"/>
                </a:lnTo>
                <a:lnTo>
                  <a:pt x="136431" y="416559"/>
                </a:lnTo>
                <a:lnTo>
                  <a:pt x="123096" y="416559"/>
                </a:lnTo>
                <a:lnTo>
                  <a:pt x="118651" y="407669"/>
                </a:lnTo>
                <a:close/>
                <a:moveTo>
                  <a:pt x="192946" y="414019"/>
                </a:moveTo>
                <a:lnTo>
                  <a:pt x="185961" y="414019"/>
                </a:lnTo>
                <a:lnTo>
                  <a:pt x="192946" y="426719"/>
                </a:lnTo>
                <a:lnTo>
                  <a:pt x="192946" y="414019"/>
                </a:lnTo>
                <a:close/>
                <a:moveTo>
                  <a:pt x="424721" y="408939"/>
                </a:moveTo>
                <a:lnTo>
                  <a:pt x="424721" y="420369"/>
                </a:lnTo>
                <a:lnTo>
                  <a:pt x="411386" y="426719"/>
                </a:lnTo>
                <a:lnTo>
                  <a:pt x="424721" y="426719"/>
                </a:lnTo>
                <a:lnTo>
                  <a:pt x="427896" y="425449"/>
                </a:lnTo>
                <a:lnTo>
                  <a:pt x="434246" y="425449"/>
                </a:lnTo>
                <a:lnTo>
                  <a:pt x="432341" y="422909"/>
                </a:lnTo>
                <a:lnTo>
                  <a:pt x="443009" y="417829"/>
                </a:lnTo>
                <a:lnTo>
                  <a:pt x="429801" y="417829"/>
                </a:lnTo>
                <a:lnTo>
                  <a:pt x="424721" y="408939"/>
                </a:lnTo>
                <a:close/>
                <a:moveTo>
                  <a:pt x="165006" y="406399"/>
                </a:moveTo>
                <a:lnTo>
                  <a:pt x="165006" y="417829"/>
                </a:lnTo>
                <a:lnTo>
                  <a:pt x="151671" y="425449"/>
                </a:lnTo>
                <a:lnTo>
                  <a:pt x="163101" y="425449"/>
                </a:lnTo>
                <a:lnTo>
                  <a:pt x="167546" y="422909"/>
                </a:lnTo>
                <a:lnTo>
                  <a:pt x="173896" y="422909"/>
                </a:lnTo>
                <a:lnTo>
                  <a:pt x="172626" y="420369"/>
                </a:lnTo>
                <a:lnTo>
                  <a:pt x="182786" y="416559"/>
                </a:lnTo>
                <a:lnTo>
                  <a:pt x="169451" y="416559"/>
                </a:lnTo>
                <a:lnTo>
                  <a:pt x="165006" y="406399"/>
                </a:lnTo>
                <a:close/>
                <a:moveTo>
                  <a:pt x="239301" y="412749"/>
                </a:moveTo>
                <a:lnTo>
                  <a:pt x="232316" y="412749"/>
                </a:lnTo>
                <a:lnTo>
                  <a:pt x="239301" y="425449"/>
                </a:lnTo>
                <a:lnTo>
                  <a:pt x="239301" y="412749"/>
                </a:lnTo>
                <a:close/>
                <a:moveTo>
                  <a:pt x="471076" y="407669"/>
                </a:moveTo>
                <a:lnTo>
                  <a:pt x="471076" y="419099"/>
                </a:lnTo>
                <a:lnTo>
                  <a:pt x="458376" y="425449"/>
                </a:lnTo>
                <a:lnTo>
                  <a:pt x="471076" y="425449"/>
                </a:lnTo>
                <a:lnTo>
                  <a:pt x="474251" y="424179"/>
                </a:lnTo>
                <a:lnTo>
                  <a:pt x="479966" y="424179"/>
                </a:lnTo>
                <a:lnTo>
                  <a:pt x="479966" y="422909"/>
                </a:lnTo>
                <a:lnTo>
                  <a:pt x="479331" y="422909"/>
                </a:lnTo>
                <a:lnTo>
                  <a:pt x="488856" y="416559"/>
                </a:lnTo>
                <a:lnTo>
                  <a:pt x="476156" y="416559"/>
                </a:lnTo>
                <a:lnTo>
                  <a:pt x="471076" y="407669"/>
                </a:lnTo>
                <a:close/>
                <a:moveTo>
                  <a:pt x="211361" y="405129"/>
                </a:moveTo>
                <a:lnTo>
                  <a:pt x="211361" y="416559"/>
                </a:lnTo>
                <a:lnTo>
                  <a:pt x="198026" y="424179"/>
                </a:lnTo>
                <a:lnTo>
                  <a:pt x="211234" y="424179"/>
                </a:lnTo>
                <a:lnTo>
                  <a:pt x="213901" y="422909"/>
                </a:lnTo>
                <a:lnTo>
                  <a:pt x="220251" y="422909"/>
                </a:lnTo>
                <a:lnTo>
                  <a:pt x="218981" y="419099"/>
                </a:lnTo>
                <a:lnTo>
                  <a:pt x="229776" y="414019"/>
                </a:lnTo>
                <a:lnTo>
                  <a:pt x="216441" y="414019"/>
                </a:lnTo>
                <a:lnTo>
                  <a:pt x="211361" y="405129"/>
                </a:lnTo>
                <a:close/>
                <a:moveTo>
                  <a:pt x="285021" y="410209"/>
                </a:moveTo>
                <a:lnTo>
                  <a:pt x="278671" y="410209"/>
                </a:lnTo>
                <a:lnTo>
                  <a:pt x="285656" y="424179"/>
                </a:lnTo>
                <a:lnTo>
                  <a:pt x="285656" y="412749"/>
                </a:lnTo>
                <a:lnTo>
                  <a:pt x="285021" y="410209"/>
                </a:lnTo>
                <a:close/>
                <a:moveTo>
                  <a:pt x="72296" y="410209"/>
                </a:moveTo>
                <a:lnTo>
                  <a:pt x="72296" y="420369"/>
                </a:lnTo>
                <a:lnTo>
                  <a:pt x="68486" y="422909"/>
                </a:lnTo>
                <a:lnTo>
                  <a:pt x="79916" y="422909"/>
                </a:lnTo>
                <a:lnTo>
                  <a:pt x="90076" y="417829"/>
                </a:lnTo>
                <a:lnTo>
                  <a:pt x="76741" y="417829"/>
                </a:lnTo>
                <a:lnTo>
                  <a:pt x="72296" y="410209"/>
                </a:lnTo>
                <a:close/>
                <a:moveTo>
                  <a:pt x="257716" y="403859"/>
                </a:moveTo>
                <a:lnTo>
                  <a:pt x="257716" y="416559"/>
                </a:lnTo>
                <a:lnTo>
                  <a:pt x="244381" y="422909"/>
                </a:lnTo>
                <a:lnTo>
                  <a:pt x="256446" y="422909"/>
                </a:lnTo>
                <a:lnTo>
                  <a:pt x="260256" y="420369"/>
                </a:lnTo>
                <a:lnTo>
                  <a:pt x="266606" y="420369"/>
                </a:lnTo>
                <a:lnTo>
                  <a:pt x="265336" y="417829"/>
                </a:lnTo>
                <a:lnTo>
                  <a:pt x="274226" y="412749"/>
                </a:lnTo>
                <a:lnTo>
                  <a:pt x="262796" y="412749"/>
                </a:lnTo>
                <a:lnTo>
                  <a:pt x="257716" y="403859"/>
                </a:lnTo>
                <a:close/>
                <a:moveTo>
                  <a:pt x="304071" y="403859"/>
                </a:moveTo>
                <a:lnTo>
                  <a:pt x="304071" y="414019"/>
                </a:lnTo>
                <a:lnTo>
                  <a:pt x="290736" y="422909"/>
                </a:lnTo>
                <a:lnTo>
                  <a:pt x="299944" y="422909"/>
                </a:lnTo>
                <a:lnTo>
                  <a:pt x="306611" y="419099"/>
                </a:lnTo>
                <a:lnTo>
                  <a:pt x="312961" y="419099"/>
                </a:lnTo>
                <a:lnTo>
                  <a:pt x="311691" y="416559"/>
                </a:lnTo>
                <a:lnTo>
                  <a:pt x="322359" y="411479"/>
                </a:lnTo>
                <a:lnTo>
                  <a:pt x="309151" y="411479"/>
                </a:lnTo>
                <a:lnTo>
                  <a:pt x="304071" y="403859"/>
                </a:lnTo>
                <a:close/>
                <a:moveTo>
                  <a:pt x="331376" y="410209"/>
                </a:moveTo>
                <a:lnTo>
                  <a:pt x="325026" y="410209"/>
                </a:lnTo>
                <a:lnTo>
                  <a:pt x="332011" y="422909"/>
                </a:lnTo>
                <a:lnTo>
                  <a:pt x="332011" y="411479"/>
                </a:lnTo>
                <a:lnTo>
                  <a:pt x="331376" y="410209"/>
                </a:lnTo>
                <a:close/>
                <a:moveTo>
                  <a:pt x="377731" y="407669"/>
                </a:moveTo>
                <a:lnTo>
                  <a:pt x="371381" y="407669"/>
                </a:lnTo>
                <a:lnTo>
                  <a:pt x="378366" y="422909"/>
                </a:lnTo>
                <a:lnTo>
                  <a:pt x="378366" y="410209"/>
                </a:lnTo>
                <a:lnTo>
                  <a:pt x="377731" y="407669"/>
                </a:lnTo>
                <a:close/>
                <a:moveTo>
                  <a:pt x="71026" y="407669"/>
                </a:moveTo>
                <a:lnTo>
                  <a:pt x="64676" y="407669"/>
                </a:lnTo>
                <a:lnTo>
                  <a:pt x="72296" y="420369"/>
                </a:lnTo>
                <a:lnTo>
                  <a:pt x="72296" y="410209"/>
                </a:lnTo>
                <a:lnTo>
                  <a:pt x="71026" y="407669"/>
                </a:lnTo>
                <a:close/>
                <a:moveTo>
                  <a:pt x="350426" y="401319"/>
                </a:moveTo>
                <a:lnTo>
                  <a:pt x="350426" y="412749"/>
                </a:lnTo>
                <a:lnTo>
                  <a:pt x="337091" y="420369"/>
                </a:lnTo>
                <a:lnTo>
                  <a:pt x="348521" y="420369"/>
                </a:lnTo>
                <a:lnTo>
                  <a:pt x="352966" y="417829"/>
                </a:lnTo>
                <a:lnTo>
                  <a:pt x="359316" y="417829"/>
                </a:lnTo>
                <a:lnTo>
                  <a:pt x="358046" y="416559"/>
                </a:lnTo>
                <a:lnTo>
                  <a:pt x="367571" y="410209"/>
                </a:lnTo>
                <a:lnTo>
                  <a:pt x="355506" y="410209"/>
                </a:lnTo>
                <a:lnTo>
                  <a:pt x="350426" y="401319"/>
                </a:lnTo>
                <a:close/>
                <a:moveTo>
                  <a:pt x="424086" y="406399"/>
                </a:moveTo>
                <a:lnTo>
                  <a:pt x="417736" y="406399"/>
                </a:lnTo>
                <a:lnTo>
                  <a:pt x="424721" y="420369"/>
                </a:lnTo>
                <a:lnTo>
                  <a:pt x="424721" y="408939"/>
                </a:lnTo>
                <a:lnTo>
                  <a:pt x="424086" y="406399"/>
                </a:lnTo>
                <a:close/>
                <a:moveTo>
                  <a:pt x="117381" y="406399"/>
                </a:moveTo>
                <a:lnTo>
                  <a:pt x="111031" y="406399"/>
                </a:lnTo>
                <a:lnTo>
                  <a:pt x="118651" y="419099"/>
                </a:lnTo>
                <a:lnTo>
                  <a:pt x="118651" y="407669"/>
                </a:lnTo>
                <a:lnTo>
                  <a:pt x="117381" y="406399"/>
                </a:lnTo>
                <a:close/>
                <a:moveTo>
                  <a:pt x="396781" y="400049"/>
                </a:moveTo>
                <a:lnTo>
                  <a:pt x="396781" y="411479"/>
                </a:lnTo>
                <a:lnTo>
                  <a:pt x="383446" y="419099"/>
                </a:lnTo>
                <a:lnTo>
                  <a:pt x="394876" y="419099"/>
                </a:lnTo>
                <a:lnTo>
                  <a:pt x="399321" y="416559"/>
                </a:lnTo>
                <a:lnTo>
                  <a:pt x="405671" y="416559"/>
                </a:lnTo>
                <a:lnTo>
                  <a:pt x="404401" y="414019"/>
                </a:lnTo>
                <a:lnTo>
                  <a:pt x="411069" y="410209"/>
                </a:lnTo>
                <a:lnTo>
                  <a:pt x="401861" y="410209"/>
                </a:lnTo>
                <a:lnTo>
                  <a:pt x="396781" y="400049"/>
                </a:lnTo>
                <a:close/>
                <a:moveTo>
                  <a:pt x="470441" y="405129"/>
                </a:moveTo>
                <a:lnTo>
                  <a:pt x="464091" y="405129"/>
                </a:lnTo>
                <a:lnTo>
                  <a:pt x="471076" y="419099"/>
                </a:lnTo>
                <a:lnTo>
                  <a:pt x="471076" y="407669"/>
                </a:lnTo>
                <a:lnTo>
                  <a:pt x="470441" y="405129"/>
                </a:lnTo>
                <a:close/>
                <a:moveTo>
                  <a:pt x="90076" y="400049"/>
                </a:moveTo>
                <a:lnTo>
                  <a:pt x="90076" y="411479"/>
                </a:lnTo>
                <a:lnTo>
                  <a:pt x="76741" y="417829"/>
                </a:lnTo>
                <a:lnTo>
                  <a:pt x="90076" y="417829"/>
                </a:lnTo>
                <a:lnTo>
                  <a:pt x="93251" y="416559"/>
                </a:lnTo>
                <a:lnTo>
                  <a:pt x="99601" y="416559"/>
                </a:lnTo>
                <a:lnTo>
                  <a:pt x="97696" y="414019"/>
                </a:lnTo>
                <a:lnTo>
                  <a:pt x="104364" y="410209"/>
                </a:lnTo>
                <a:lnTo>
                  <a:pt x="95156" y="410209"/>
                </a:lnTo>
                <a:lnTo>
                  <a:pt x="90076" y="400049"/>
                </a:lnTo>
                <a:close/>
                <a:moveTo>
                  <a:pt x="163736" y="405129"/>
                </a:moveTo>
                <a:lnTo>
                  <a:pt x="157386" y="405129"/>
                </a:lnTo>
                <a:lnTo>
                  <a:pt x="165006" y="417829"/>
                </a:lnTo>
                <a:lnTo>
                  <a:pt x="165006" y="406399"/>
                </a:lnTo>
                <a:lnTo>
                  <a:pt x="163736" y="405129"/>
                </a:lnTo>
                <a:close/>
                <a:moveTo>
                  <a:pt x="443136" y="398779"/>
                </a:moveTo>
                <a:lnTo>
                  <a:pt x="443136" y="410209"/>
                </a:lnTo>
                <a:lnTo>
                  <a:pt x="429801" y="417829"/>
                </a:lnTo>
                <a:lnTo>
                  <a:pt x="443009" y="417829"/>
                </a:lnTo>
                <a:lnTo>
                  <a:pt x="445676" y="416559"/>
                </a:lnTo>
                <a:lnTo>
                  <a:pt x="452661" y="416559"/>
                </a:lnTo>
                <a:lnTo>
                  <a:pt x="450756" y="412749"/>
                </a:lnTo>
                <a:lnTo>
                  <a:pt x="459646" y="407669"/>
                </a:lnTo>
                <a:lnTo>
                  <a:pt x="448216" y="407669"/>
                </a:lnTo>
                <a:lnTo>
                  <a:pt x="443136" y="398779"/>
                </a:lnTo>
                <a:close/>
                <a:moveTo>
                  <a:pt x="136431" y="398779"/>
                </a:moveTo>
                <a:lnTo>
                  <a:pt x="136431" y="410209"/>
                </a:lnTo>
                <a:lnTo>
                  <a:pt x="123096" y="416559"/>
                </a:lnTo>
                <a:lnTo>
                  <a:pt x="145956" y="416559"/>
                </a:lnTo>
                <a:lnTo>
                  <a:pt x="144051" y="412749"/>
                </a:lnTo>
                <a:lnTo>
                  <a:pt x="152941" y="407669"/>
                </a:lnTo>
                <a:lnTo>
                  <a:pt x="141511" y="407669"/>
                </a:lnTo>
                <a:lnTo>
                  <a:pt x="136431" y="398779"/>
                </a:lnTo>
                <a:close/>
                <a:moveTo>
                  <a:pt x="183421" y="397509"/>
                </a:moveTo>
                <a:lnTo>
                  <a:pt x="183421" y="410209"/>
                </a:lnTo>
                <a:lnTo>
                  <a:pt x="169451" y="416559"/>
                </a:lnTo>
                <a:lnTo>
                  <a:pt x="182786" y="416559"/>
                </a:lnTo>
                <a:lnTo>
                  <a:pt x="185961" y="414019"/>
                </a:lnTo>
                <a:lnTo>
                  <a:pt x="192946" y="414019"/>
                </a:lnTo>
                <a:lnTo>
                  <a:pt x="191041" y="410209"/>
                </a:lnTo>
                <a:lnTo>
                  <a:pt x="198661" y="406399"/>
                </a:lnTo>
                <a:lnTo>
                  <a:pt x="187866" y="406399"/>
                </a:lnTo>
                <a:lnTo>
                  <a:pt x="183421" y="397509"/>
                </a:lnTo>
                <a:close/>
                <a:moveTo>
                  <a:pt x="210726" y="403859"/>
                </a:moveTo>
                <a:lnTo>
                  <a:pt x="204376" y="403859"/>
                </a:lnTo>
                <a:lnTo>
                  <a:pt x="211361" y="416559"/>
                </a:lnTo>
                <a:lnTo>
                  <a:pt x="211361" y="405129"/>
                </a:lnTo>
                <a:lnTo>
                  <a:pt x="210726" y="403859"/>
                </a:lnTo>
                <a:close/>
                <a:moveTo>
                  <a:pt x="257716" y="403859"/>
                </a:moveTo>
                <a:lnTo>
                  <a:pt x="250731" y="403859"/>
                </a:lnTo>
                <a:lnTo>
                  <a:pt x="257716" y="416559"/>
                </a:lnTo>
                <a:lnTo>
                  <a:pt x="257716" y="403859"/>
                </a:lnTo>
                <a:close/>
                <a:moveTo>
                  <a:pt x="489491" y="397509"/>
                </a:moveTo>
                <a:lnTo>
                  <a:pt x="489491" y="410209"/>
                </a:lnTo>
                <a:lnTo>
                  <a:pt x="476156" y="416559"/>
                </a:lnTo>
                <a:lnTo>
                  <a:pt x="488856" y="416559"/>
                </a:lnTo>
                <a:lnTo>
                  <a:pt x="492666" y="414019"/>
                </a:lnTo>
                <a:lnTo>
                  <a:pt x="493301" y="414019"/>
                </a:lnTo>
                <a:lnTo>
                  <a:pt x="493301" y="403859"/>
                </a:lnTo>
                <a:lnTo>
                  <a:pt x="489491" y="397509"/>
                </a:lnTo>
                <a:close/>
                <a:moveTo>
                  <a:pt x="493301" y="414019"/>
                </a:moveTo>
                <a:lnTo>
                  <a:pt x="492666" y="414019"/>
                </a:lnTo>
                <a:lnTo>
                  <a:pt x="493301" y="416559"/>
                </a:lnTo>
                <a:lnTo>
                  <a:pt x="493301" y="414019"/>
                </a:lnTo>
                <a:close/>
                <a:moveTo>
                  <a:pt x="229776" y="396239"/>
                </a:moveTo>
                <a:lnTo>
                  <a:pt x="229776" y="407669"/>
                </a:lnTo>
                <a:lnTo>
                  <a:pt x="216441" y="414019"/>
                </a:lnTo>
                <a:lnTo>
                  <a:pt x="229776" y="414019"/>
                </a:lnTo>
                <a:lnTo>
                  <a:pt x="232316" y="412749"/>
                </a:lnTo>
                <a:lnTo>
                  <a:pt x="239301" y="412749"/>
                </a:lnTo>
                <a:lnTo>
                  <a:pt x="237396" y="410209"/>
                </a:lnTo>
                <a:lnTo>
                  <a:pt x="245016" y="405129"/>
                </a:lnTo>
                <a:lnTo>
                  <a:pt x="234221" y="405129"/>
                </a:lnTo>
                <a:lnTo>
                  <a:pt x="229776" y="396239"/>
                </a:lnTo>
                <a:close/>
                <a:moveTo>
                  <a:pt x="303119" y="401319"/>
                </a:moveTo>
                <a:lnTo>
                  <a:pt x="297086" y="401319"/>
                </a:lnTo>
                <a:lnTo>
                  <a:pt x="304071" y="414019"/>
                </a:lnTo>
                <a:lnTo>
                  <a:pt x="304071" y="403859"/>
                </a:lnTo>
                <a:lnTo>
                  <a:pt x="303119" y="401319"/>
                </a:lnTo>
                <a:close/>
                <a:moveTo>
                  <a:pt x="276131" y="393699"/>
                </a:moveTo>
                <a:lnTo>
                  <a:pt x="276131" y="406399"/>
                </a:lnTo>
                <a:lnTo>
                  <a:pt x="262796" y="412749"/>
                </a:lnTo>
                <a:lnTo>
                  <a:pt x="274226" y="412749"/>
                </a:lnTo>
                <a:lnTo>
                  <a:pt x="278671" y="410209"/>
                </a:lnTo>
                <a:lnTo>
                  <a:pt x="285021" y="410209"/>
                </a:lnTo>
                <a:lnTo>
                  <a:pt x="283751" y="407669"/>
                </a:lnTo>
                <a:lnTo>
                  <a:pt x="293911" y="403859"/>
                </a:lnTo>
                <a:lnTo>
                  <a:pt x="280576" y="403859"/>
                </a:lnTo>
                <a:lnTo>
                  <a:pt x="276131" y="393699"/>
                </a:lnTo>
                <a:close/>
                <a:moveTo>
                  <a:pt x="349791" y="400049"/>
                </a:moveTo>
                <a:lnTo>
                  <a:pt x="343441" y="400049"/>
                </a:lnTo>
                <a:lnTo>
                  <a:pt x="350426" y="412749"/>
                </a:lnTo>
                <a:lnTo>
                  <a:pt x="350426" y="401319"/>
                </a:lnTo>
                <a:lnTo>
                  <a:pt x="349791" y="400049"/>
                </a:lnTo>
                <a:close/>
                <a:moveTo>
                  <a:pt x="89441" y="397509"/>
                </a:moveTo>
                <a:lnTo>
                  <a:pt x="83091" y="397509"/>
                </a:lnTo>
                <a:lnTo>
                  <a:pt x="90076" y="411479"/>
                </a:lnTo>
                <a:lnTo>
                  <a:pt x="90076" y="400049"/>
                </a:lnTo>
                <a:lnTo>
                  <a:pt x="89441" y="397509"/>
                </a:lnTo>
                <a:close/>
                <a:moveTo>
                  <a:pt x="322486" y="392429"/>
                </a:moveTo>
                <a:lnTo>
                  <a:pt x="322486" y="403859"/>
                </a:lnTo>
                <a:lnTo>
                  <a:pt x="309151" y="411479"/>
                </a:lnTo>
                <a:lnTo>
                  <a:pt x="322359" y="411479"/>
                </a:lnTo>
                <a:lnTo>
                  <a:pt x="325026" y="410209"/>
                </a:lnTo>
                <a:lnTo>
                  <a:pt x="331376" y="410209"/>
                </a:lnTo>
                <a:lnTo>
                  <a:pt x="330106" y="406399"/>
                </a:lnTo>
                <a:lnTo>
                  <a:pt x="340901" y="401319"/>
                </a:lnTo>
                <a:lnTo>
                  <a:pt x="327566" y="401319"/>
                </a:lnTo>
                <a:lnTo>
                  <a:pt x="322486" y="392429"/>
                </a:lnTo>
                <a:close/>
                <a:moveTo>
                  <a:pt x="395829" y="398779"/>
                </a:moveTo>
                <a:lnTo>
                  <a:pt x="389796" y="398779"/>
                </a:lnTo>
                <a:lnTo>
                  <a:pt x="396781" y="411479"/>
                </a:lnTo>
                <a:lnTo>
                  <a:pt x="396781" y="400049"/>
                </a:lnTo>
                <a:lnTo>
                  <a:pt x="395829" y="398779"/>
                </a:lnTo>
                <a:close/>
                <a:moveTo>
                  <a:pt x="108491" y="389889"/>
                </a:moveTo>
                <a:lnTo>
                  <a:pt x="108491" y="401319"/>
                </a:lnTo>
                <a:lnTo>
                  <a:pt x="95156" y="410209"/>
                </a:lnTo>
                <a:lnTo>
                  <a:pt x="104364" y="410209"/>
                </a:lnTo>
                <a:lnTo>
                  <a:pt x="111031" y="406399"/>
                </a:lnTo>
                <a:lnTo>
                  <a:pt x="117381" y="406399"/>
                </a:lnTo>
                <a:lnTo>
                  <a:pt x="116111" y="403859"/>
                </a:lnTo>
                <a:lnTo>
                  <a:pt x="126779" y="398779"/>
                </a:lnTo>
                <a:lnTo>
                  <a:pt x="113571" y="398779"/>
                </a:lnTo>
                <a:lnTo>
                  <a:pt x="108491" y="389889"/>
                </a:lnTo>
                <a:close/>
                <a:moveTo>
                  <a:pt x="135796" y="397509"/>
                </a:moveTo>
                <a:lnTo>
                  <a:pt x="129446" y="397509"/>
                </a:lnTo>
                <a:lnTo>
                  <a:pt x="136431" y="410209"/>
                </a:lnTo>
                <a:lnTo>
                  <a:pt x="136431" y="398779"/>
                </a:lnTo>
                <a:lnTo>
                  <a:pt x="135796" y="397509"/>
                </a:lnTo>
                <a:close/>
                <a:moveTo>
                  <a:pt x="182151" y="394969"/>
                </a:moveTo>
                <a:lnTo>
                  <a:pt x="175801" y="394969"/>
                </a:lnTo>
                <a:lnTo>
                  <a:pt x="183421" y="410209"/>
                </a:lnTo>
                <a:lnTo>
                  <a:pt x="183421" y="397509"/>
                </a:lnTo>
                <a:lnTo>
                  <a:pt x="182151" y="394969"/>
                </a:lnTo>
                <a:close/>
                <a:moveTo>
                  <a:pt x="368841" y="391159"/>
                </a:moveTo>
                <a:lnTo>
                  <a:pt x="368841" y="403859"/>
                </a:lnTo>
                <a:lnTo>
                  <a:pt x="355506" y="410209"/>
                </a:lnTo>
                <a:lnTo>
                  <a:pt x="367571" y="410209"/>
                </a:lnTo>
                <a:lnTo>
                  <a:pt x="371381" y="407669"/>
                </a:lnTo>
                <a:lnTo>
                  <a:pt x="377731" y="407669"/>
                </a:lnTo>
                <a:lnTo>
                  <a:pt x="376461" y="405129"/>
                </a:lnTo>
                <a:lnTo>
                  <a:pt x="387256" y="400049"/>
                </a:lnTo>
                <a:lnTo>
                  <a:pt x="373921" y="400049"/>
                </a:lnTo>
                <a:lnTo>
                  <a:pt x="368841" y="391159"/>
                </a:lnTo>
                <a:close/>
                <a:moveTo>
                  <a:pt x="415196" y="391159"/>
                </a:moveTo>
                <a:lnTo>
                  <a:pt x="415196" y="401319"/>
                </a:lnTo>
                <a:lnTo>
                  <a:pt x="401861" y="410209"/>
                </a:lnTo>
                <a:lnTo>
                  <a:pt x="411069" y="410209"/>
                </a:lnTo>
                <a:lnTo>
                  <a:pt x="417736" y="406399"/>
                </a:lnTo>
                <a:lnTo>
                  <a:pt x="424086" y="406399"/>
                </a:lnTo>
                <a:lnTo>
                  <a:pt x="422816" y="403859"/>
                </a:lnTo>
                <a:lnTo>
                  <a:pt x="433611" y="398779"/>
                </a:lnTo>
                <a:lnTo>
                  <a:pt x="420276" y="398779"/>
                </a:lnTo>
                <a:lnTo>
                  <a:pt x="415196" y="391159"/>
                </a:lnTo>
                <a:close/>
                <a:moveTo>
                  <a:pt x="443136" y="397509"/>
                </a:moveTo>
                <a:lnTo>
                  <a:pt x="436151" y="397509"/>
                </a:lnTo>
                <a:lnTo>
                  <a:pt x="443136" y="410209"/>
                </a:lnTo>
                <a:lnTo>
                  <a:pt x="443136" y="397509"/>
                </a:lnTo>
                <a:close/>
                <a:moveTo>
                  <a:pt x="488856" y="394969"/>
                </a:moveTo>
                <a:lnTo>
                  <a:pt x="482506" y="394969"/>
                </a:lnTo>
                <a:lnTo>
                  <a:pt x="489491" y="410209"/>
                </a:lnTo>
                <a:lnTo>
                  <a:pt x="489491" y="397509"/>
                </a:lnTo>
                <a:lnTo>
                  <a:pt x="488856" y="394969"/>
                </a:lnTo>
                <a:close/>
                <a:moveTo>
                  <a:pt x="154846" y="388619"/>
                </a:moveTo>
                <a:lnTo>
                  <a:pt x="154846" y="400049"/>
                </a:lnTo>
                <a:lnTo>
                  <a:pt x="141511" y="407669"/>
                </a:lnTo>
                <a:lnTo>
                  <a:pt x="152941" y="407669"/>
                </a:lnTo>
                <a:lnTo>
                  <a:pt x="157386" y="405129"/>
                </a:lnTo>
                <a:lnTo>
                  <a:pt x="163736" y="405129"/>
                </a:lnTo>
                <a:lnTo>
                  <a:pt x="162466" y="403859"/>
                </a:lnTo>
                <a:lnTo>
                  <a:pt x="171991" y="397509"/>
                </a:lnTo>
                <a:lnTo>
                  <a:pt x="159926" y="397509"/>
                </a:lnTo>
                <a:lnTo>
                  <a:pt x="154846" y="388619"/>
                </a:lnTo>
                <a:close/>
                <a:moveTo>
                  <a:pt x="228506" y="393699"/>
                </a:moveTo>
                <a:lnTo>
                  <a:pt x="222156" y="393699"/>
                </a:lnTo>
                <a:lnTo>
                  <a:pt x="229776" y="407669"/>
                </a:lnTo>
                <a:lnTo>
                  <a:pt x="229776" y="396239"/>
                </a:lnTo>
                <a:lnTo>
                  <a:pt x="228506" y="393699"/>
                </a:lnTo>
                <a:close/>
                <a:moveTo>
                  <a:pt x="461551" y="388619"/>
                </a:moveTo>
                <a:lnTo>
                  <a:pt x="461551" y="400049"/>
                </a:lnTo>
                <a:lnTo>
                  <a:pt x="448216" y="407669"/>
                </a:lnTo>
                <a:lnTo>
                  <a:pt x="459646" y="407669"/>
                </a:lnTo>
                <a:lnTo>
                  <a:pt x="464091" y="405129"/>
                </a:lnTo>
                <a:lnTo>
                  <a:pt x="470441" y="405129"/>
                </a:lnTo>
                <a:lnTo>
                  <a:pt x="469171" y="403859"/>
                </a:lnTo>
                <a:lnTo>
                  <a:pt x="478696" y="397509"/>
                </a:lnTo>
                <a:lnTo>
                  <a:pt x="466631" y="397509"/>
                </a:lnTo>
                <a:lnTo>
                  <a:pt x="461551" y="388619"/>
                </a:lnTo>
                <a:close/>
                <a:moveTo>
                  <a:pt x="201201" y="387349"/>
                </a:moveTo>
                <a:lnTo>
                  <a:pt x="201201" y="398779"/>
                </a:lnTo>
                <a:lnTo>
                  <a:pt x="187866" y="406399"/>
                </a:lnTo>
                <a:lnTo>
                  <a:pt x="198661" y="406399"/>
                </a:lnTo>
                <a:lnTo>
                  <a:pt x="204376" y="403859"/>
                </a:lnTo>
                <a:lnTo>
                  <a:pt x="210726" y="403859"/>
                </a:lnTo>
                <a:lnTo>
                  <a:pt x="208821" y="401319"/>
                </a:lnTo>
                <a:lnTo>
                  <a:pt x="215489" y="397509"/>
                </a:lnTo>
                <a:lnTo>
                  <a:pt x="206281" y="397509"/>
                </a:lnTo>
                <a:lnTo>
                  <a:pt x="201201" y="387349"/>
                </a:lnTo>
                <a:close/>
                <a:moveTo>
                  <a:pt x="274861" y="392429"/>
                </a:moveTo>
                <a:lnTo>
                  <a:pt x="268511" y="392429"/>
                </a:lnTo>
                <a:lnTo>
                  <a:pt x="276131" y="406399"/>
                </a:lnTo>
                <a:lnTo>
                  <a:pt x="276131" y="393699"/>
                </a:lnTo>
                <a:lnTo>
                  <a:pt x="274861" y="392429"/>
                </a:lnTo>
                <a:close/>
                <a:moveTo>
                  <a:pt x="512351" y="374649"/>
                </a:moveTo>
                <a:lnTo>
                  <a:pt x="505366" y="378459"/>
                </a:lnTo>
                <a:lnTo>
                  <a:pt x="505366" y="393699"/>
                </a:lnTo>
                <a:lnTo>
                  <a:pt x="500286" y="403859"/>
                </a:lnTo>
                <a:lnTo>
                  <a:pt x="494571" y="406399"/>
                </a:lnTo>
                <a:lnTo>
                  <a:pt x="525686" y="406399"/>
                </a:lnTo>
                <a:lnTo>
                  <a:pt x="533306" y="387349"/>
                </a:lnTo>
                <a:lnTo>
                  <a:pt x="508541" y="387349"/>
                </a:lnTo>
                <a:lnTo>
                  <a:pt x="506001" y="384809"/>
                </a:lnTo>
                <a:lnTo>
                  <a:pt x="512351" y="379729"/>
                </a:lnTo>
                <a:lnTo>
                  <a:pt x="512351" y="374649"/>
                </a:lnTo>
                <a:close/>
                <a:moveTo>
                  <a:pt x="62136" y="391159"/>
                </a:moveTo>
                <a:lnTo>
                  <a:pt x="62136" y="403859"/>
                </a:lnTo>
                <a:lnTo>
                  <a:pt x="57056" y="405129"/>
                </a:lnTo>
                <a:lnTo>
                  <a:pt x="69756" y="405129"/>
                </a:lnTo>
                <a:lnTo>
                  <a:pt x="78646" y="400049"/>
                </a:lnTo>
                <a:lnTo>
                  <a:pt x="67216" y="400049"/>
                </a:lnTo>
                <a:lnTo>
                  <a:pt x="62136" y="391159"/>
                </a:lnTo>
                <a:close/>
                <a:moveTo>
                  <a:pt x="247556" y="386079"/>
                </a:moveTo>
                <a:lnTo>
                  <a:pt x="247556" y="397509"/>
                </a:lnTo>
                <a:lnTo>
                  <a:pt x="234221" y="405129"/>
                </a:lnTo>
                <a:lnTo>
                  <a:pt x="245016" y="405129"/>
                </a:lnTo>
                <a:lnTo>
                  <a:pt x="250731" y="403859"/>
                </a:lnTo>
                <a:lnTo>
                  <a:pt x="257081" y="403859"/>
                </a:lnTo>
                <a:lnTo>
                  <a:pt x="255176" y="400049"/>
                </a:lnTo>
                <a:lnTo>
                  <a:pt x="264066" y="394969"/>
                </a:lnTo>
                <a:lnTo>
                  <a:pt x="252636" y="394969"/>
                </a:lnTo>
                <a:lnTo>
                  <a:pt x="247556" y="386079"/>
                </a:lnTo>
                <a:close/>
                <a:moveTo>
                  <a:pt x="62136" y="391159"/>
                </a:moveTo>
                <a:lnTo>
                  <a:pt x="55151" y="391159"/>
                </a:lnTo>
                <a:lnTo>
                  <a:pt x="62136" y="403859"/>
                </a:lnTo>
                <a:lnTo>
                  <a:pt x="62136" y="391159"/>
                </a:lnTo>
                <a:close/>
                <a:moveTo>
                  <a:pt x="294546" y="384809"/>
                </a:moveTo>
                <a:lnTo>
                  <a:pt x="294546" y="397509"/>
                </a:lnTo>
                <a:lnTo>
                  <a:pt x="280576" y="403859"/>
                </a:lnTo>
                <a:lnTo>
                  <a:pt x="293911" y="403859"/>
                </a:lnTo>
                <a:lnTo>
                  <a:pt x="297086" y="401319"/>
                </a:lnTo>
                <a:lnTo>
                  <a:pt x="303119" y="401319"/>
                </a:lnTo>
                <a:lnTo>
                  <a:pt x="302166" y="398779"/>
                </a:lnTo>
                <a:lnTo>
                  <a:pt x="311056" y="393699"/>
                </a:lnTo>
                <a:lnTo>
                  <a:pt x="298991" y="393699"/>
                </a:lnTo>
                <a:lnTo>
                  <a:pt x="294546" y="384809"/>
                </a:lnTo>
                <a:close/>
                <a:moveTo>
                  <a:pt x="321851" y="391159"/>
                </a:moveTo>
                <a:lnTo>
                  <a:pt x="315501" y="391159"/>
                </a:lnTo>
                <a:lnTo>
                  <a:pt x="322486" y="403859"/>
                </a:lnTo>
                <a:lnTo>
                  <a:pt x="322486" y="392429"/>
                </a:lnTo>
                <a:lnTo>
                  <a:pt x="321851" y="391159"/>
                </a:lnTo>
                <a:close/>
                <a:moveTo>
                  <a:pt x="368841" y="391159"/>
                </a:moveTo>
                <a:lnTo>
                  <a:pt x="361856" y="391159"/>
                </a:lnTo>
                <a:lnTo>
                  <a:pt x="368841" y="403859"/>
                </a:lnTo>
                <a:lnTo>
                  <a:pt x="368841" y="391159"/>
                </a:lnTo>
                <a:close/>
                <a:moveTo>
                  <a:pt x="107856" y="387349"/>
                </a:moveTo>
                <a:lnTo>
                  <a:pt x="101506" y="387349"/>
                </a:lnTo>
                <a:lnTo>
                  <a:pt x="108491" y="401319"/>
                </a:lnTo>
                <a:lnTo>
                  <a:pt x="108491" y="389889"/>
                </a:lnTo>
                <a:lnTo>
                  <a:pt x="107856" y="387349"/>
                </a:lnTo>
                <a:close/>
                <a:moveTo>
                  <a:pt x="340901" y="383539"/>
                </a:moveTo>
                <a:lnTo>
                  <a:pt x="340901" y="394969"/>
                </a:lnTo>
                <a:lnTo>
                  <a:pt x="327566" y="401319"/>
                </a:lnTo>
                <a:lnTo>
                  <a:pt x="340901" y="401319"/>
                </a:lnTo>
                <a:lnTo>
                  <a:pt x="343441" y="400049"/>
                </a:lnTo>
                <a:lnTo>
                  <a:pt x="349791" y="400049"/>
                </a:lnTo>
                <a:lnTo>
                  <a:pt x="348521" y="397509"/>
                </a:lnTo>
                <a:lnTo>
                  <a:pt x="359189" y="392429"/>
                </a:lnTo>
                <a:lnTo>
                  <a:pt x="345346" y="392429"/>
                </a:lnTo>
                <a:lnTo>
                  <a:pt x="340901" y="383539"/>
                </a:lnTo>
                <a:close/>
                <a:moveTo>
                  <a:pt x="414561" y="388619"/>
                </a:moveTo>
                <a:lnTo>
                  <a:pt x="408211" y="388619"/>
                </a:lnTo>
                <a:lnTo>
                  <a:pt x="415196" y="401319"/>
                </a:lnTo>
                <a:lnTo>
                  <a:pt x="415196" y="391159"/>
                </a:lnTo>
                <a:lnTo>
                  <a:pt x="414561" y="388619"/>
                </a:lnTo>
                <a:close/>
                <a:moveTo>
                  <a:pt x="80551" y="380999"/>
                </a:moveTo>
                <a:lnTo>
                  <a:pt x="80551" y="392429"/>
                </a:lnTo>
                <a:lnTo>
                  <a:pt x="67216" y="400049"/>
                </a:lnTo>
                <a:lnTo>
                  <a:pt x="78646" y="400049"/>
                </a:lnTo>
                <a:lnTo>
                  <a:pt x="83091" y="397509"/>
                </a:lnTo>
                <a:lnTo>
                  <a:pt x="89441" y="397509"/>
                </a:lnTo>
                <a:lnTo>
                  <a:pt x="88171" y="394969"/>
                </a:lnTo>
                <a:lnTo>
                  <a:pt x="94839" y="391159"/>
                </a:lnTo>
                <a:lnTo>
                  <a:pt x="85631" y="391159"/>
                </a:lnTo>
                <a:lnTo>
                  <a:pt x="80551" y="380999"/>
                </a:lnTo>
                <a:close/>
                <a:moveTo>
                  <a:pt x="154211" y="386079"/>
                </a:moveTo>
                <a:lnTo>
                  <a:pt x="147861" y="386079"/>
                </a:lnTo>
                <a:lnTo>
                  <a:pt x="154846" y="400049"/>
                </a:lnTo>
                <a:lnTo>
                  <a:pt x="154846" y="388619"/>
                </a:lnTo>
                <a:lnTo>
                  <a:pt x="154211" y="386079"/>
                </a:lnTo>
                <a:close/>
                <a:moveTo>
                  <a:pt x="387256" y="382269"/>
                </a:moveTo>
                <a:lnTo>
                  <a:pt x="387256" y="393699"/>
                </a:lnTo>
                <a:lnTo>
                  <a:pt x="373921" y="400049"/>
                </a:lnTo>
                <a:lnTo>
                  <a:pt x="387256" y="400049"/>
                </a:lnTo>
                <a:lnTo>
                  <a:pt x="389796" y="398779"/>
                </a:lnTo>
                <a:lnTo>
                  <a:pt x="395829" y="398779"/>
                </a:lnTo>
                <a:lnTo>
                  <a:pt x="394876" y="397509"/>
                </a:lnTo>
                <a:lnTo>
                  <a:pt x="404401" y="391159"/>
                </a:lnTo>
                <a:lnTo>
                  <a:pt x="391701" y="391159"/>
                </a:lnTo>
                <a:lnTo>
                  <a:pt x="387256" y="382269"/>
                </a:lnTo>
                <a:close/>
                <a:moveTo>
                  <a:pt x="460916" y="387349"/>
                </a:moveTo>
                <a:lnTo>
                  <a:pt x="454566" y="387349"/>
                </a:lnTo>
                <a:lnTo>
                  <a:pt x="461551" y="400049"/>
                </a:lnTo>
                <a:lnTo>
                  <a:pt x="461551" y="388619"/>
                </a:lnTo>
                <a:lnTo>
                  <a:pt x="460916" y="387349"/>
                </a:lnTo>
                <a:close/>
                <a:moveTo>
                  <a:pt x="126906" y="379729"/>
                </a:moveTo>
                <a:lnTo>
                  <a:pt x="126906" y="391159"/>
                </a:lnTo>
                <a:lnTo>
                  <a:pt x="113571" y="398779"/>
                </a:lnTo>
                <a:lnTo>
                  <a:pt x="126779" y="398779"/>
                </a:lnTo>
                <a:lnTo>
                  <a:pt x="129446" y="397509"/>
                </a:lnTo>
                <a:lnTo>
                  <a:pt x="135796" y="397509"/>
                </a:lnTo>
                <a:lnTo>
                  <a:pt x="134526" y="393699"/>
                </a:lnTo>
                <a:lnTo>
                  <a:pt x="143416" y="388619"/>
                </a:lnTo>
                <a:lnTo>
                  <a:pt x="131986" y="388619"/>
                </a:lnTo>
                <a:lnTo>
                  <a:pt x="126906" y="379729"/>
                </a:lnTo>
                <a:close/>
                <a:moveTo>
                  <a:pt x="200566" y="384809"/>
                </a:moveTo>
                <a:lnTo>
                  <a:pt x="194216" y="384809"/>
                </a:lnTo>
                <a:lnTo>
                  <a:pt x="201201" y="398779"/>
                </a:lnTo>
                <a:lnTo>
                  <a:pt x="201201" y="387349"/>
                </a:lnTo>
                <a:lnTo>
                  <a:pt x="200566" y="384809"/>
                </a:lnTo>
                <a:close/>
                <a:moveTo>
                  <a:pt x="433611" y="380999"/>
                </a:moveTo>
                <a:lnTo>
                  <a:pt x="433611" y="392429"/>
                </a:lnTo>
                <a:lnTo>
                  <a:pt x="420276" y="398779"/>
                </a:lnTo>
                <a:lnTo>
                  <a:pt x="433611" y="398779"/>
                </a:lnTo>
                <a:lnTo>
                  <a:pt x="436151" y="397509"/>
                </a:lnTo>
                <a:lnTo>
                  <a:pt x="443136" y="397509"/>
                </a:lnTo>
                <a:lnTo>
                  <a:pt x="441231" y="393699"/>
                </a:lnTo>
                <a:lnTo>
                  <a:pt x="448851" y="391159"/>
                </a:lnTo>
                <a:lnTo>
                  <a:pt x="438691" y="391159"/>
                </a:lnTo>
                <a:lnTo>
                  <a:pt x="433611" y="380999"/>
                </a:lnTo>
                <a:close/>
                <a:moveTo>
                  <a:pt x="173261" y="378459"/>
                </a:moveTo>
                <a:lnTo>
                  <a:pt x="173261" y="391159"/>
                </a:lnTo>
                <a:lnTo>
                  <a:pt x="159926" y="397509"/>
                </a:lnTo>
                <a:lnTo>
                  <a:pt x="171991" y="397509"/>
                </a:lnTo>
                <a:lnTo>
                  <a:pt x="175801" y="394969"/>
                </a:lnTo>
                <a:lnTo>
                  <a:pt x="182151" y="394969"/>
                </a:lnTo>
                <a:lnTo>
                  <a:pt x="180881" y="392429"/>
                </a:lnTo>
                <a:lnTo>
                  <a:pt x="189771" y="387349"/>
                </a:lnTo>
                <a:lnTo>
                  <a:pt x="178341" y="387349"/>
                </a:lnTo>
                <a:lnTo>
                  <a:pt x="173261" y="378459"/>
                </a:lnTo>
                <a:close/>
                <a:moveTo>
                  <a:pt x="219616" y="378459"/>
                </a:moveTo>
                <a:lnTo>
                  <a:pt x="219616" y="388619"/>
                </a:lnTo>
                <a:lnTo>
                  <a:pt x="206281" y="397509"/>
                </a:lnTo>
                <a:lnTo>
                  <a:pt x="215489" y="397509"/>
                </a:lnTo>
                <a:lnTo>
                  <a:pt x="222156" y="393699"/>
                </a:lnTo>
                <a:lnTo>
                  <a:pt x="228506" y="393699"/>
                </a:lnTo>
                <a:lnTo>
                  <a:pt x="227236" y="391159"/>
                </a:lnTo>
                <a:lnTo>
                  <a:pt x="237904" y="386079"/>
                </a:lnTo>
                <a:lnTo>
                  <a:pt x="224696" y="386079"/>
                </a:lnTo>
                <a:lnTo>
                  <a:pt x="219616" y="378459"/>
                </a:lnTo>
                <a:close/>
                <a:moveTo>
                  <a:pt x="246921" y="384809"/>
                </a:moveTo>
                <a:lnTo>
                  <a:pt x="240571" y="384809"/>
                </a:lnTo>
                <a:lnTo>
                  <a:pt x="247556" y="397509"/>
                </a:lnTo>
                <a:lnTo>
                  <a:pt x="247556" y="386079"/>
                </a:lnTo>
                <a:lnTo>
                  <a:pt x="246921" y="384809"/>
                </a:lnTo>
                <a:close/>
                <a:moveTo>
                  <a:pt x="293276" y="382269"/>
                </a:moveTo>
                <a:lnTo>
                  <a:pt x="286926" y="382269"/>
                </a:lnTo>
                <a:lnTo>
                  <a:pt x="294546" y="397509"/>
                </a:lnTo>
                <a:lnTo>
                  <a:pt x="294546" y="384809"/>
                </a:lnTo>
                <a:lnTo>
                  <a:pt x="293276" y="382269"/>
                </a:lnTo>
                <a:close/>
                <a:moveTo>
                  <a:pt x="479966" y="378459"/>
                </a:moveTo>
                <a:lnTo>
                  <a:pt x="479966" y="391159"/>
                </a:lnTo>
                <a:lnTo>
                  <a:pt x="466631" y="397509"/>
                </a:lnTo>
                <a:lnTo>
                  <a:pt x="478696" y="397509"/>
                </a:lnTo>
                <a:lnTo>
                  <a:pt x="482506" y="394969"/>
                </a:lnTo>
                <a:lnTo>
                  <a:pt x="488856" y="394969"/>
                </a:lnTo>
                <a:lnTo>
                  <a:pt x="487586" y="392429"/>
                </a:lnTo>
                <a:lnTo>
                  <a:pt x="498381" y="387349"/>
                </a:lnTo>
                <a:lnTo>
                  <a:pt x="485046" y="387349"/>
                </a:lnTo>
                <a:lnTo>
                  <a:pt x="479966" y="378459"/>
                </a:lnTo>
                <a:close/>
                <a:moveTo>
                  <a:pt x="265971" y="375919"/>
                </a:moveTo>
                <a:lnTo>
                  <a:pt x="265971" y="387349"/>
                </a:lnTo>
                <a:lnTo>
                  <a:pt x="252636" y="394969"/>
                </a:lnTo>
                <a:lnTo>
                  <a:pt x="264066" y="394969"/>
                </a:lnTo>
                <a:lnTo>
                  <a:pt x="268511" y="392429"/>
                </a:lnTo>
                <a:lnTo>
                  <a:pt x="274861" y="392429"/>
                </a:lnTo>
                <a:lnTo>
                  <a:pt x="273591" y="391159"/>
                </a:lnTo>
                <a:lnTo>
                  <a:pt x="283116" y="384809"/>
                </a:lnTo>
                <a:lnTo>
                  <a:pt x="271051" y="384809"/>
                </a:lnTo>
                <a:lnTo>
                  <a:pt x="265971" y="375919"/>
                </a:lnTo>
                <a:close/>
                <a:moveTo>
                  <a:pt x="339631" y="380999"/>
                </a:moveTo>
                <a:lnTo>
                  <a:pt x="333281" y="380999"/>
                </a:lnTo>
                <a:lnTo>
                  <a:pt x="340901" y="394969"/>
                </a:lnTo>
                <a:lnTo>
                  <a:pt x="340901" y="383539"/>
                </a:lnTo>
                <a:lnTo>
                  <a:pt x="339631" y="380999"/>
                </a:lnTo>
                <a:close/>
                <a:moveTo>
                  <a:pt x="312326" y="374649"/>
                </a:moveTo>
                <a:lnTo>
                  <a:pt x="312326" y="386079"/>
                </a:lnTo>
                <a:lnTo>
                  <a:pt x="298991" y="393699"/>
                </a:lnTo>
                <a:lnTo>
                  <a:pt x="311056" y="393699"/>
                </a:lnTo>
                <a:lnTo>
                  <a:pt x="315501" y="391159"/>
                </a:lnTo>
                <a:lnTo>
                  <a:pt x="321851" y="391159"/>
                </a:lnTo>
                <a:lnTo>
                  <a:pt x="319946" y="388619"/>
                </a:lnTo>
                <a:lnTo>
                  <a:pt x="326614" y="384809"/>
                </a:lnTo>
                <a:lnTo>
                  <a:pt x="317406" y="384809"/>
                </a:lnTo>
                <a:lnTo>
                  <a:pt x="312326" y="374649"/>
                </a:lnTo>
                <a:close/>
                <a:moveTo>
                  <a:pt x="385986" y="379729"/>
                </a:moveTo>
                <a:lnTo>
                  <a:pt x="379636" y="379729"/>
                </a:lnTo>
                <a:lnTo>
                  <a:pt x="387256" y="393699"/>
                </a:lnTo>
                <a:lnTo>
                  <a:pt x="387256" y="382269"/>
                </a:lnTo>
                <a:lnTo>
                  <a:pt x="385986" y="379729"/>
                </a:lnTo>
                <a:close/>
                <a:moveTo>
                  <a:pt x="505366" y="386079"/>
                </a:moveTo>
                <a:lnTo>
                  <a:pt x="500921" y="386079"/>
                </a:lnTo>
                <a:lnTo>
                  <a:pt x="505366" y="393699"/>
                </a:lnTo>
                <a:lnTo>
                  <a:pt x="505366" y="386079"/>
                </a:lnTo>
                <a:close/>
                <a:moveTo>
                  <a:pt x="79916" y="379729"/>
                </a:moveTo>
                <a:lnTo>
                  <a:pt x="73566" y="379729"/>
                </a:lnTo>
                <a:lnTo>
                  <a:pt x="80551" y="392429"/>
                </a:lnTo>
                <a:lnTo>
                  <a:pt x="80551" y="380999"/>
                </a:lnTo>
                <a:lnTo>
                  <a:pt x="79916" y="379729"/>
                </a:lnTo>
                <a:close/>
                <a:moveTo>
                  <a:pt x="358681" y="373379"/>
                </a:moveTo>
                <a:lnTo>
                  <a:pt x="358681" y="384809"/>
                </a:lnTo>
                <a:lnTo>
                  <a:pt x="345346" y="392429"/>
                </a:lnTo>
                <a:lnTo>
                  <a:pt x="359189" y="392429"/>
                </a:lnTo>
                <a:lnTo>
                  <a:pt x="361856" y="391159"/>
                </a:lnTo>
                <a:lnTo>
                  <a:pt x="368206" y="391159"/>
                </a:lnTo>
                <a:lnTo>
                  <a:pt x="366301" y="387349"/>
                </a:lnTo>
                <a:lnTo>
                  <a:pt x="375191" y="382269"/>
                </a:lnTo>
                <a:lnTo>
                  <a:pt x="363761" y="382269"/>
                </a:lnTo>
                <a:lnTo>
                  <a:pt x="358681" y="373379"/>
                </a:lnTo>
                <a:close/>
                <a:moveTo>
                  <a:pt x="432341" y="378459"/>
                </a:moveTo>
                <a:lnTo>
                  <a:pt x="426626" y="378459"/>
                </a:lnTo>
                <a:lnTo>
                  <a:pt x="433611" y="392429"/>
                </a:lnTo>
                <a:lnTo>
                  <a:pt x="433611" y="380999"/>
                </a:lnTo>
                <a:lnTo>
                  <a:pt x="432341" y="378459"/>
                </a:lnTo>
                <a:close/>
                <a:moveTo>
                  <a:pt x="98966" y="372109"/>
                </a:moveTo>
                <a:lnTo>
                  <a:pt x="98966" y="384809"/>
                </a:lnTo>
                <a:lnTo>
                  <a:pt x="85631" y="391159"/>
                </a:lnTo>
                <a:lnTo>
                  <a:pt x="94839" y="391159"/>
                </a:lnTo>
                <a:lnTo>
                  <a:pt x="101506" y="387349"/>
                </a:lnTo>
                <a:lnTo>
                  <a:pt x="107856" y="387349"/>
                </a:lnTo>
                <a:lnTo>
                  <a:pt x="106586" y="384809"/>
                </a:lnTo>
                <a:lnTo>
                  <a:pt x="114206" y="380999"/>
                </a:lnTo>
                <a:lnTo>
                  <a:pt x="104046" y="380999"/>
                </a:lnTo>
                <a:lnTo>
                  <a:pt x="98966" y="372109"/>
                </a:lnTo>
                <a:close/>
                <a:moveTo>
                  <a:pt x="126271" y="378459"/>
                </a:moveTo>
                <a:lnTo>
                  <a:pt x="119921" y="378459"/>
                </a:lnTo>
                <a:lnTo>
                  <a:pt x="126906" y="391159"/>
                </a:lnTo>
                <a:lnTo>
                  <a:pt x="126906" y="379729"/>
                </a:lnTo>
                <a:lnTo>
                  <a:pt x="126271" y="378459"/>
                </a:lnTo>
                <a:close/>
                <a:moveTo>
                  <a:pt x="163736" y="360679"/>
                </a:moveTo>
                <a:lnTo>
                  <a:pt x="163736" y="372109"/>
                </a:lnTo>
                <a:lnTo>
                  <a:pt x="150401" y="378459"/>
                </a:lnTo>
                <a:lnTo>
                  <a:pt x="166276" y="378459"/>
                </a:lnTo>
                <a:lnTo>
                  <a:pt x="173261" y="391159"/>
                </a:lnTo>
                <a:lnTo>
                  <a:pt x="173261" y="378459"/>
                </a:lnTo>
                <a:lnTo>
                  <a:pt x="171356" y="374649"/>
                </a:lnTo>
                <a:lnTo>
                  <a:pt x="180246" y="369569"/>
                </a:lnTo>
                <a:lnTo>
                  <a:pt x="168181" y="369569"/>
                </a:lnTo>
                <a:lnTo>
                  <a:pt x="163736" y="360679"/>
                </a:lnTo>
                <a:close/>
                <a:moveTo>
                  <a:pt x="405671" y="372109"/>
                </a:moveTo>
                <a:lnTo>
                  <a:pt x="405671" y="384809"/>
                </a:lnTo>
                <a:lnTo>
                  <a:pt x="391701" y="391159"/>
                </a:lnTo>
                <a:lnTo>
                  <a:pt x="404401" y="391159"/>
                </a:lnTo>
                <a:lnTo>
                  <a:pt x="408211" y="388619"/>
                </a:lnTo>
                <a:lnTo>
                  <a:pt x="414561" y="388619"/>
                </a:lnTo>
                <a:lnTo>
                  <a:pt x="412656" y="386079"/>
                </a:lnTo>
                <a:lnTo>
                  <a:pt x="422181" y="380999"/>
                </a:lnTo>
                <a:lnTo>
                  <a:pt x="410116" y="380999"/>
                </a:lnTo>
                <a:lnTo>
                  <a:pt x="405671" y="372109"/>
                </a:lnTo>
                <a:close/>
                <a:moveTo>
                  <a:pt x="452026" y="370839"/>
                </a:moveTo>
                <a:lnTo>
                  <a:pt x="452026" y="382269"/>
                </a:lnTo>
                <a:lnTo>
                  <a:pt x="438691" y="391159"/>
                </a:lnTo>
                <a:lnTo>
                  <a:pt x="448851" y="391159"/>
                </a:lnTo>
                <a:lnTo>
                  <a:pt x="454566" y="387349"/>
                </a:lnTo>
                <a:lnTo>
                  <a:pt x="460916" y="387349"/>
                </a:lnTo>
                <a:lnTo>
                  <a:pt x="459646" y="384809"/>
                </a:lnTo>
                <a:lnTo>
                  <a:pt x="470314" y="379729"/>
                </a:lnTo>
                <a:lnTo>
                  <a:pt x="456471" y="379729"/>
                </a:lnTo>
                <a:lnTo>
                  <a:pt x="452026" y="370839"/>
                </a:lnTo>
                <a:close/>
                <a:moveTo>
                  <a:pt x="479966" y="378459"/>
                </a:moveTo>
                <a:lnTo>
                  <a:pt x="472981" y="378459"/>
                </a:lnTo>
                <a:lnTo>
                  <a:pt x="479966" y="391159"/>
                </a:lnTo>
                <a:lnTo>
                  <a:pt x="479966" y="378459"/>
                </a:lnTo>
                <a:close/>
                <a:moveTo>
                  <a:pt x="145321" y="369569"/>
                </a:moveTo>
                <a:lnTo>
                  <a:pt x="145321" y="382269"/>
                </a:lnTo>
                <a:lnTo>
                  <a:pt x="131986" y="388619"/>
                </a:lnTo>
                <a:lnTo>
                  <a:pt x="143416" y="388619"/>
                </a:lnTo>
                <a:lnTo>
                  <a:pt x="147861" y="386079"/>
                </a:lnTo>
                <a:lnTo>
                  <a:pt x="154211" y="386079"/>
                </a:lnTo>
                <a:lnTo>
                  <a:pt x="152941" y="384809"/>
                </a:lnTo>
                <a:lnTo>
                  <a:pt x="163736" y="378459"/>
                </a:lnTo>
                <a:lnTo>
                  <a:pt x="150401" y="378459"/>
                </a:lnTo>
                <a:lnTo>
                  <a:pt x="145321" y="369569"/>
                </a:lnTo>
                <a:close/>
                <a:moveTo>
                  <a:pt x="218664" y="375919"/>
                </a:moveTo>
                <a:lnTo>
                  <a:pt x="212631" y="375919"/>
                </a:lnTo>
                <a:lnTo>
                  <a:pt x="219616" y="388619"/>
                </a:lnTo>
                <a:lnTo>
                  <a:pt x="219616" y="378459"/>
                </a:lnTo>
                <a:lnTo>
                  <a:pt x="218664" y="375919"/>
                </a:lnTo>
                <a:close/>
                <a:moveTo>
                  <a:pt x="52611" y="373379"/>
                </a:moveTo>
                <a:lnTo>
                  <a:pt x="52611" y="384809"/>
                </a:lnTo>
                <a:lnTo>
                  <a:pt x="47531" y="387349"/>
                </a:lnTo>
                <a:lnTo>
                  <a:pt x="60707" y="387349"/>
                </a:lnTo>
                <a:lnTo>
                  <a:pt x="60231" y="386079"/>
                </a:lnTo>
                <a:lnTo>
                  <a:pt x="67851" y="382269"/>
                </a:lnTo>
                <a:lnTo>
                  <a:pt x="57056" y="382269"/>
                </a:lnTo>
                <a:lnTo>
                  <a:pt x="52611" y="373379"/>
                </a:lnTo>
                <a:close/>
                <a:moveTo>
                  <a:pt x="191676" y="368299"/>
                </a:moveTo>
                <a:lnTo>
                  <a:pt x="191676" y="379729"/>
                </a:lnTo>
                <a:lnTo>
                  <a:pt x="178341" y="387349"/>
                </a:lnTo>
                <a:lnTo>
                  <a:pt x="189771" y="387349"/>
                </a:lnTo>
                <a:lnTo>
                  <a:pt x="194216" y="384809"/>
                </a:lnTo>
                <a:lnTo>
                  <a:pt x="200566" y="384809"/>
                </a:lnTo>
                <a:lnTo>
                  <a:pt x="199296" y="382269"/>
                </a:lnTo>
                <a:lnTo>
                  <a:pt x="210091" y="378459"/>
                </a:lnTo>
                <a:lnTo>
                  <a:pt x="196756" y="378459"/>
                </a:lnTo>
                <a:lnTo>
                  <a:pt x="191676" y="368299"/>
                </a:lnTo>
                <a:close/>
                <a:moveTo>
                  <a:pt x="265336" y="374649"/>
                </a:moveTo>
                <a:lnTo>
                  <a:pt x="258986" y="374649"/>
                </a:lnTo>
                <a:lnTo>
                  <a:pt x="265971" y="387349"/>
                </a:lnTo>
                <a:lnTo>
                  <a:pt x="265971" y="375919"/>
                </a:lnTo>
                <a:lnTo>
                  <a:pt x="265336" y="374649"/>
                </a:lnTo>
                <a:close/>
                <a:moveTo>
                  <a:pt x="498381" y="369569"/>
                </a:moveTo>
                <a:lnTo>
                  <a:pt x="498381" y="380999"/>
                </a:lnTo>
                <a:lnTo>
                  <a:pt x="485046" y="387349"/>
                </a:lnTo>
                <a:lnTo>
                  <a:pt x="498381" y="387349"/>
                </a:lnTo>
                <a:lnTo>
                  <a:pt x="500921" y="386079"/>
                </a:lnTo>
                <a:lnTo>
                  <a:pt x="505366" y="386079"/>
                </a:lnTo>
                <a:lnTo>
                  <a:pt x="505366" y="378459"/>
                </a:lnTo>
                <a:lnTo>
                  <a:pt x="502826" y="378459"/>
                </a:lnTo>
                <a:lnTo>
                  <a:pt x="498381" y="369569"/>
                </a:lnTo>
                <a:close/>
                <a:moveTo>
                  <a:pt x="516161" y="359409"/>
                </a:moveTo>
                <a:lnTo>
                  <a:pt x="516161" y="369569"/>
                </a:lnTo>
                <a:lnTo>
                  <a:pt x="515526" y="372109"/>
                </a:lnTo>
                <a:lnTo>
                  <a:pt x="512351" y="374649"/>
                </a:lnTo>
                <a:lnTo>
                  <a:pt x="512351" y="379729"/>
                </a:lnTo>
                <a:lnTo>
                  <a:pt x="508541" y="387349"/>
                </a:lnTo>
                <a:lnTo>
                  <a:pt x="533306" y="387349"/>
                </a:lnTo>
                <a:lnTo>
                  <a:pt x="536481" y="379729"/>
                </a:lnTo>
                <a:lnTo>
                  <a:pt x="537116" y="378459"/>
                </a:lnTo>
                <a:lnTo>
                  <a:pt x="542196" y="365759"/>
                </a:lnTo>
                <a:lnTo>
                  <a:pt x="542831" y="363219"/>
                </a:lnTo>
                <a:lnTo>
                  <a:pt x="518701" y="363219"/>
                </a:lnTo>
                <a:lnTo>
                  <a:pt x="516161" y="359409"/>
                </a:lnTo>
                <a:close/>
                <a:moveTo>
                  <a:pt x="238031" y="367029"/>
                </a:moveTo>
                <a:lnTo>
                  <a:pt x="238031" y="378459"/>
                </a:lnTo>
                <a:lnTo>
                  <a:pt x="224696" y="386079"/>
                </a:lnTo>
                <a:lnTo>
                  <a:pt x="237904" y="386079"/>
                </a:lnTo>
                <a:lnTo>
                  <a:pt x="240571" y="384809"/>
                </a:lnTo>
                <a:lnTo>
                  <a:pt x="246921" y="384809"/>
                </a:lnTo>
                <a:lnTo>
                  <a:pt x="245651" y="380999"/>
                </a:lnTo>
                <a:lnTo>
                  <a:pt x="256446" y="375919"/>
                </a:lnTo>
                <a:lnTo>
                  <a:pt x="243111" y="375919"/>
                </a:lnTo>
                <a:lnTo>
                  <a:pt x="238031" y="367029"/>
                </a:lnTo>
                <a:close/>
                <a:moveTo>
                  <a:pt x="312326" y="373379"/>
                </a:moveTo>
                <a:lnTo>
                  <a:pt x="305341" y="373379"/>
                </a:lnTo>
                <a:lnTo>
                  <a:pt x="312326" y="386079"/>
                </a:lnTo>
                <a:lnTo>
                  <a:pt x="312326" y="373379"/>
                </a:lnTo>
                <a:close/>
                <a:moveTo>
                  <a:pt x="51341" y="372109"/>
                </a:moveTo>
                <a:lnTo>
                  <a:pt x="44991" y="372109"/>
                </a:lnTo>
                <a:lnTo>
                  <a:pt x="52611" y="384809"/>
                </a:lnTo>
                <a:lnTo>
                  <a:pt x="52611" y="373379"/>
                </a:lnTo>
                <a:lnTo>
                  <a:pt x="51341" y="372109"/>
                </a:lnTo>
                <a:close/>
                <a:moveTo>
                  <a:pt x="97696" y="369569"/>
                </a:moveTo>
                <a:lnTo>
                  <a:pt x="91346" y="369569"/>
                </a:lnTo>
                <a:lnTo>
                  <a:pt x="98966" y="384809"/>
                </a:lnTo>
                <a:lnTo>
                  <a:pt x="98966" y="372109"/>
                </a:lnTo>
                <a:lnTo>
                  <a:pt x="97696" y="369569"/>
                </a:lnTo>
                <a:close/>
                <a:moveTo>
                  <a:pt x="284386" y="365759"/>
                </a:moveTo>
                <a:lnTo>
                  <a:pt x="284386" y="378459"/>
                </a:lnTo>
                <a:lnTo>
                  <a:pt x="271051" y="384809"/>
                </a:lnTo>
                <a:lnTo>
                  <a:pt x="283116" y="384809"/>
                </a:lnTo>
                <a:lnTo>
                  <a:pt x="286926" y="382269"/>
                </a:lnTo>
                <a:lnTo>
                  <a:pt x="293276" y="382269"/>
                </a:lnTo>
                <a:lnTo>
                  <a:pt x="292006" y="379729"/>
                </a:lnTo>
                <a:lnTo>
                  <a:pt x="302801" y="374649"/>
                </a:lnTo>
                <a:lnTo>
                  <a:pt x="289466" y="374649"/>
                </a:lnTo>
                <a:lnTo>
                  <a:pt x="284386" y="365759"/>
                </a:lnTo>
                <a:close/>
                <a:moveTo>
                  <a:pt x="330741" y="365759"/>
                </a:moveTo>
                <a:lnTo>
                  <a:pt x="330741" y="375919"/>
                </a:lnTo>
                <a:lnTo>
                  <a:pt x="317406" y="384809"/>
                </a:lnTo>
                <a:lnTo>
                  <a:pt x="326614" y="384809"/>
                </a:lnTo>
                <a:lnTo>
                  <a:pt x="333281" y="380999"/>
                </a:lnTo>
                <a:lnTo>
                  <a:pt x="339631" y="380999"/>
                </a:lnTo>
                <a:lnTo>
                  <a:pt x="338361" y="378459"/>
                </a:lnTo>
                <a:lnTo>
                  <a:pt x="349156" y="373379"/>
                </a:lnTo>
                <a:lnTo>
                  <a:pt x="335821" y="373379"/>
                </a:lnTo>
                <a:lnTo>
                  <a:pt x="330741" y="365759"/>
                </a:lnTo>
                <a:close/>
                <a:moveTo>
                  <a:pt x="358681" y="372109"/>
                </a:moveTo>
                <a:lnTo>
                  <a:pt x="351696" y="372109"/>
                </a:lnTo>
                <a:lnTo>
                  <a:pt x="358681" y="384809"/>
                </a:lnTo>
                <a:lnTo>
                  <a:pt x="358681" y="372109"/>
                </a:lnTo>
                <a:close/>
                <a:moveTo>
                  <a:pt x="404401" y="369569"/>
                </a:moveTo>
                <a:lnTo>
                  <a:pt x="398051" y="369569"/>
                </a:lnTo>
                <a:lnTo>
                  <a:pt x="405671" y="384809"/>
                </a:lnTo>
                <a:lnTo>
                  <a:pt x="405671" y="372109"/>
                </a:lnTo>
                <a:lnTo>
                  <a:pt x="404401" y="369569"/>
                </a:lnTo>
                <a:close/>
                <a:moveTo>
                  <a:pt x="70391" y="363219"/>
                </a:moveTo>
                <a:lnTo>
                  <a:pt x="70391" y="374649"/>
                </a:lnTo>
                <a:lnTo>
                  <a:pt x="57056" y="382269"/>
                </a:lnTo>
                <a:lnTo>
                  <a:pt x="67851" y="382269"/>
                </a:lnTo>
                <a:lnTo>
                  <a:pt x="73566" y="379729"/>
                </a:lnTo>
                <a:lnTo>
                  <a:pt x="79916" y="379729"/>
                </a:lnTo>
                <a:lnTo>
                  <a:pt x="78011" y="378459"/>
                </a:lnTo>
                <a:lnTo>
                  <a:pt x="87536" y="372109"/>
                </a:lnTo>
                <a:lnTo>
                  <a:pt x="75471" y="372109"/>
                </a:lnTo>
                <a:lnTo>
                  <a:pt x="70391" y="363219"/>
                </a:lnTo>
                <a:close/>
                <a:moveTo>
                  <a:pt x="144686" y="368299"/>
                </a:moveTo>
                <a:lnTo>
                  <a:pt x="138336" y="368299"/>
                </a:lnTo>
                <a:lnTo>
                  <a:pt x="145321" y="382269"/>
                </a:lnTo>
                <a:lnTo>
                  <a:pt x="145321" y="369569"/>
                </a:lnTo>
                <a:lnTo>
                  <a:pt x="144686" y="368299"/>
                </a:lnTo>
                <a:close/>
                <a:moveTo>
                  <a:pt x="377096" y="363219"/>
                </a:moveTo>
                <a:lnTo>
                  <a:pt x="377096" y="374649"/>
                </a:lnTo>
                <a:lnTo>
                  <a:pt x="363761" y="382269"/>
                </a:lnTo>
                <a:lnTo>
                  <a:pt x="375191" y="382269"/>
                </a:lnTo>
                <a:lnTo>
                  <a:pt x="379636" y="379729"/>
                </a:lnTo>
                <a:lnTo>
                  <a:pt x="385986" y="379729"/>
                </a:lnTo>
                <a:lnTo>
                  <a:pt x="384716" y="378459"/>
                </a:lnTo>
                <a:lnTo>
                  <a:pt x="394241" y="372109"/>
                </a:lnTo>
                <a:lnTo>
                  <a:pt x="382176" y="372109"/>
                </a:lnTo>
                <a:lnTo>
                  <a:pt x="377096" y="363219"/>
                </a:lnTo>
                <a:close/>
                <a:moveTo>
                  <a:pt x="450756" y="368299"/>
                </a:moveTo>
                <a:lnTo>
                  <a:pt x="444406" y="368299"/>
                </a:lnTo>
                <a:lnTo>
                  <a:pt x="452026" y="382269"/>
                </a:lnTo>
                <a:lnTo>
                  <a:pt x="452026" y="370839"/>
                </a:lnTo>
                <a:lnTo>
                  <a:pt x="450756" y="368299"/>
                </a:lnTo>
                <a:close/>
                <a:moveTo>
                  <a:pt x="117381" y="361949"/>
                </a:moveTo>
                <a:lnTo>
                  <a:pt x="117381" y="373379"/>
                </a:lnTo>
                <a:lnTo>
                  <a:pt x="104046" y="380999"/>
                </a:lnTo>
                <a:lnTo>
                  <a:pt x="114206" y="380999"/>
                </a:lnTo>
                <a:lnTo>
                  <a:pt x="119921" y="378459"/>
                </a:lnTo>
                <a:lnTo>
                  <a:pt x="126271" y="378459"/>
                </a:lnTo>
                <a:lnTo>
                  <a:pt x="125001" y="375919"/>
                </a:lnTo>
                <a:lnTo>
                  <a:pt x="131669" y="372109"/>
                </a:lnTo>
                <a:lnTo>
                  <a:pt x="121826" y="372109"/>
                </a:lnTo>
                <a:lnTo>
                  <a:pt x="117381" y="361949"/>
                </a:lnTo>
                <a:close/>
                <a:moveTo>
                  <a:pt x="423451" y="361949"/>
                </a:moveTo>
                <a:lnTo>
                  <a:pt x="423451" y="373379"/>
                </a:lnTo>
                <a:lnTo>
                  <a:pt x="410116" y="380999"/>
                </a:lnTo>
                <a:lnTo>
                  <a:pt x="422181" y="380999"/>
                </a:lnTo>
                <a:lnTo>
                  <a:pt x="426626" y="378459"/>
                </a:lnTo>
                <a:lnTo>
                  <a:pt x="432341" y="378459"/>
                </a:lnTo>
                <a:lnTo>
                  <a:pt x="431071" y="375919"/>
                </a:lnTo>
                <a:lnTo>
                  <a:pt x="437739" y="372109"/>
                </a:lnTo>
                <a:lnTo>
                  <a:pt x="428531" y="372109"/>
                </a:lnTo>
                <a:lnTo>
                  <a:pt x="423451" y="361949"/>
                </a:lnTo>
                <a:close/>
                <a:moveTo>
                  <a:pt x="497111" y="367029"/>
                </a:moveTo>
                <a:lnTo>
                  <a:pt x="490761" y="367029"/>
                </a:lnTo>
                <a:lnTo>
                  <a:pt x="498381" y="380999"/>
                </a:lnTo>
                <a:lnTo>
                  <a:pt x="498381" y="369569"/>
                </a:lnTo>
                <a:lnTo>
                  <a:pt x="497111" y="367029"/>
                </a:lnTo>
                <a:close/>
                <a:moveTo>
                  <a:pt x="191041" y="367029"/>
                </a:moveTo>
                <a:lnTo>
                  <a:pt x="184691" y="367029"/>
                </a:lnTo>
                <a:lnTo>
                  <a:pt x="191676" y="379729"/>
                </a:lnTo>
                <a:lnTo>
                  <a:pt x="191676" y="368299"/>
                </a:lnTo>
                <a:lnTo>
                  <a:pt x="191041" y="367029"/>
                </a:lnTo>
                <a:close/>
                <a:moveTo>
                  <a:pt x="469806" y="360679"/>
                </a:moveTo>
                <a:lnTo>
                  <a:pt x="469806" y="372109"/>
                </a:lnTo>
                <a:lnTo>
                  <a:pt x="456471" y="379729"/>
                </a:lnTo>
                <a:lnTo>
                  <a:pt x="470314" y="379729"/>
                </a:lnTo>
                <a:lnTo>
                  <a:pt x="472981" y="378459"/>
                </a:lnTo>
                <a:lnTo>
                  <a:pt x="479331" y="378459"/>
                </a:lnTo>
                <a:lnTo>
                  <a:pt x="477426" y="374649"/>
                </a:lnTo>
                <a:lnTo>
                  <a:pt x="486316" y="369569"/>
                </a:lnTo>
                <a:lnTo>
                  <a:pt x="474886" y="369569"/>
                </a:lnTo>
                <a:lnTo>
                  <a:pt x="469806" y="360679"/>
                </a:lnTo>
                <a:close/>
                <a:moveTo>
                  <a:pt x="210091" y="359409"/>
                </a:moveTo>
                <a:lnTo>
                  <a:pt x="210091" y="372109"/>
                </a:lnTo>
                <a:lnTo>
                  <a:pt x="196756" y="378459"/>
                </a:lnTo>
                <a:lnTo>
                  <a:pt x="210091" y="378459"/>
                </a:lnTo>
                <a:lnTo>
                  <a:pt x="212631" y="375919"/>
                </a:lnTo>
                <a:lnTo>
                  <a:pt x="218664" y="375919"/>
                </a:lnTo>
                <a:lnTo>
                  <a:pt x="217711" y="373379"/>
                </a:lnTo>
                <a:lnTo>
                  <a:pt x="226601" y="368299"/>
                </a:lnTo>
                <a:lnTo>
                  <a:pt x="214536" y="368299"/>
                </a:lnTo>
                <a:lnTo>
                  <a:pt x="210091" y="359409"/>
                </a:lnTo>
                <a:close/>
                <a:moveTo>
                  <a:pt x="237396" y="365759"/>
                </a:moveTo>
                <a:lnTo>
                  <a:pt x="231046" y="365759"/>
                </a:lnTo>
                <a:lnTo>
                  <a:pt x="238031" y="378459"/>
                </a:lnTo>
                <a:lnTo>
                  <a:pt x="238031" y="367029"/>
                </a:lnTo>
                <a:lnTo>
                  <a:pt x="237396" y="365759"/>
                </a:lnTo>
                <a:close/>
                <a:moveTo>
                  <a:pt x="284386" y="365759"/>
                </a:moveTo>
                <a:lnTo>
                  <a:pt x="277401" y="365759"/>
                </a:lnTo>
                <a:lnTo>
                  <a:pt x="284386" y="378459"/>
                </a:lnTo>
                <a:lnTo>
                  <a:pt x="284386" y="365759"/>
                </a:lnTo>
                <a:close/>
                <a:moveTo>
                  <a:pt x="256446" y="358139"/>
                </a:moveTo>
                <a:lnTo>
                  <a:pt x="256446" y="369569"/>
                </a:lnTo>
                <a:lnTo>
                  <a:pt x="243111" y="375919"/>
                </a:lnTo>
                <a:lnTo>
                  <a:pt x="256446" y="375919"/>
                </a:lnTo>
                <a:lnTo>
                  <a:pt x="258986" y="374649"/>
                </a:lnTo>
                <a:lnTo>
                  <a:pt x="265336" y="374649"/>
                </a:lnTo>
                <a:lnTo>
                  <a:pt x="264066" y="372109"/>
                </a:lnTo>
                <a:lnTo>
                  <a:pt x="274734" y="367029"/>
                </a:lnTo>
                <a:lnTo>
                  <a:pt x="261526" y="367029"/>
                </a:lnTo>
                <a:lnTo>
                  <a:pt x="256446" y="358139"/>
                </a:lnTo>
                <a:close/>
                <a:moveTo>
                  <a:pt x="329789" y="363219"/>
                </a:moveTo>
                <a:lnTo>
                  <a:pt x="323756" y="363219"/>
                </a:lnTo>
                <a:lnTo>
                  <a:pt x="330741" y="375919"/>
                </a:lnTo>
                <a:lnTo>
                  <a:pt x="330741" y="365759"/>
                </a:lnTo>
                <a:lnTo>
                  <a:pt x="329789" y="363219"/>
                </a:lnTo>
                <a:close/>
                <a:moveTo>
                  <a:pt x="69756" y="360679"/>
                </a:moveTo>
                <a:lnTo>
                  <a:pt x="63406" y="360679"/>
                </a:lnTo>
                <a:lnTo>
                  <a:pt x="70391" y="374649"/>
                </a:lnTo>
                <a:lnTo>
                  <a:pt x="70391" y="363219"/>
                </a:lnTo>
                <a:lnTo>
                  <a:pt x="69756" y="360679"/>
                </a:lnTo>
                <a:close/>
                <a:moveTo>
                  <a:pt x="302801" y="356869"/>
                </a:moveTo>
                <a:lnTo>
                  <a:pt x="302801" y="368299"/>
                </a:lnTo>
                <a:lnTo>
                  <a:pt x="289466" y="374649"/>
                </a:lnTo>
                <a:lnTo>
                  <a:pt x="302801" y="374649"/>
                </a:lnTo>
                <a:lnTo>
                  <a:pt x="305341" y="373379"/>
                </a:lnTo>
                <a:lnTo>
                  <a:pt x="312326" y="373379"/>
                </a:lnTo>
                <a:lnTo>
                  <a:pt x="310421" y="369569"/>
                </a:lnTo>
                <a:lnTo>
                  <a:pt x="318041" y="365759"/>
                </a:lnTo>
                <a:lnTo>
                  <a:pt x="307881" y="365759"/>
                </a:lnTo>
                <a:lnTo>
                  <a:pt x="302801" y="356869"/>
                </a:lnTo>
                <a:close/>
                <a:moveTo>
                  <a:pt x="376461" y="361949"/>
                </a:moveTo>
                <a:lnTo>
                  <a:pt x="370111" y="361949"/>
                </a:lnTo>
                <a:lnTo>
                  <a:pt x="377096" y="374649"/>
                </a:lnTo>
                <a:lnTo>
                  <a:pt x="377096" y="363219"/>
                </a:lnTo>
                <a:lnTo>
                  <a:pt x="376461" y="361949"/>
                </a:lnTo>
                <a:close/>
                <a:moveTo>
                  <a:pt x="116111" y="359409"/>
                </a:moveTo>
                <a:lnTo>
                  <a:pt x="109761" y="359409"/>
                </a:lnTo>
                <a:lnTo>
                  <a:pt x="117381" y="373379"/>
                </a:lnTo>
                <a:lnTo>
                  <a:pt x="117381" y="361949"/>
                </a:lnTo>
                <a:lnTo>
                  <a:pt x="116111" y="359409"/>
                </a:lnTo>
                <a:close/>
                <a:moveTo>
                  <a:pt x="349156" y="354329"/>
                </a:moveTo>
                <a:lnTo>
                  <a:pt x="349156" y="367029"/>
                </a:lnTo>
                <a:lnTo>
                  <a:pt x="335821" y="373379"/>
                </a:lnTo>
                <a:lnTo>
                  <a:pt x="349156" y="373379"/>
                </a:lnTo>
                <a:lnTo>
                  <a:pt x="351696" y="372109"/>
                </a:lnTo>
                <a:lnTo>
                  <a:pt x="358681" y="372109"/>
                </a:lnTo>
                <a:lnTo>
                  <a:pt x="356776" y="368299"/>
                </a:lnTo>
                <a:lnTo>
                  <a:pt x="367571" y="363219"/>
                </a:lnTo>
                <a:lnTo>
                  <a:pt x="354236" y="363219"/>
                </a:lnTo>
                <a:lnTo>
                  <a:pt x="349156" y="354329"/>
                </a:lnTo>
                <a:close/>
                <a:moveTo>
                  <a:pt x="422499" y="360679"/>
                </a:moveTo>
                <a:lnTo>
                  <a:pt x="416466" y="360679"/>
                </a:lnTo>
                <a:lnTo>
                  <a:pt x="423451" y="373379"/>
                </a:lnTo>
                <a:lnTo>
                  <a:pt x="423451" y="361949"/>
                </a:lnTo>
                <a:lnTo>
                  <a:pt x="422499" y="360679"/>
                </a:lnTo>
                <a:close/>
                <a:moveTo>
                  <a:pt x="88806" y="353059"/>
                </a:moveTo>
                <a:lnTo>
                  <a:pt x="88806" y="365759"/>
                </a:lnTo>
                <a:lnTo>
                  <a:pt x="75471" y="372109"/>
                </a:lnTo>
                <a:lnTo>
                  <a:pt x="87536" y="372109"/>
                </a:lnTo>
                <a:lnTo>
                  <a:pt x="91346" y="369569"/>
                </a:lnTo>
                <a:lnTo>
                  <a:pt x="97696" y="369569"/>
                </a:lnTo>
                <a:lnTo>
                  <a:pt x="96426" y="367029"/>
                </a:lnTo>
                <a:lnTo>
                  <a:pt x="105316" y="361949"/>
                </a:lnTo>
                <a:lnTo>
                  <a:pt x="93886" y="361949"/>
                </a:lnTo>
                <a:lnTo>
                  <a:pt x="88806" y="353059"/>
                </a:lnTo>
                <a:close/>
                <a:moveTo>
                  <a:pt x="135161" y="353059"/>
                </a:moveTo>
                <a:lnTo>
                  <a:pt x="135161" y="363219"/>
                </a:lnTo>
                <a:lnTo>
                  <a:pt x="121826" y="372109"/>
                </a:lnTo>
                <a:lnTo>
                  <a:pt x="131669" y="372109"/>
                </a:lnTo>
                <a:lnTo>
                  <a:pt x="138336" y="368299"/>
                </a:lnTo>
                <a:lnTo>
                  <a:pt x="144686" y="368299"/>
                </a:lnTo>
                <a:lnTo>
                  <a:pt x="142781" y="365759"/>
                </a:lnTo>
                <a:lnTo>
                  <a:pt x="153449" y="360679"/>
                </a:lnTo>
                <a:lnTo>
                  <a:pt x="140241" y="360679"/>
                </a:lnTo>
                <a:lnTo>
                  <a:pt x="135161" y="353059"/>
                </a:lnTo>
                <a:close/>
                <a:moveTo>
                  <a:pt x="162466" y="359409"/>
                </a:moveTo>
                <a:lnTo>
                  <a:pt x="156116" y="359409"/>
                </a:lnTo>
                <a:lnTo>
                  <a:pt x="163736" y="372109"/>
                </a:lnTo>
                <a:lnTo>
                  <a:pt x="163736" y="360679"/>
                </a:lnTo>
                <a:lnTo>
                  <a:pt x="162466" y="359409"/>
                </a:lnTo>
                <a:close/>
                <a:moveTo>
                  <a:pt x="208821" y="356869"/>
                </a:moveTo>
                <a:lnTo>
                  <a:pt x="202471" y="356869"/>
                </a:lnTo>
                <a:lnTo>
                  <a:pt x="210091" y="372109"/>
                </a:lnTo>
                <a:lnTo>
                  <a:pt x="210091" y="359409"/>
                </a:lnTo>
                <a:lnTo>
                  <a:pt x="208821" y="356869"/>
                </a:lnTo>
                <a:close/>
                <a:moveTo>
                  <a:pt x="395511" y="353059"/>
                </a:moveTo>
                <a:lnTo>
                  <a:pt x="395511" y="365759"/>
                </a:lnTo>
                <a:lnTo>
                  <a:pt x="382176" y="372109"/>
                </a:lnTo>
                <a:lnTo>
                  <a:pt x="394241" y="372109"/>
                </a:lnTo>
                <a:lnTo>
                  <a:pt x="398051" y="369569"/>
                </a:lnTo>
                <a:lnTo>
                  <a:pt x="404401" y="369569"/>
                </a:lnTo>
                <a:lnTo>
                  <a:pt x="403131" y="367029"/>
                </a:lnTo>
                <a:lnTo>
                  <a:pt x="413926" y="361949"/>
                </a:lnTo>
                <a:lnTo>
                  <a:pt x="400591" y="361949"/>
                </a:lnTo>
                <a:lnTo>
                  <a:pt x="395511" y="353059"/>
                </a:lnTo>
                <a:close/>
                <a:moveTo>
                  <a:pt x="441866" y="353059"/>
                </a:moveTo>
                <a:lnTo>
                  <a:pt x="441866" y="363219"/>
                </a:lnTo>
                <a:lnTo>
                  <a:pt x="428531" y="372109"/>
                </a:lnTo>
                <a:lnTo>
                  <a:pt x="437739" y="372109"/>
                </a:lnTo>
                <a:lnTo>
                  <a:pt x="444406" y="368299"/>
                </a:lnTo>
                <a:lnTo>
                  <a:pt x="450756" y="368299"/>
                </a:lnTo>
                <a:lnTo>
                  <a:pt x="449486" y="365759"/>
                </a:lnTo>
                <a:lnTo>
                  <a:pt x="460281" y="360679"/>
                </a:lnTo>
                <a:lnTo>
                  <a:pt x="446946" y="360679"/>
                </a:lnTo>
                <a:lnTo>
                  <a:pt x="441866" y="353059"/>
                </a:lnTo>
                <a:close/>
                <a:moveTo>
                  <a:pt x="469171" y="359409"/>
                </a:moveTo>
                <a:lnTo>
                  <a:pt x="462821" y="359409"/>
                </a:lnTo>
                <a:lnTo>
                  <a:pt x="469806" y="372109"/>
                </a:lnTo>
                <a:lnTo>
                  <a:pt x="469806" y="360679"/>
                </a:lnTo>
                <a:lnTo>
                  <a:pt x="469171" y="359409"/>
                </a:lnTo>
                <a:close/>
                <a:moveTo>
                  <a:pt x="181516" y="350519"/>
                </a:moveTo>
                <a:lnTo>
                  <a:pt x="181516" y="361949"/>
                </a:lnTo>
                <a:lnTo>
                  <a:pt x="168181" y="369569"/>
                </a:lnTo>
                <a:lnTo>
                  <a:pt x="180246" y="369569"/>
                </a:lnTo>
                <a:lnTo>
                  <a:pt x="184691" y="367029"/>
                </a:lnTo>
                <a:lnTo>
                  <a:pt x="191041" y="367029"/>
                </a:lnTo>
                <a:lnTo>
                  <a:pt x="189136" y="365759"/>
                </a:lnTo>
                <a:lnTo>
                  <a:pt x="198661" y="359409"/>
                </a:lnTo>
                <a:lnTo>
                  <a:pt x="186596" y="359409"/>
                </a:lnTo>
                <a:lnTo>
                  <a:pt x="181516" y="350519"/>
                </a:lnTo>
                <a:close/>
                <a:moveTo>
                  <a:pt x="255176" y="355599"/>
                </a:moveTo>
                <a:lnTo>
                  <a:pt x="248826" y="355599"/>
                </a:lnTo>
                <a:lnTo>
                  <a:pt x="256446" y="369569"/>
                </a:lnTo>
                <a:lnTo>
                  <a:pt x="256446" y="358139"/>
                </a:lnTo>
                <a:lnTo>
                  <a:pt x="255176" y="355599"/>
                </a:lnTo>
                <a:close/>
                <a:moveTo>
                  <a:pt x="488221" y="350519"/>
                </a:moveTo>
                <a:lnTo>
                  <a:pt x="488221" y="361949"/>
                </a:lnTo>
                <a:lnTo>
                  <a:pt x="474886" y="369569"/>
                </a:lnTo>
                <a:lnTo>
                  <a:pt x="486316" y="369569"/>
                </a:lnTo>
                <a:lnTo>
                  <a:pt x="490761" y="367029"/>
                </a:lnTo>
                <a:lnTo>
                  <a:pt x="497111" y="367029"/>
                </a:lnTo>
                <a:lnTo>
                  <a:pt x="495841" y="365759"/>
                </a:lnTo>
                <a:lnTo>
                  <a:pt x="506636" y="359409"/>
                </a:lnTo>
                <a:lnTo>
                  <a:pt x="493301" y="359409"/>
                </a:lnTo>
                <a:lnTo>
                  <a:pt x="488221" y="350519"/>
                </a:lnTo>
                <a:close/>
                <a:moveTo>
                  <a:pt x="516161" y="359409"/>
                </a:moveTo>
                <a:lnTo>
                  <a:pt x="509176" y="359409"/>
                </a:lnTo>
                <a:lnTo>
                  <a:pt x="516161" y="369569"/>
                </a:lnTo>
                <a:lnTo>
                  <a:pt x="516161" y="359409"/>
                </a:lnTo>
                <a:close/>
                <a:moveTo>
                  <a:pt x="42451" y="354329"/>
                </a:moveTo>
                <a:lnTo>
                  <a:pt x="42451" y="365759"/>
                </a:lnTo>
                <a:lnTo>
                  <a:pt x="39276" y="368299"/>
                </a:lnTo>
                <a:lnTo>
                  <a:pt x="50071" y="368299"/>
                </a:lnTo>
                <a:lnTo>
                  <a:pt x="58961" y="363219"/>
                </a:lnTo>
                <a:lnTo>
                  <a:pt x="47531" y="363219"/>
                </a:lnTo>
                <a:lnTo>
                  <a:pt x="42451" y="354329"/>
                </a:lnTo>
                <a:close/>
                <a:moveTo>
                  <a:pt x="228506" y="349249"/>
                </a:moveTo>
                <a:lnTo>
                  <a:pt x="228506" y="360679"/>
                </a:lnTo>
                <a:lnTo>
                  <a:pt x="214536" y="368299"/>
                </a:lnTo>
                <a:lnTo>
                  <a:pt x="226601" y="368299"/>
                </a:lnTo>
                <a:lnTo>
                  <a:pt x="231046" y="365759"/>
                </a:lnTo>
                <a:lnTo>
                  <a:pt x="237396" y="365759"/>
                </a:lnTo>
                <a:lnTo>
                  <a:pt x="236126" y="363219"/>
                </a:lnTo>
                <a:lnTo>
                  <a:pt x="244381" y="359409"/>
                </a:lnTo>
                <a:lnTo>
                  <a:pt x="232951" y="359409"/>
                </a:lnTo>
                <a:lnTo>
                  <a:pt x="228506" y="349249"/>
                </a:lnTo>
                <a:close/>
                <a:moveTo>
                  <a:pt x="301531" y="354329"/>
                </a:moveTo>
                <a:lnTo>
                  <a:pt x="295816" y="354329"/>
                </a:lnTo>
                <a:lnTo>
                  <a:pt x="302801" y="368299"/>
                </a:lnTo>
                <a:lnTo>
                  <a:pt x="302801" y="356869"/>
                </a:lnTo>
                <a:lnTo>
                  <a:pt x="301531" y="354329"/>
                </a:lnTo>
                <a:close/>
                <a:moveTo>
                  <a:pt x="274861" y="347979"/>
                </a:moveTo>
                <a:lnTo>
                  <a:pt x="274861" y="359409"/>
                </a:lnTo>
                <a:lnTo>
                  <a:pt x="261526" y="367029"/>
                </a:lnTo>
                <a:lnTo>
                  <a:pt x="274734" y="367029"/>
                </a:lnTo>
                <a:lnTo>
                  <a:pt x="277401" y="365759"/>
                </a:lnTo>
                <a:lnTo>
                  <a:pt x="284386" y="365759"/>
                </a:lnTo>
                <a:lnTo>
                  <a:pt x="282481" y="361949"/>
                </a:lnTo>
                <a:lnTo>
                  <a:pt x="291371" y="356869"/>
                </a:lnTo>
                <a:lnTo>
                  <a:pt x="279306" y="356869"/>
                </a:lnTo>
                <a:lnTo>
                  <a:pt x="274861" y="347979"/>
                </a:lnTo>
                <a:close/>
                <a:moveTo>
                  <a:pt x="348521" y="353059"/>
                </a:moveTo>
                <a:lnTo>
                  <a:pt x="342171" y="353059"/>
                </a:lnTo>
                <a:lnTo>
                  <a:pt x="349156" y="367029"/>
                </a:lnTo>
                <a:lnTo>
                  <a:pt x="349156" y="354329"/>
                </a:lnTo>
                <a:lnTo>
                  <a:pt x="348521" y="353059"/>
                </a:lnTo>
                <a:close/>
                <a:moveTo>
                  <a:pt x="41816" y="353059"/>
                </a:moveTo>
                <a:lnTo>
                  <a:pt x="35466" y="353059"/>
                </a:lnTo>
                <a:lnTo>
                  <a:pt x="42451" y="365759"/>
                </a:lnTo>
                <a:lnTo>
                  <a:pt x="42451" y="354329"/>
                </a:lnTo>
                <a:lnTo>
                  <a:pt x="41816" y="353059"/>
                </a:lnTo>
                <a:close/>
                <a:moveTo>
                  <a:pt x="79281" y="335279"/>
                </a:moveTo>
                <a:lnTo>
                  <a:pt x="79281" y="346709"/>
                </a:lnTo>
                <a:lnTo>
                  <a:pt x="65946" y="353059"/>
                </a:lnTo>
                <a:lnTo>
                  <a:pt x="81821" y="353059"/>
                </a:lnTo>
                <a:lnTo>
                  <a:pt x="88806" y="365759"/>
                </a:lnTo>
                <a:lnTo>
                  <a:pt x="88806" y="353059"/>
                </a:lnTo>
                <a:lnTo>
                  <a:pt x="86901" y="349249"/>
                </a:lnTo>
                <a:lnTo>
                  <a:pt x="95791" y="344169"/>
                </a:lnTo>
                <a:lnTo>
                  <a:pt x="84361" y="344169"/>
                </a:lnTo>
                <a:lnTo>
                  <a:pt x="79281" y="335279"/>
                </a:lnTo>
                <a:close/>
                <a:moveTo>
                  <a:pt x="321216" y="346709"/>
                </a:moveTo>
                <a:lnTo>
                  <a:pt x="321216" y="359409"/>
                </a:lnTo>
                <a:lnTo>
                  <a:pt x="307881" y="365759"/>
                </a:lnTo>
                <a:lnTo>
                  <a:pt x="318041" y="365759"/>
                </a:lnTo>
                <a:lnTo>
                  <a:pt x="323756" y="363219"/>
                </a:lnTo>
                <a:lnTo>
                  <a:pt x="329789" y="363219"/>
                </a:lnTo>
                <a:lnTo>
                  <a:pt x="328836" y="360679"/>
                </a:lnTo>
                <a:lnTo>
                  <a:pt x="337726" y="355599"/>
                </a:lnTo>
                <a:lnTo>
                  <a:pt x="325661" y="355599"/>
                </a:lnTo>
                <a:lnTo>
                  <a:pt x="321216" y="346709"/>
                </a:lnTo>
                <a:close/>
                <a:moveTo>
                  <a:pt x="395511" y="353059"/>
                </a:moveTo>
                <a:lnTo>
                  <a:pt x="388526" y="353059"/>
                </a:lnTo>
                <a:lnTo>
                  <a:pt x="395511" y="365759"/>
                </a:lnTo>
                <a:lnTo>
                  <a:pt x="395511" y="353059"/>
                </a:lnTo>
                <a:close/>
                <a:moveTo>
                  <a:pt x="60866" y="344169"/>
                </a:moveTo>
                <a:lnTo>
                  <a:pt x="60866" y="355599"/>
                </a:lnTo>
                <a:lnTo>
                  <a:pt x="47531" y="363219"/>
                </a:lnTo>
                <a:lnTo>
                  <a:pt x="58961" y="363219"/>
                </a:lnTo>
                <a:lnTo>
                  <a:pt x="63406" y="360679"/>
                </a:lnTo>
                <a:lnTo>
                  <a:pt x="69756" y="360679"/>
                </a:lnTo>
                <a:lnTo>
                  <a:pt x="68486" y="359409"/>
                </a:lnTo>
                <a:lnTo>
                  <a:pt x="79281" y="353059"/>
                </a:lnTo>
                <a:lnTo>
                  <a:pt x="65946" y="353059"/>
                </a:lnTo>
                <a:lnTo>
                  <a:pt x="60866" y="344169"/>
                </a:lnTo>
                <a:close/>
                <a:moveTo>
                  <a:pt x="134209" y="350519"/>
                </a:moveTo>
                <a:lnTo>
                  <a:pt x="128176" y="350519"/>
                </a:lnTo>
                <a:lnTo>
                  <a:pt x="135161" y="363219"/>
                </a:lnTo>
                <a:lnTo>
                  <a:pt x="135161" y="353059"/>
                </a:lnTo>
                <a:lnTo>
                  <a:pt x="134209" y="350519"/>
                </a:lnTo>
                <a:close/>
                <a:moveTo>
                  <a:pt x="367571" y="345439"/>
                </a:moveTo>
                <a:lnTo>
                  <a:pt x="367571" y="356869"/>
                </a:lnTo>
                <a:lnTo>
                  <a:pt x="354236" y="363219"/>
                </a:lnTo>
                <a:lnTo>
                  <a:pt x="367571" y="363219"/>
                </a:lnTo>
                <a:lnTo>
                  <a:pt x="370111" y="361949"/>
                </a:lnTo>
                <a:lnTo>
                  <a:pt x="376461" y="361949"/>
                </a:lnTo>
                <a:lnTo>
                  <a:pt x="375191" y="359409"/>
                </a:lnTo>
                <a:lnTo>
                  <a:pt x="385859" y="354329"/>
                </a:lnTo>
                <a:lnTo>
                  <a:pt x="372651" y="354329"/>
                </a:lnTo>
                <a:lnTo>
                  <a:pt x="367571" y="345439"/>
                </a:lnTo>
                <a:close/>
                <a:moveTo>
                  <a:pt x="440914" y="350519"/>
                </a:moveTo>
                <a:lnTo>
                  <a:pt x="434881" y="350519"/>
                </a:lnTo>
                <a:lnTo>
                  <a:pt x="441866" y="363219"/>
                </a:lnTo>
                <a:lnTo>
                  <a:pt x="441866" y="353059"/>
                </a:lnTo>
                <a:lnTo>
                  <a:pt x="440914" y="350519"/>
                </a:lnTo>
                <a:close/>
                <a:moveTo>
                  <a:pt x="525051" y="330199"/>
                </a:moveTo>
                <a:lnTo>
                  <a:pt x="525051" y="342899"/>
                </a:lnTo>
                <a:lnTo>
                  <a:pt x="522511" y="344169"/>
                </a:lnTo>
                <a:lnTo>
                  <a:pt x="522511" y="350519"/>
                </a:lnTo>
                <a:lnTo>
                  <a:pt x="521241" y="354329"/>
                </a:lnTo>
                <a:lnTo>
                  <a:pt x="519971" y="359409"/>
                </a:lnTo>
                <a:lnTo>
                  <a:pt x="518701" y="363219"/>
                </a:lnTo>
                <a:lnTo>
                  <a:pt x="542831" y="363219"/>
                </a:lnTo>
                <a:lnTo>
                  <a:pt x="550451" y="334009"/>
                </a:lnTo>
                <a:lnTo>
                  <a:pt x="526956" y="334009"/>
                </a:lnTo>
                <a:lnTo>
                  <a:pt x="525051" y="330199"/>
                </a:lnTo>
                <a:close/>
                <a:moveTo>
                  <a:pt x="107221" y="342899"/>
                </a:moveTo>
                <a:lnTo>
                  <a:pt x="107221" y="354329"/>
                </a:lnTo>
                <a:lnTo>
                  <a:pt x="93886" y="361949"/>
                </a:lnTo>
                <a:lnTo>
                  <a:pt x="105316" y="361949"/>
                </a:lnTo>
                <a:lnTo>
                  <a:pt x="109761" y="359409"/>
                </a:lnTo>
                <a:lnTo>
                  <a:pt x="116111" y="359409"/>
                </a:lnTo>
                <a:lnTo>
                  <a:pt x="114841" y="356869"/>
                </a:lnTo>
                <a:lnTo>
                  <a:pt x="125636" y="353059"/>
                </a:lnTo>
                <a:lnTo>
                  <a:pt x="112301" y="353059"/>
                </a:lnTo>
                <a:lnTo>
                  <a:pt x="107221" y="342899"/>
                </a:lnTo>
                <a:close/>
                <a:moveTo>
                  <a:pt x="181516" y="349249"/>
                </a:moveTo>
                <a:lnTo>
                  <a:pt x="174531" y="349249"/>
                </a:lnTo>
                <a:lnTo>
                  <a:pt x="181516" y="361949"/>
                </a:lnTo>
                <a:lnTo>
                  <a:pt x="181516" y="349249"/>
                </a:lnTo>
                <a:close/>
                <a:moveTo>
                  <a:pt x="413926" y="344169"/>
                </a:moveTo>
                <a:lnTo>
                  <a:pt x="413926" y="355599"/>
                </a:lnTo>
                <a:lnTo>
                  <a:pt x="400591" y="361949"/>
                </a:lnTo>
                <a:lnTo>
                  <a:pt x="413926" y="361949"/>
                </a:lnTo>
                <a:lnTo>
                  <a:pt x="416466" y="360679"/>
                </a:lnTo>
                <a:lnTo>
                  <a:pt x="422499" y="360679"/>
                </a:lnTo>
                <a:lnTo>
                  <a:pt x="421546" y="359409"/>
                </a:lnTo>
                <a:lnTo>
                  <a:pt x="431071" y="353059"/>
                </a:lnTo>
                <a:lnTo>
                  <a:pt x="419006" y="353059"/>
                </a:lnTo>
                <a:lnTo>
                  <a:pt x="413926" y="344169"/>
                </a:lnTo>
                <a:close/>
                <a:moveTo>
                  <a:pt x="487586" y="349249"/>
                </a:moveTo>
                <a:lnTo>
                  <a:pt x="481236" y="349249"/>
                </a:lnTo>
                <a:lnTo>
                  <a:pt x="488221" y="361949"/>
                </a:lnTo>
                <a:lnTo>
                  <a:pt x="488221" y="350519"/>
                </a:lnTo>
                <a:lnTo>
                  <a:pt x="487586" y="349249"/>
                </a:lnTo>
                <a:close/>
                <a:moveTo>
                  <a:pt x="153576" y="341629"/>
                </a:moveTo>
                <a:lnTo>
                  <a:pt x="153576" y="353059"/>
                </a:lnTo>
                <a:lnTo>
                  <a:pt x="140241" y="360679"/>
                </a:lnTo>
                <a:lnTo>
                  <a:pt x="153449" y="360679"/>
                </a:lnTo>
                <a:lnTo>
                  <a:pt x="156116" y="359409"/>
                </a:lnTo>
                <a:lnTo>
                  <a:pt x="162466" y="359409"/>
                </a:lnTo>
                <a:lnTo>
                  <a:pt x="161196" y="355599"/>
                </a:lnTo>
                <a:lnTo>
                  <a:pt x="171991" y="350519"/>
                </a:lnTo>
                <a:lnTo>
                  <a:pt x="158656" y="350519"/>
                </a:lnTo>
                <a:lnTo>
                  <a:pt x="153576" y="341629"/>
                </a:lnTo>
                <a:close/>
                <a:moveTo>
                  <a:pt x="227236" y="346709"/>
                </a:moveTo>
                <a:lnTo>
                  <a:pt x="220886" y="346709"/>
                </a:lnTo>
                <a:lnTo>
                  <a:pt x="228506" y="360679"/>
                </a:lnTo>
                <a:lnTo>
                  <a:pt x="228506" y="349249"/>
                </a:lnTo>
                <a:lnTo>
                  <a:pt x="227236" y="346709"/>
                </a:lnTo>
                <a:close/>
                <a:moveTo>
                  <a:pt x="460281" y="342899"/>
                </a:moveTo>
                <a:lnTo>
                  <a:pt x="460281" y="354329"/>
                </a:lnTo>
                <a:lnTo>
                  <a:pt x="446946" y="360679"/>
                </a:lnTo>
                <a:lnTo>
                  <a:pt x="460281" y="360679"/>
                </a:lnTo>
                <a:lnTo>
                  <a:pt x="462821" y="359409"/>
                </a:lnTo>
                <a:lnTo>
                  <a:pt x="469171" y="359409"/>
                </a:lnTo>
                <a:lnTo>
                  <a:pt x="467901" y="356869"/>
                </a:lnTo>
                <a:lnTo>
                  <a:pt x="474569" y="353059"/>
                </a:lnTo>
                <a:lnTo>
                  <a:pt x="465361" y="353059"/>
                </a:lnTo>
                <a:lnTo>
                  <a:pt x="460281" y="342899"/>
                </a:lnTo>
                <a:close/>
                <a:moveTo>
                  <a:pt x="199931" y="340359"/>
                </a:moveTo>
                <a:lnTo>
                  <a:pt x="199931" y="353059"/>
                </a:lnTo>
                <a:lnTo>
                  <a:pt x="186596" y="359409"/>
                </a:lnTo>
                <a:lnTo>
                  <a:pt x="198661" y="359409"/>
                </a:lnTo>
                <a:lnTo>
                  <a:pt x="202471" y="356869"/>
                </a:lnTo>
                <a:lnTo>
                  <a:pt x="208821" y="356869"/>
                </a:lnTo>
                <a:lnTo>
                  <a:pt x="207551" y="354329"/>
                </a:lnTo>
                <a:lnTo>
                  <a:pt x="216441" y="349249"/>
                </a:lnTo>
                <a:lnTo>
                  <a:pt x="205011" y="349249"/>
                </a:lnTo>
                <a:lnTo>
                  <a:pt x="199931" y="340359"/>
                </a:lnTo>
                <a:close/>
                <a:moveTo>
                  <a:pt x="246286" y="340359"/>
                </a:moveTo>
                <a:lnTo>
                  <a:pt x="246286" y="350519"/>
                </a:lnTo>
                <a:lnTo>
                  <a:pt x="232951" y="359409"/>
                </a:lnTo>
                <a:lnTo>
                  <a:pt x="244381" y="359409"/>
                </a:lnTo>
                <a:lnTo>
                  <a:pt x="248826" y="355599"/>
                </a:lnTo>
                <a:lnTo>
                  <a:pt x="255176" y="355599"/>
                </a:lnTo>
                <a:lnTo>
                  <a:pt x="253906" y="353059"/>
                </a:lnTo>
                <a:lnTo>
                  <a:pt x="264574" y="347979"/>
                </a:lnTo>
                <a:lnTo>
                  <a:pt x="251366" y="347979"/>
                </a:lnTo>
                <a:lnTo>
                  <a:pt x="246286" y="340359"/>
                </a:lnTo>
                <a:close/>
                <a:moveTo>
                  <a:pt x="273591" y="346709"/>
                </a:moveTo>
                <a:lnTo>
                  <a:pt x="267241" y="346709"/>
                </a:lnTo>
                <a:lnTo>
                  <a:pt x="274861" y="359409"/>
                </a:lnTo>
                <a:lnTo>
                  <a:pt x="274861" y="347979"/>
                </a:lnTo>
                <a:lnTo>
                  <a:pt x="273591" y="346709"/>
                </a:lnTo>
                <a:close/>
                <a:moveTo>
                  <a:pt x="319946" y="344169"/>
                </a:moveTo>
                <a:lnTo>
                  <a:pt x="313596" y="344169"/>
                </a:lnTo>
                <a:lnTo>
                  <a:pt x="321216" y="359409"/>
                </a:lnTo>
                <a:lnTo>
                  <a:pt x="321216" y="346709"/>
                </a:lnTo>
                <a:lnTo>
                  <a:pt x="319946" y="344169"/>
                </a:lnTo>
                <a:close/>
                <a:moveTo>
                  <a:pt x="506636" y="341629"/>
                </a:moveTo>
                <a:lnTo>
                  <a:pt x="506636" y="353059"/>
                </a:lnTo>
                <a:lnTo>
                  <a:pt x="493301" y="359409"/>
                </a:lnTo>
                <a:lnTo>
                  <a:pt x="515526" y="359409"/>
                </a:lnTo>
                <a:lnTo>
                  <a:pt x="514256" y="355599"/>
                </a:lnTo>
                <a:lnTo>
                  <a:pt x="522511" y="350519"/>
                </a:lnTo>
                <a:lnTo>
                  <a:pt x="511716" y="350519"/>
                </a:lnTo>
                <a:lnTo>
                  <a:pt x="506636" y="341629"/>
                </a:lnTo>
                <a:close/>
                <a:moveTo>
                  <a:pt x="292641" y="337819"/>
                </a:moveTo>
                <a:lnTo>
                  <a:pt x="292641" y="349249"/>
                </a:lnTo>
                <a:lnTo>
                  <a:pt x="279306" y="356869"/>
                </a:lnTo>
                <a:lnTo>
                  <a:pt x="291371" y="356869"/>
                </a:lnTo>
                <a:lnTo>
                  <a:pt x="295816" y="354329"/>
                </a:lnTo>
                <a:lnTo>
                  <a:pt x="301531" y="354329"/>
                </a:lnTo>
                <a:lnTo>
                  <a:pt x="300261" y="353059"/>
                </a:lnTo>
                <a:lnTo>
                  <a:pt x="309786" y="346709"/>
                </a:lnTo>
                <a:lnTo>
                  <a:pt x="297721" y="346709"/>
                </a:lnTo>
                <a:lnTo>
                  <a:pt x="292641" y="337819"/>
                </a:lnTo>
                <a:close/>
                <a:moveTo>
                  <a:pt x="366301" y="342899"/>
                </a:moveTo>
                <a:lnTo>
                  <a:pt x="359951" y="342899"/>
                </a:lnTo>
                <a:lnTo>
                  <a:pt x="367571" y="356869"/>
                </a:lnTo>
                <a:lnTo>
                  <a:pt x="367571" y="345439"/>
                </a:lnTo>
                <a:lnTo>
                  <a:pt x="366301" y="342899"/>
                </a:lnTo>
                <a:close/>
                <a:moveTo>
                  <a:pt x="60231" y="342899"/>
                </a:moveTo>
                <a:lnTo>
                  <a:pt x="53881" y="342899"/>
                </a:lnTo>
                <a:lnTo>
                  <a:pt x="60866" y="355599"/>
                </a:lnTo>
                <a:lnTo>
                  <a:pt x="60866" y="344169"/>
                </a:lnTo>
                <a:lnTo>
                  <a:pt x="60231" y="342899"/>
                </a:lnTo>
                <a:close/>
                <a:moveTo>
                  <a:pt x="339631" y="336549"/>
                </a:moveTo>
                <a:lnTo>
                  <a:pt x="339631" y="347979"/>
                </a:lnTo>
                <a:lnTo>
                  <a:pt x="325661" y="355599"/>
                </a:lnTo>
                <a:lnTo>
                  <a:pt x="337726" y="355599"/>
                </a:lnTo>
                <a:lnTo>
                  <a:pt x="342171" y="353059"/>
                </a:lnTo>
                <a:lnTo>
                  <a:pt x="348521" y="353059"/>
                </a:lnTo>
                <a:lnTo>
                  <a:pt x="347251" y="350519"/>
                </a:lnTo>
                <a:lnTo>
                  <a:pt x="355506" y="346709"/>
                </a:lnTo>
                <a:lnTo>
                  <a:pt x="344076" y="346709"/>
                </a:lnTo>
                <a:lnTo>
                  <a:pt x="339631" y="336549"/>
                </a:lnTo>
                <a:close/>
                <a:moveTo>
                  <a:pt x="412656" y="341629"/>
                </a:moveTo>
                <a:lnTo>
                  <a:pt x="406941" y="341629"/>
                </a:lnTo>
                <a:lnTo>
                  <a:pt x="413926" y="355599"/>
                </a:lnTo>
                <a:lnTo>
                  <a:pt x="413926" y="344169"/>
                </a:lnTo>
                <a:lnTo>
                  <a:pt x="412656" y="341629"/>
                </a:lnTo>
                <a:close/>
                <a:moveTo>
                  <a:pt x="106269" y="341629"/>
                </a:moveTo>
                <a:lnTo>
                  <a:pt x="100236" y="341629"/>
                </a:lnTo>
                <a:lnTo>
                  <a:pt x="107221" y="354329"/>
                </a:lnTo>
                <a:lnTo>
                  <a:pt x="107221" y="342899"/>
                </a:lnTo>
                <a:lnTo>
                  <a:pt x="106269" y="341629"/>
                </a:lnTo>
                <a:close/>
                <a:moveTo>
                  <a:pt x="385986" y="335279"/>
                </a:moveTo>
                <a:lnTo>
                  <a:pt x="385986" y="346709"/>
                </a:lnTo>
                <a:lnTo>
                  <a:pt x="372651" y="354329"/>
                </a:lnTo>
                <a:lnTo>
                  <a:pt x="385859" y="354329"/>
                </a:lnTo>
                <a:lnTo>
                  <a:pt x="388526" y="353059"/>
                </a:lnTo>
                <a:lnTo>
                  <a:pt x="395511" y="353059"/>
                </a:lnTo>
                <a:lnTo>
                  <a:pt x="393606" y="349249"/>
                </a:lnTo>
                <a:lnTo>
                  <a:pt x="402496" y="344169"/>
                </a:lnTo>
                <a:lnTo>
                  <a:pt x="390431" y="344169"/>
                </a:lnTo>
                <a:lnTo>
                  <a:pt x="385986" y="335279"/>
                </a:lnTo>
                <a:close/>
                <a:moveTo>
                  <a:pt x="459646" y="340359"/>
                </a:moveTo>
                <a:lnTo>
                  <a:pt x="453296" y="340359"/>
                </a:lnTo>
                <a:lnTo>
                  <a:pt x="460281" y="354329"/>
                </a:lnTo>
                <a:lnTo>
                  <a:pt x="460281" y="342899"/>
                </a:lnTo>
                <a:lnTo>
                  <a:pt x="459646" y="340359"/>
                </a:lnTo>
                <a:close/>
                <a:moveTo>
                  <a:pt x="125636" y="334009"/>
                </a:moveTo>
                <a:lnTo>
                  <a:pt x="125636" y="346709"/>
                </a:lnTo>
                <a:lnTo>
                  <a:pt x="112301" y="353059"/>
                </a:lnTo>
                <a:lnTo>
                  <a:pt x="125636" y="353059"/>
                </a:lnTo>
                <a:lnTo>
                  <a:pt x="128176" y="350519"/>
                </a:lnTo>
                <a:lnTo>
                  <a:pt x="134209" y="350519"/>
                </a:lnTo>
                <a:lnTo>
                  <a:pt x="133256" y="347979"/>
                </a:lnTo>
                <a:lnTo>
                  <a:pt x="142146" y="342899"/>
                </a:lnTo>
                <a:lnTo>
                  <a:pt x="130716" y="342899"/>
                </a:lnTo>
                <a:lnTo>
                  <a:pt x="125636" y="334009"/>
                </a:lnTo>
                <a:close/>
                <a:moveTo>
                  <a:pt x="152941" y="340359"/>
                </a:moveTo>
                <a:lnTo>
                  <a:pt x="146591" y="340359"/>
                </a:lnTo>
                <a:lnTo>
                  <a:pt x="153576" y="353059"/>
                </a:lnTo>
                <a:lnTo>
                  <a:pt x="153576" y="341629"/>
                </a:lnTo>
                <a:lnTo>
                  <a:pt x="152941" y="340359"/>
                </a:lnTo>
                <a:close/>
                <a:moveTo>
                  <a:pt x="199931" y="340359"/>
                </a:moveTo>
                <a:lnTo>
                  <a:pt x="192946" y="340359"/>
                </a:lnTo>
                <a:lnTo>
                  <a:pt x="199931" y="353059"/>
                </a:lnTo>
                <a:lnTo>
                  <a:pt x="199931" y="340359"/>
                </a:lnTo>
                <a:close/>
                <a:moveTo>
                  <a:pt x="432341" y="334009"/>
                </a:moveTo>
                <a:lnTo>
                  <a:pt x="432341" y="346709"/>
                </a:lnTo>
                <a:lnTo>
                  <a:pt x="419006" y="353059"/>
                </a:lnTo>
                <a:lnTo>
                  <a:pt x="431071" y="353059"/>
                </a:lnTo>
                <a:lnTo>
                  <a:pt x="434881" y="350519"/>
                </a:lnTo>
                <a:lnTo>
                  <a:pt x="440914" y="350519"/>
                </a:lnTo>
                <a:lnTo>
                  <a:pt x="439961" y="347979"/>
                </a:lnTo>
                <a:lnTo>
                  <a:pt x="448851" y="342899"/>
                </a:lnTo>
                <a:lnTo>
                  <a:pt x="436786" y="342899"/>
                </a:lnTo>
                <a:lnTo>
                  <a:pt x="432341" y="334009"/>
                </a:lnTo>
                <a:close/>
                <a:moveTo>
                  <a:pt x="478696" y="332739"/>
                </a:moveTo>
                <a:lnTo>
                  <a:pt x="478696" y="344169"/>
                </a:lnTo>
                <a:lnTo>
                  <a:pt x="465361" y="353059"/>
                </a:lnTo>
                <a:lnTo>
                  <a:pt x="474569" y="353059"/>
                </a:lnTo>
                <a:lnTo>
                  <a:pt x="481236" y="349249"/>
                </a:lnTo>
                <a:lnTo>
                  <a:pt x="487586" y="349249"/>
                </a:lnTo>
                <a:lnTo>
                  <a:pt x="486316" y="346709"/>
                </a:lnTo>
                <a:lnTo>
                  <a:pt x="496984" y="341629"/>
                </a:lnTo>
                <a:lnTo>
                  <a:pt x="483776" y="341629"/>
                </a:lnTo>
                <a:lnTo>
                  <a:pt x="478696" y="332739"/>
                </a:lnTo>
                <a:close/>
                <a:moveTo>
                  <a:pt x="506001" y="340359"/>
                </a:moveTo>
                <a:lnTo>
                  <a:pt x="499651" y="340359"/>
                </a:lnTo>
                <a:lnTo>
                  <a:pt x="506636" y="353059"/>
                </a:lnTo>
                <a:lnTo>
                  <a:pt x="506636" y="341629"/>
                </a:lnTo>
                <a:lnTo>
                  <a:pt x="506001" y="340359"/>
                </a:lnTo>
                <a:close/>
                <a:moveTo>
                  <a:pt x="171991" y="332739"/>
                </a:moveTo>
                <a:lnTo>
                  <a:pt x="171991" y="344169"/>
                </a:lnTo>
                <a:lnTo>
                  <a:pt x="158656" y="350519"/>
                </a:lnTo>
                <a:lnTo>
                  <a:pt x="171991" y="350519"/>
                </a:lnTo>
                <a:lnTo>
                  <a:pt x="174531" y="349249"/>
                </a:lnTo>
                <a:lnTo>
                  <a:pt x="181516" y="349249"/>
                </a:lnTo>
                <a:lnTo>
                  <a:pt x="179611" y="346709"/>
                </a:lnTo>
                <a:lnTo>
                  <a:pt x="187866" y="341629"/>
                </a:lnTo>
                <a:lnTo>
                  <a:pt x="177071" y="341629"/>
                </a:lnTo>
                <a:lnTo>
                  <a:pt x="171991" y="332739"/>
                </a:lnTo>
                <a:close/>
                <a:moveTo>
                  <a:pt x="245334" y="337819"/>
                </a:moveTo>
                <a:lnTo>
                  <a:pt x="239301" y="337819"/>
                </a:lnTo>
                <a:lnTo>
                  <a:pt x="246286" y="350519"/>
                </a:lnTo>
                <a:lnTo>
                  <a:pt x="246286" y="340359"/>
                </a:lnTo>
                <a:lnTo>
                  <a:pt x="245334" y="337819"/>
                </a:lnTo>
                <a:close/>
                <a:moveTo>
                  <a:pt x="522511" y="344169"/>
                </a:moveTo>
                <a:lnTo>
                  <a:pt x="511716" y="350519"/>
                </a:lnTo>
                <a:lnTo>
                  <a:pt x="522511" y="350519"/>
                </a:lnTo>
                <a:lnTo>
                  <a:pt x="522511" y="344169"/>
                </a:lnTo>
                <a:close/>
                <a:moveTo>
                  <a:pt x="218346" y="330199"/>
                </a:moveTo>
                <a:lnTo>
                  <a:pt x="218346" y="342899"/>
                </a:lnTo>
                <a:lnTo>
                  <a:pt x="205011" y="349249"/>
                </a:lnTo>
                <a:lnTo>
                  <a:pt x="216441" y="349249"/>
                </a:lnTo>
                <a:lnTo>
                  <a:pt x="220886" y="346709"/>
                </a:lnTo>
                <a:lnTo>
                  <a:pt x="227236" y="346709"/>
                </a:lnTo>
                <a:lnTo>
                  <a:pt x="225966" y="344169"/>
                </a:lnTo>
                <a:lnTo>
                  <a:pt x="236761" y="340359"/>
                </a:lnTo>
                <a:lnTo>
                  <a:pt x="223426" y="340359"/>
                </a:lnTo>
                <a:lnTo>
                  <a:pt x="218346" y="330199"/>
                </a:lnTo>
                <a:close/>
                <a:moveTo>
                  <a:pt x="292006" y="336549"/>
                </a:moveTo>
                <a:lnTo>
                  <a:pt x="285656" y="336549"/>
                </a:lnTo>
                <a:lnTo>
                  <a:pt x="292641" y="349249"/>
                </a:lnTo>
                <a:lnTo>
                  <a:pt x="292641" y="337819"/>
                </a:lnTo>
                <a:lnTo>
                  <a:pt x="292006" y="336549"/>
                </a:lnTo>
                <a:close/>
                <a:moveTo>
                  <a:pt x="264701" y="328929"/>
                </a:moveTo>
                <a:lnTo>
                  <a:pt x="264701" y="341629"/>
                </a:lnTo>
                <a:lnTo>
                  <a:pt x="251366" y="347979"/>
                </a:lnTo>
                <a:lnTo>
                  <a:pt x="264574" y="347979"/>
                </a:lnTo>
                <a:lnTo>
                  <a:pt x="267241" y="346709"/>
                </a:lnTo>
                <a:lnTo>
                  <a:pt x="273591" y="346709"/>
                </a:lnTo>
                <a:lnTo>
                  <a:pt x="272321" y="342899"/>
                </a:lnTo>
                <a:lnTo>
                  <a:pt x="283116" y="337819"/>
                </a:lnTo>
                <a:lnTo>
                  <a:pt x="269781" y="337819"/>
                </a:lnTo>
                <a:lnTo>
                  <a:pt x="264701" y="328929"/>
                </a:lnTo>
                <a:close/>
                <a:moveTo>
                  <a:pt x="338361" y="335279"/>
                </a:moveTo>
                <a:lnTo>
                  <a:pt x="332011" y="335279"/>
                </a:lnTo>
                <a:lnTo>
                  <a:pt x="339631" y="347979"/>
                </a:lnTo>
                <a:lnTo>
                  <a:pt x="339631" y="336549"/>
                </a:lnTo>
                <a:lnTo>
                  <a:pt x="338361" y="335279"/>
                </a:lnTo>
                <a:close/>
                <a:moveTo>
                  <a:pt x="51341" y="326389"/>
                </a:moveTo>
                <a:lnTo>
                  <a:pt x="51341" y="337819"/>
                </a:lnTo>
                <a:lnTo>
                  <a:pt x="38006" y="346709"/>
                </a:lnTo>
                <a:lnTo>
                  <a:pt x="47214" y="346709"/>
                </a:lnTo>
                <a:lnTo>
                  <a:pt x="53881" y="342899"/>
                </a:lnTo>
                <a:lnTo>
                  <a:pt x="60231" y="342899"/>
                </a:lnTo>
                <a:lnTo>
                  <a:pt x="58326" y="340359"/>
                </a:lnTo>
                <a:lnTo>
                  <a:pt x="67851" y="335279"/>
                </a:lnTo>
                <a:lnTo>
                  <a:pt x="55786" y="335279"/>
                </a:lnTo>
                <a:lnTo>
                  <a:pt x="51341" y="326389"/>
                </a:lnTo>
                <a:close/>
                <a:moveTo>
                  <a:pt x="78011" y="334009"/>
                </a:moveTo>
                <a:lnTo>
                  <a:pt x="72296" y="334009"/>
                </a:lnTo>
                <a:lnTo>
                  <a:pt x="79281" y="346709"/>
                </a:lnTo>
                <a:lnTo>
                  <a:pt x="79281" y="335279"/>
                </a:lnTo>
                <a:lnTo>
                  <a:pt x="78011" y="334009"/>
                </a:lnTo>
                <a:close/>
                <a:moveTo>
                  <a:pt x="124366" y="331469"/>
                </a:moveTo>
                <a:lnTo>
                  <a:pt x="118651" y="331469"/>
                </a:lnTo>
                <a:lnTo>
                  <a:pt x="125636" y="346709"/>
                </a:lnTo>
                <a:lnTo>
                  <a:pt x="125636" y="334009"/>
                </a:lnTo>
                <a:lnTo>
                  <a:pt x="124366" y="331469"/>
                </a:lnTo>
                <a:close/>
                <a:moveTo>
                  <a:pt x="311056" y="327659"/>
                </a:moveTo>
                <a:lnTo>
                  <a:pt x="311056" y="340359"/>
                </a:lnTo>
                <a:lnTo>
                  <a:pt x="297721" y="346709"/>
                </a:lnTo>
                <a:lnTo>
                  <a:pt x="309786" y="346709"/>
                </a:lnTo>
                <a:lnTo>
                  <a:pt x="313596" y="344169"/>
                </a:lnTo>
                <a:lnTo>
                  <a:pt x="319946" y="344169"/>
                </a:lnTo>
                <a:lnTo>
                  <a:pt x="318676" y="341629"/>
                </a:lnTo>
                <a:lnTo>
                  <a:pt x="329471" y="336549"/>
                </a:lnTo>
                <a:lnTo>
                  <a:pt x="316136" y="336549"/>
                </a:lnTo>
                <a:lnTo>
                  <a:pt x="311056" y="327659"/>
                </a:lnTo>
                <a:close/>
                <a:moveTo>
                  <a:pt x="357411" y="327659"/>
                </a:moveTo>
                <a:lnTo>
                  <a:pt x="357411" y="337819"/>
                </a:lnTo>
                <a:lnTo>
                  <a:pt x="344076" y="346709"/>
                </a:lnTo>
                <a:lnTo>
                  <a:pt x="355506" y="346709"/>
                </a:lnTo>
                <a:lnTo>
                  <a:pt x="359951" y="342899"/>
                </a:lnTo>
                <a:lnTo>
                  <a:pt x="366301" y="342899"/>
                </a:lnTo>
                <a:lnTo>
                  <a:pt x="365031" y="340359"/>
                </a:lnTo>
                <a:lnTo>
                  <a:pt x="375826" y="335279"/>
                </a:lnTo>
                <a:lnTo>
                  <a:pt x="362491" y="335279"/>
                </a:lnTo>
                <a:lnTo>
                  <a:pt x="357411" y="327659"/>
                </a:lnTo>
                <a:close/>
                <a:moveTo>
                  <a:pt x="385351" y="334009"/>
                </a:moveTo>
                <a:lnTo>
                  <a:pt x="378366" y="334009"/>
                </a:lnTo>
                <a:lnTo>
                  <a:pt x="385986" y="346709"/>
                </a:lnTo>
                <a:lnTo>
                  <a:pt x="385986" y="335279"/>
                </a:lnTo>
                <a:lnTo>
                  <a:pt x="385351" y="334009"/>
                </a:lnTo>
                <a:close/>
                <a:moveTo>
                  <a:pt x="432341" y="334009"/>
                </a:moveTo>
                <a:lnTo>
                  <a:pt x="424721" y="334009"/>
                </a:lnTo>
                <a:lnTo>
                  <a:pt x="432341" y="346709"/>
                </a:lnTo>
                <a:lnTo>
                  <a:pt x="432341" y="334009"/>
                </a:lnTo>
                <a:close/>
                <a:moveTo>
                  <a:pt x="97696" y="325119"/>
                </a:moveTo>
                <a:lnTo>
                  <a:pt x="97696" y="336549"/>
                </a:lnTo>
                <a:lnTo>
                  <a:pt x="84361" y="344169"/>
                </a:lnTo>
                <a:lnTo>
                  <a:pt x="95791" y="344169"/>
                </a:lnTo>
                <a:lnTo>
                  <a:pt x="100236" y="341629"/>
                </a:lnTo>
                <a:lnTo>
                  <a:pt x="106269" y="341629"/>
                </a:lnTo>
                <a:lnTo>
                  <a:pt x="105316" y="340359"/>
                </a:lnTo>
                <a:lnTo>
                  <a:pt x="114841" y="334009"/>
                </a:lnTo>
                <a:lnTo>
                  <a:pt x="102141" y="334009"/>
                </a:lnTo>
                <a:lnTo>
                  <a:pt x="97696" y="325119"/>
                </a:lnTo>
                <a:close/>
                <a:moveTo>
                  <a:pt x="171356" y="330199"/>
                </a:moveTo>
                <a:lnTo>
                  <a:pt x="165006" y="330199"/>
                </a:lnTo>
                <a:lnTo>
                  <a:pt x="171991" y="344169"/>
                </a:lnTo>
                <a:lnTo>
                  <a:pt x="171991" y="332739"/>
                </a:lnTo>
                <a:lnTo>
                  <a:pt x="171356" y="330199"/>
                </a:lnTo>
                <a:close/>
                <a:moveTo>
                  <a:pt x="403766" y="325119"/>
                </a:moveTo>
                <a:lnTo>
                  <a:pt x="403766" y="336549"/>
                </a:lnTo>
                <a:lnTo>
                  <a:pt x="390431" y="344169"/>
                </a:lnTo>
                <a:lnTo>
                  <a:pt x="402496" y="344169"/>
                </a:lnTo>
                <a:lnTo>
                  <a:pt x="406941" y="341629"/>
                </a:lnTo>
                <a:lnTo>
                  <a:pt x="412656" y="341629"/>
                </a:lnTo>
                <a:lnTo>
                  <a:pt x="411386" y="340359"/>
                </a:lnTo>
                <a:lnTo>
                  <a:pt x="422181" y="334009"/>
                </a:lnTo>
                <a:lnTo>
                  <a:pt x="408846" y="334009"/>
                </a:lnTo>
                <a:lnTo>
                  <a:pt x="403766" y="325119"/>
                </a:lnTo>
                <a:close/>
                <a:moveTo>
                  <a:pt x="477426" y="330199"/>
                </a:moveTo>
                <a:lnTo>
                  <a:pt x="471076" y="330199"/>
                </a:lnTo>
                <a:lnTo>
                  <a:pt x="478696" y="344169"/>
                </a:lnTo>
                <a:lnTo>
                  <a:pt x="478696" y="332739"/>
                </a:lnTo>
                <a:lnTo>
                  <a:pt x="477426" y="330199"/>
                </a:lnTo>
                <a:close/>
                <a:moveTo>
                  <a:pt x="144051" y="323849"/>
                </a:moveTo>
                <a:lnTo>
                  <a:pt x="144051" y="335279"/>
                </a:lnTo>
                <a:lnTo>
                  <a:pt x="130716" y="342899"/>
                </a:lnTo>
                <a:lnTo>
                  <a:pt x="142146" y="342899"/>
                </a:lnTo>
                <a:lnTo>
                  <a:pt x="146591" y="340359"/>
                </a:lnTo>
                <a:lnTo>
                  <a:pt x="152941" y="340359"/>
                </a:lnTo>
                <a:lnTo>
                  <a:pt x="151671" y="337819"/>
                </a:lnTo>
                <a:lnTo>
                  <a:pt x="158339" y="334009"/>
                </a:lnTo>
                <a:lnTo>
                  <a:pt x="149131" y="334009"/>
                </a:lnTo>
                <a:lnTo>
                  <a:pt x="144051" y="323849"/>
                </a:lnTo>
                <a:close/>
                <a:moveTo>
                  <a:pt x="217394" y="328929"/>
                </a:moveTo>
                <a:lnTo>
                  <a:pt x="211361" y="328929"/>
                </a:lnTo>
                <a:lnTo>
                  <a:pt x="218346" y="342899"/>
                </a:lnTo>
                <a:lnTo>
                  <a:pt x="218346" y="330199"/>
                </a:lnTo>
                <a:lnTo>
                  <a:pt x="217394" y="328929"/>
                </a:lnTo>
                <a:close/>
                <a:moveTo>
                  <a:pt x="450756" y="323849"/>
                </a:moveTo>
                <a:lnTo>
                  <a:pt x="450756" y="335279"/>
                </a:lnTo>
                <a:lnTo>
                  <a:pt x="436786" y="342899"/>
                </a:lnTo>
                <a:lnTo>
                  <a:pt x="448851" y="342899"/>
                </a:lnTo>
                <a:lnTo>
                  <a:pt x="453296" y="340359"/>
                </a:lnTo>
                <a:lnTo>
                  <a:pt x="459646" y="340359"/>
                </a:lnTo>
                <a:lnTo>
                  <a:pt x="457741" y="337819"/>
                </a:lnTo>
                <a:lnTo>
                  <a:pt x="464409" y="334009"/>
                </a:lnTo>
                <a:lnTo>
                  <a:pt x="455201" y="334009"/>
                </a:lnTo>
                <a:lnTo>
                  <a:pt x="450756" y="323849"/>
                </a:lnTo>
                <a:close/>
                <a:moveTo>
                  <a:pt x="524416" y="328929"/>
                </a:moveTo>
                <a:lnTo>
                  <a:pt x="518066" y="328929"/>
                </a:lnTo>
                <a:lnTo>
                  <a:pt x="525051" y="342899"/>
                </a:lnTo>
                <a:lnTo>
                  <a:pt x="525051" y="330199"/>
                </a:lnTo>
                <a:lnTo>
                  <a:pt x="524416" y="328929"/>
                </a:lnTo>
                <a:close/>
                <a:moveTo>
                  <a:pt x="190406" y="322579"/>
                </a:moveTo>
                <a:lnTo>
                  <a:pt x="190406" y="334009"/>
                </a:lnTo>
                <a:lnTo>
                  <a:pt x="177071" y="341629"/>
                </a:lnTo>
                <a:lnTo>
                  <a:pt x="187866" y="341629"/>
                </a:lnTo>
                <a:lnTo>
                  <a:pt x="192946" y="340359"/>
                </a:lnTo>
                <a:lnTo>
                  <a:pt x="199931" y="340359"/>
                </a:lnTo>
                <a:lnTo>
                  <a:pt x="198026" y="336549"/>
                </a:lnTo>
                <a:lnTo>
                  <a:pt x="206916" y="331469"/>
                </a:lnTo>
                <a:lnTo>
                  <a:pt x="195486" y="331469"/>
                </a:lnTo>
                <a:lnTo>
                  <a:pt x="190406" y="322579"/>
                </a:lnTo>
                <a:close/>
                <a:moveTo>
                  <a:pt x="264066" y="327659"/>
                </a:moveTo>
                <a:lnTo>
                  <a:pt x="257716" y="327659"/>
                </a:lnTo>
                <a:lnTo>
                  <a:pt x="264701" y="341629"/>
                </a:lnTo>
                <a:lnTo>
                  <a:pt x="264701" y="328929"/>
                </a:lnTo>
                <a:lnTo>
                  <a:pt x="264066" y="327659"/>
                </a:lnTo>
                <a:close/>
                <a:moveTo>
                  <a:pt x="497111" y="322579"/>
                </a:moveTo>
                <a:lnTo>
                  <a:pt x="497111" y="334009"/>
                </a:lnTo>
                <a:lnTo>
                  <a:pt x="483776" y="341629"/>
                </a:lnTo>
                <a:lnTo>
                  <a:pt x="496984" y="341629"/>
                </a:lnTo>
                <a:lnTo>
                  <a:pt x="499651" y="340359"/>
                </a:lnTo>
                <a:lnTo>
                  <a:pt x="506001" y="340359"/>
                </a:lnTo>
                <a:lnTo>
                  <a:pt x="504731" y="336549"/>
                </a:lnTo>
                <a:lnTo>
                  <a:pt x="513621" y="331469"/>
                </a:lnTo>
                <a:lnTo>
                  <a:pt x="501556" y="331469"/>
                </a:lnTo>
                <a:lnTo>
                  <a:pt x="497111" y="322579"/>
                </a:lnTo>
                <a:close/>
                <a:moveTo>
                  <a:pt x="236761" y="321309"/>
                </a:moveTo>
                <a:lnTo>
                  <a:pt x="236761" y="334009"/>
                </a:lnTo>
                <a:lnTo>
                  <a:pt x="223426" y="340359"/>
                </a:lnTo>
                <a:lnTo>
                  <a:pt x="236761" y="340359"/>
                </a:lnTo>
                <a:lnTo>
                  <a:pt x="239301" y="337819"/>
                </a:lnTo>
                <a:lnTo>
                  <a:pt x="245334" y="337819"/>
                </a:lnTo>
                <a:lnTo>
                  <a:pt x="244381" y="335279"/>
                </a:lnTo>
                <a:lnTo>
                  <a:pt x="253271" y="330199"/>
                </a:lnTo>
                <a:lnTo>
                  <a:pt x="241841" y="330199"/>
                </a:lnTo>
                <a:lnTo>
                  <a:pt x="236761" y="321309"/>
                </a:lnTo>
                <a:close/>
                <a:moveTo>
                  <a:pt x="311056" y="327659"/>
                </a:moveTo>
                <a:lnTo>
                  <a:pt x="304071" y="327659"/>
                </a:lnTo>
                <a:lnTo>
                  <a:pt x="311056" y="340359"/>
                </a:lnTo>
                <a:lnTo>
                  <a:pt x="311056" y="327659"/>
                </a:lnTo>
                <a:close/>
                <a:moveTo>
                  <a:pt x="50706" y="325119"/>
                </a:moveTo>
                <a:lnTo>
                  <a:pt x="43721" y="325119"/>
                </a:lnTo>
                <a:lnTo>
                  <a:pt x="51341" y="337819"/>
                </a:lnTo>
                <a:lnTo>
                  <a:pt x="51341" y="326389"/>
                </a:lnTo>
                <a:lnTo>
                  <a:pt x="50706" y="325119"/>
                </a:lnTo>
                <a:close/>
                <a:moveTo>
                  <a:pt x="283116" y="320039"/>
                </a:moveTo>
                <a:lnTo>
                  <a:pt x="283116" y="331469"/>
                </a:lnTo>
                <a:lnTo>
                  <a:pt x="269781" y="337819"/>
                </a:lnTo>
                <a:lnTo>
                  <a:pt x="283116" y="337819"/>
                </a:lnTo>
                <a:lnTo>
                  <a:pt x="285656" y="336549"/>
                </a:lnTo>
                <a:lnTo>
                  <a:pt x="292006" y="336549"/>
                </a:lnTo>
                <a:lnTo>
                  <a:pt x="290736" y="334009"/>
                </a:lnTo>
                <a:lnTo>
                  <a:pt x="301404" y="328929"/>
                </a:lnTo>
                <a:lnTo>
                  <a:pt x="288196" y="328929"/>
                </a:lnTo>
                <a:lnTo>
                  <a:pt x="283116" y="320039"/>
                </a:lnTo>
                <a:close/>
                <a:moveTo>
                  <a:pt x="356459" y="325119"/>
                </a:moveTo>
                <a:lnTo>
                  <a:pt x="350426" y="325119"/>
                </a:lnTo>
                <a:lnTo>
                  <a:pt x="357411" y="337819"/>
                </a:lnTo>
                <a:lnTo>
                  <a:pt x="357411" y="327659"/>
                </a:lnTo>
                <a:lnTo>
                  <a:pt x="356459" y="325119"/>
                </a:lnTo>
                <a:close/>
                <a:moveTo>
                  <a:pt x="97061" y="323849"/>
                </a:moveTo>
                <a:lnTo>
                  <a:pt x="90076" y="323849"/>
                </a:lnTo>
                <a:lnTo>
                  <a:pt x="97696" y="336549"/>
                </a:lnTo>
                <a:lnTo>
                  <a:pt x="97696" y="325119"/>
                </a:lnTo>
                <a:lnTo>
                  <a:pt x="97061" y="323849"/>
                </a:lnTo>
                <a:close/>
                <a:moveTo>
                  <a:pt x="329471" y="318769"/>
                </a:moveTo>
                <a:lnTo>
                  <a:pt x="329471" y="330199"/>
                </a:lnTo>
                <a:lnTo>
                  <a:pt x="316136" y="336549"/>
                </a:lnTo>
                <a:lnTo>
                  <a:pt x="329471" y="336549"/>
                </a:lnTo>
                <a:lnTo>
                  <a:pt x="332011" y="335279"/>
                </a:lnTo>
                <a:lnTo>
                  <a:pt x="338361" y="335279"/>
                </a:lnTo>
                <a:lnTo>
                  <a:pt x="337091" y="334009"/>
                </a:lnTo>
                <a:lnTo>
                  <a:pt x="346616" y="327659"/>
                </a:lnTo>
                <a:lnTo>
                  <a:pt x="334551" y="327659"/>
                </a:lnTo>
                <a:lnTo>
                  <a:pt x="329471" y="318769"/>
                </a:lnTo>
                <a:close/>
                <a:moveTo>
                  <a:pt x="403131" y="323849"/>
                </a:moveTo>
                <a:lnTo>
                  <a:pt x="396781" y="323849"/>
                </a:lnTo>
                <a:lnTo>
                  <a:pt x="403766" y="336549"/>
                </a:lnTo>
                <a:lnTo>
                  <a:pt x="403766" y="325119"/>
                </a:lnTo>
                <a:lnTo>
                  <a:pt x="403131" y="323849"/>
                </a:lnTo>
                <a:close/>
                <a:moveTo>
                  <a:pt x="69121" y="316229"/>
                </a:moveTo>
                <a:lnTo>
                  <a:pt x="69121" y="327659"/>
                </a:lnTo>
                <a:lnTo>
                  <a:pt x="55786" y="335279"/>
                </a:lnTo>
                <a:lnTo>
                  <a:pt x="67851" y="335279"/>
                </a:lnTo>
                <a:lnTo>
                  <a:pt x="72296" y="334009"/>
                </a:lnTo>
                <a:lnTo>
                  <a:pt x="78011" y="334009"/>
                </a:lnTo>
                <a:lnTo>
                  <a:pt x="76741" y="330199"/>
                </a:lnTo>
                <a:lnTo>
                  <a:pt x="87536" y="325119"/>
                </a:lnTo>
                <a:lnTo>
                  <a:pt x="74201" y="325119"/>
                </a:lnTo>
                <a:lnTo>
                  <a:pt x="69121" y="316229"/>
                </a:lnTo>
                <a:close/>
                <a:moveTo>
                  <a:pt x="142781" y="321309"/>
                </a:moveTo>
                <a:lnTo>
                  <a:pt x="136431" y="321309"/>
                </a:lnTo>
                <a:lnTo>
                  <a:pt x="144051" y="335279"/>
                </a:lnTo>
                <a:lnTo>
                  <a:pt x="144051" y="323849"/>
                </a:lnTo>
                <a:lnTo>
                  <a:pt x="142781" y="321309"/>
                </a:lnTo>
                <a:close/>
                <a:moveTo>
                  <a:pt x="375826" y="317499"/>
                </a:moveTo>
                <a:lnTo>
                  <a:pt x="375826" y="328929"/>
                </a:lnTo>
                <a:lnTo>
                  <a:pt x="362491" y="335279"/>
                </a:lnTo>
                <a:lnTo>
                  <a:pt x="375826" y="335279"/>
                </a:lnTo>
                <a:lnTo>
                  <a:pt x="378366" y="334009"/>
                </a:lnTo>
                <a:lnTo>
                  <a:pt x="385351" y="334009"/>
                </a:lnTo>
                <a:lnTo>
                  <a:pt x="383446" y="330199"/>
                </a:lnTo>
                <a:lnTo>
                  <a:pt x="391701" y="327659"/>
                </a:lnTo>
                <a:lnTo>
                  <a:pt x="380906" y="327659"/>
                </a:lnTo>
                <a:lnTo>
                  <a:pt x="375826" y="317499"/>
                </a:lnTo>
                <a:close/>
                <a:moveTo>
                  <a:pt x="449486" y="322579"/>
                </a:moveTo>
                <a:lnTo>
                  <a:pt x="443136" y="322579"/>
                </a:lnTo>
                <a:lnTo>
                  <a:pt x="450756" y="335279"/>
                </a:lnTo>
                <a:lnTo>
                  <a:pt x="450756" y="323849"/>
                </a:lnTo>
                <a:lnTo>
                  <a:pt x="449486" y="322579"/>
                </a:lnTo>
                <a:close/>
                <a:moveTo>
                  <a:pt x="115476" y="314959"/>
                </a:moveTo>
                <a:lnTo>
                  <a:pt x="115476" y="327659"/>
                </a:lnTo>
                <a:lnTo>
                  <a:pt x="102141" y="334009"/>
                </a:lnTo>
                <a:lnTo>
                  <a:pt x="114841" y="334009"/>
                </a:lnTo>
                <a:lnTo>
                  <a:pt x="118651" y="331469"/>
                </a:lnTo>
                <a:lnTo>
                  <a:pt x="124366" y="331469"/>
                </a:lnTo>
                <a:lnTo>
                  <a:pt x="123096" y="328929"/>
                </a:lnTo>
                <a:lnTo>
                  <a:pt x="131986" y="323849"/>
                </a:lnTo>
                <a:lnTo>
                  <a:pt x="120556" y="323849"/>
                </a:lnTo>
                <a:lnTo>
                  <a:pt x="115476" y="314959"/>
                </a:lnTo>
                <a:close/>
                <a:moveTo>
                  <a:pt x="162466" y="314959"/>
                </a:moveTo>
                <a:lnTo>
                  <a:pt x="162466" y="325119"/>
                </a:lnTo>
                <a:lnTo>
                  <a:pt x="149131" y="334009"/>
                </a:lnTo>
                <a:lnTo>
                  <a:pt x="158339" y="334009"/>
                </a:lnTo>
                <a:lnTo>
                  <a:pt x="165006" y="330199"/>
                </a:lnTo>
                <a:lnTo>
                  <a:pt x="171356" y="330199"/>
                </a:lnTo>
                <a:lnTo>
                  <a:pt x="169451" y="327659"/>
                </a:lnTo>
                <a:lnTo>
                  <a:pt x="178976" y="322579"/>
                </a:lnTo>
                <a:lnTo>
                  <a:pt x="166911" y="322579"/>
                </a:lnTo>
                <a:lnTo>
                  <a:pt x="162466" y="314959"/>
                </a:lnTo>
                <a:close/>
                <a:moveTo>
                  <a:pt x="189136" y="321309"/>
                </a:moveTo>
                <a:lnTo>
                  <a:pt x="183421" y="321309"/>
                </a:lnTo>
                <a:lnTo>
                  <a:pt x="190406" y="334009"/>
                </a:lnTo>
                <a:lnTo>
                  <a:pt x="190406" y="322579"/>
                </a:lnTo>
                <a:lnTo>
                  <a:pt x="189136" y="321309"/>
                </a:lnTo>
                <a:close/>
                <a:moveTo>
                  <a:pt x="235491" y="318769"/>
                </a:moveTo>
                <a:lnTo>
                  <a:pt x="229776" y="318769"/>
                </a:lnTo>
                <a:lnTo>
                  <a:pt x="236761" y="334009"/>
                </a:lnTo>
                <a:lnTo>
                  <a:pt x="236761" y="321309"/>
                </a:lnTo>
                <a:lnTo>
                  <a:pt x="235491" y="318769"/>
                </a:lnTo>
                <a:close/>
                <a:moveTo>
                  <a:pt x="422181" y="316229"/>
                </a:moveTo>
                <a:lnTo>
                  <a:pt x="422181" y="327659"/>
                </a:lnTo>
                <a:lnTo>
                  <a:pt x="408846" y="334009"/>
                </a:lnTo>
                <a:lnTo>
                  <a:pt x="431706" y="334009"/>
                </a:lnTo>
                <a:lnTo>
                  <a:pt x="429801" y="328929"/>
                </a:lnTo>
                <a:lnTo>
                  <a:pt x="438056" y="325119"/>
                </a:lnTo>
                <a:lnTo>
                  <a:pt x="427261" y="325119"/>
                </a:lnTo>
                <a:lnTo>
                  <a:pt x="422181" y="316229"/>
                </a:lnTo>
                <a:close/>
                <a:moveTo>
                  <a:pt x="468536" y="314959"/>
                </a:moveTo>
                <a:lnTo>
                  <a:pt x="468536" y="327659"/>
                </a:lnTo>
                <a:lnTo>
                  <a:pt x="455201" y="334009"/>
                </a:lnTo>
                <a:lnTo>
                  <a:pt x="464409" y="334009"/>
                </a:lnTo>
                <a:lnTo>
                  <a:pt x="471076" y="330199"/>
                </a:lnTo>
                <a:lnTo>
                  <a:pt x="477426" y="330199"/>
                </a:lnTo>
                <a:lnTo>
                  <a:pt x="476156" y="327659"/>
                </a:lnTo>
                <a:lnTo>
                  <a:pt x="484411" y="323849"/>
                </a:lnTo>
                <a:lnTo>
                  <a:pt x="473616" y="323849"/>
                </a:lnTo>
                <a:lnTo>
                  <a:pt x="468536" y="314959"/>
                </a:lnTo>
                <a:close/>
                <a:moveTo>
                  <a:pt x="495841" y="321309"/>
                </a:moveTo>
                <a:lnTo>
                  <a:pt x="489491" y="321309"/>
                </a:lnTo>
                <a:lnTo>
                  <a:pt x="497111" y="334009"/>
                </a:lnTo>
                <a:lnTo>
                  <a:pt x="497111" y="322579"/>
                </a:lnTo>
                <a:lnTo>
                  <a:pt x="495841" y="321309"/>
                </a:lnTo>
                <a:close/>
                <a:moveTo>
                  <a:pt x="531401" y="298449"/>
                </a:moveTo>
                <a:lnTo>
                  <a:pt x="531401" y="309879"/>
                </a:lnTo>
                <a:lnTo>
                  <a:pt x="530766" y="314959"/>
                </a:lnTo>
                <a:lnTo>
                  <a:pt x="530131" y="316229"/>
                </a:lnTo>
                <a:lnTo>
                  <a:pt x="528861" y="317499"/>
                </a:lnTo>
                <a:lnTo>
                  <a:pt x="528861" y="323849"/>
                </a:lnTo>
                <a:lnTo>
                  <a:pt x="526956" y="334009"/>
                </a:lnTo>
                <a:lnTo>
                  <a:pt x="550451" y="334009"/>
                </a:lnTo>
                <a:lnTo>
                  <a:pt x="552991" y="323849"/>
                </a:lnTo>
                <a:lnTo>
                  <a:pt x="553097" y="320039"/>
                </a:lnTo>
                <a:lnTo>
                  <a:pt x="554579" y="302259"/>
                </a:lnTo>
                <a:lnTo>
                  <a:pt x="532036" y="302259"/>
                </a:lnTo>
                <a:lnTo>
                  <a:pt x="531401" y="298449"/>
                </a:lnTo>
                <a:close/>
                <a:moveTo>
                  <a:pt x="208821" y="312419"/>
                </a:moveTo>
                <a:lnTo>
                  <a:pt x="208821" y="323849"/>
                </a:lnTo>
                <a:lnTo>
                  <a:pt x="195486" y="331469"/>
                </a:lnTo>
                <a:lnTo>
                  <a:pt x="206916" y="331469"/>
                </a:lnTo>
                <a:lnTo>
                  <a:pt x="211361" y="328929"/>
                </a:lnTo>
                <a:lnTo>
                  <a:pt x="217394" y="328929"/>
                </a:lnTo>
                <a:lnTo>
                  <a:pt x="216441" y="327659"/>
                </a:lnTo>
                <a:lnTo>
                  <a:pt x="225966" y="321309"/>
                </a:lnTo>
                <a:lnTo>
                  <a:pt x="213266" y="321309"/>
                </a:lnTo>
                <a:lnTo>
                  <a:pt x="208821" y="312419"/>
                </a:lnTo>
                <a:close/>
                <a:moveTo>
                  <a:pt x="282481" y="317499"/>
                </a:moveTo>
                <a:lnTo>
                  <a:pt x="276131" y="317499"/>
                </a:lnTo>
                <a:lnTo>
                  <a:pt x="283116" y="331469"/>
                </a:lnTo>
                <a:lnTo>
                  <a:pt x="283116" y="320039"/>
                </a:lnTo>
                <a:lnTo>
                  <a:pt x="282481" y="317499"/>
                </a:lnTo>
                <a:close/>
                <a:moveTo>
                  <a:pt x="514891" y="312419"/>
                </a:moveTo>
                <a:lnTo>
                  <a:pt x="514891" y="325119"/>
                </a:lnTo>
                <a:lnTo>
                  <a:pt x="501556" y="331469"/>
                </a:lnTo>
                <a:lnTo>
                  <a:pt x="513621" y="331469"/>
                </a:lnTo>
                <a:lnTo>
                  <a:pt x="518066" y="328929"/>
                </a:lnTo>
                <a:lnTo>
                  <a:pt x="524416" y="328929"/>
                </a:lnTo>
                <a:lnTo>
                  <a:pt x="522511" y="327659"/>
                </a:lnTo>
                <a:lnTo>
                  <a:pt x="528861" y="323849"/>
                </a:lnTo>
                <a:lnTo>
                  <a:pt x="528861" y="321309"/>
                </a:lnTo>
                <a:lnTo>
                  <a:pt x="519971" y="321309"/>
                </a:lnTo>
                <a:lnTo>
                  <a:pt x="514891" y="312419"/>
                </a:lnTo>
                <a:close/>
                <a:moveTo>
                  <a:pt x="255176" y="311149"/>
                </a:moveTo>
                <a:lnTo>
                  <a:pt x="255176" y="322579"/>
                </a:lnTo>
                <a:lnTo>
                  <a:pt x="241841" y="330199"/>
                </a:lnTo>
                <a:lnTo>
                  <a:pt x="253271" y="330199"/>
                </a:lnTo>
                <a:lnTo>
                  <a:pt x="257716" y="327659"/>
                </a:lnTo>
                <a:lnTo>
                  <a:pt x="264066" y="327659"/>
                </a:lnTo>
                <a:lnTo>
                  <a:pt x="262796" y="325119"/>
                </a:lnTo>
                <a:lnTo>
                  <a:pt x="269464" y="321309"/>
                </a:lnTo>
                <a:lnTo>
                  <a:pt x="259621" y="321309"/>
                </a:lnTo>
                <a:lnTo>
                  <a:pt x="255176" y="311149"/>
                </a:lnTo>
                <a:close/>
                <a:moveTo>
                  <a:pt x="328836" y="316229"/>
                </a:moveTo>
                <a:lnTo>
                  <a:pt x="322486" y="316229"/>
                </a:lnTo>
                <a:lnTo>
                  <a:pt x="329471" y="330199"/>
                </a:lnTo>
                <a:lnTo>
                  <a:pt x="329471" y="318769"/>
                </a:lnTo>
                <a:lnTo>
                  <a:pt x="328836" y="316229"/>
                </a:lnTo>
                <a:close/>
                <a:moveTo>
                  <a:pt x="301531" y="309879"/>
                </a:moveTo>
                <a:lnTo>
                  <a:pt x="301531" y="321309"/>
                </a:lnTo>
                <a:lnTo>
                  <a:pt x="288196" y="328929"/>
                </a:lnTo>
                <a:lnTo>
                  <a:pt x="301404" y="328929"/>
                </a:lnTo>
                <a:lnTo>
                  <a:pt x="304071" y="327659"/>
                </a:lnTo>
                <a:lnTo>
                  <a:pt x="311056" y="327659"/>
                </a:lnTo>
                <a:lnTo>
                  <a:pt x="309151" y="323849"/>
                </a:lnTo>
                <a:lnTo>
                  <a:pt x="318041" y="318769"/>
                </a:lnTo>
                <a:lnTo>
                  <a:pt x="306611" y="318769"/>
                </a:lnTo>
                <a:lnTo>
                  <a:pt x="301531" y="309879"/>
                </a:lnTo>
                <a:close/>
                <a:moveTo>
                  <a:pt x="375191" y="314959"/>
                </a:moveTo>
                <a:lnTo>
                  <a:pt x="368841" y="314959"/>
                </a:lnTo>
                <a:lnTo>
                  <a:pt x="375826" y="328929"/>
                </a:lnTo>
                <a:lnTo>
                  <a:pt x="375826" y="317499"/>
                </a:lnTo>
                <a:lnTo>
                  <a:pt x="375191" y="314959"/>
                </a:lnTo>
                <a:close/>
                <a:moveTo>
                  <a:pt x="41181" y="308609"/>
                </a:moveTo>
                <a:lnTo>
                  <a:pt x="41181" y="321309"/>
                </a:lnTo>
                <a:lnTo>
                  <a:pt x="27846" y="327659"/>
                </a:lnTo>
                <a:lnTo>
                  <a:pt x="41181" y="327659"/>
                </a:lnTo>
                <a:lnTo>
                  <a:pt x="43721" y="325119"/>
                </a:lnTo>
                <a:lnTo>
                  <a:pt x="50706" y="325119"/>
                </a:lnTo>
                <a:lnTo>
                  <a:pt x="48801" y="321309"/>
                </a:lnTo>
                <a:lnTo>
                  <a:pt x="57056" y="317499"/>
                </a:lnTo>
                <a:lnTo>
                  <a:pt x="46261" y="317499"/>
                </a:lnTo>
                <a:lnTo>
                  <a:pt x="41181" y="308609"/>
                </a:lnTo>
                <a:close/>
                <a:moveTo>
                  <a:pt x="68486" y="314959"/>
                </a:moveTo>
                <a:lnTo>
                  <a:pt x="62136" y="314959"/>
                </a:lnTo>
                <a:lnTo>
                  <a:pt x="69121" y="327659"/>
                </a:lnTo>
                <a:lnTo>
                  <a:pt x="69121" y="316229"/>
                </a:lnTo>
                <a:lnTo>
                  <a:pt x="68486" y="314959"/>
                </a:lnTo>
                <a:close/>
                <a:moveTo>
                  <a:pt x="105951" y="297179"/>
                </a:moveTo>
                <a:lnTo>
                  <a:pt x="105951" y="308609"/>
                </a:lnTo>
                <a:lnTo>
                  <a:pt x="92616" y="314959"/>
                </a:lnTo>
                <a:lnTo>
                  <a:pt x="108491" y="314959"/>
                </a:lnTo>
                <a:lnTo>
                  <a:pt x="115476" y="327659"/>
                </a:lnTo>
                <a:lnTo>
                  <a:pt x="115476" y="314959"/>
                </a:lnTo>
                <a:lnTo>
                  <a:pt x="113571" y="311149"/>
                </a:lnTo>
                <a:lnTo>
                  <a:pt x="122461" y="306069"/>
                </a:lnTo>
                <a:lnTo>
                  <a:pt x="111031" y="306069"/>
                </a:lnTo>
                <a:lnTo>
                  <a:pt x="105951" y="297179"/>
                </a:lnTo>
                <a:close/>
                <a:moveTo>
                  <a:pt x="347886" y="308609"/>
                </a:moveTo>
                <a:lnTo>
                  <a:pt x="347886" y="321309"/>
                </a:lnTo>
                <a:lnTo>
                  <a:pt x="334551" y="327659"/>
                </a:lnTo>
                <a:lnTo>
                  <a:pt x="346616" y="327659"/>
                </a:lnTo>
                <a:lnTo>
                  <a:pt x="350426" y="325119"/>
                </a:lnTo>
                <a:lnTo>
                  <a:pt x="356459" y="325119"/>
                </a:lnTo>
                <a:lnTo>
                  <a:pt x="355506" y="322579"/>
                </a:lnTo>
                <a:lnTo>
                  <a:pt x="364396" y="317499"/>
                </a:lnTo>
                <a:lnTo>
                  <a:pt x="352966" y="317499"/>
                </a:lnTo>
                <a:lnTo>
                  <a:pt x="347886" y="308609"/>
                </a:lnTo>
                <a:close/>
                <a:moveTo>
                  <a:pt x="394241" y="307339"/>
                </a:moveTo>
                <a:lnTo>
                  <a:pt x="394241" y="318769"/>
                </a:lnTo>
                <a:lnTo>
                  <a:pt x="380906" y="327659"/>
                </a:lnTo>
                <a:lnTo>
                  <a:pt x="391701" y="327659"/>
                </a:lnTo>
                <a:lnTo>
                  <a:pt x="396781" y="323849"/>
                </a:lnTo>
                <a:lnTo>
                  <a:pt x="403131" y="323849"/>
                </a:lnTo>
                <a:lnTo>
                  <a:pt x="401861" y="321309"/>
                </a:lnTo>
                <a:lnTo>
                  <a:pt x="412529" y="316229"/>
                </a:lnTo>
                <a:lnTo>
                  <a:pt x="399321" y="316229"/>
                </a:lnTo>
                <a:lnTo>
                  <a:pt x="394241" y="307339"/>
                </a:lnTo>
                <a:close/>
                <a:moveTo>
                  <a:pt x="421546" y="314959"/>
                </a:moveTo>
                <a:lnTo>
                  <a:pt x="415196" y="314959"/>
                </a:lnTo>
                <a:lnTo>
                  <a:pt x="422181" y="327659"/>
                </a:lnTo>
                <a:lnTo>
                  <a:pt x="422181" y="316229"/>
                </a:lnTo>
                <a:lnTo>
                  <a:pt x="421546" y="314959"/>
                </a:lnTo>
                <a:close/>
                <a:moveTo>
                  <a:pt x="467901" y="312419"/>
                </a:moveTo>
                <a:lnTo>
                  <a:pt x="461551" y="312419"/>
                </a:lnTo>
                <a:lnTo>
                  <a:pt x="468536" y="327659"/>
                </a:lnTo>
                <a:lnTo>
                  <a:pt x="468536" y="314959"/>
                </a:lnTo>
                <a:lnTo>
                  <a:pt x="467901" y="312419"/>
                </a:lnTo>
                <a:close/>
                <a:moveTo>
                  <a:pt x="87536" y="306069"/>
                </a:moveTo>
                <a:lnTo>
                  <a:pt x="87536" y="318769"/>
                </a:lnTo>
                <a:lnTo>
                  <a:pt x="74201" y="325119"/>
                </a:lnTo>
                <a:lnTo>
                  <a:pt x="87536" y="325119"/>
                </a:lnTo>
                <a:lnTo>
                  <a:pt x="90076" y="323849"/>
                </a:lnTo>
                <a:lnTo>
                  <a:pt x="97061" y="323849"/>
                </a:lnTo>
                <a:lnTo>
                  <a:pt x="95156" y="321309"/>
                </a:lnTo>
                <a:lnTo>
                  <a:pt x="105951" y="314959"/>
                </a:lnTo>
                <a:lnTo>
                  <a:pt x="92616" y="314959"/>
                </a:lnTo>
                <a:lnTo>
                  <a:pt x="87536" y="306069"/>
                </a:lnTo>
                <a:close/>
                <a:moveTo>
                  <a:pt x="161196" y="312419"/>
                </a:moveTo>
                <a:lnTo>
                  <a:pt x="154846" y="312419"/>
                </a:lnTo>
                <a:lnTo>
                  <a:pt x="162466" y="325119"/>
                </a:lnTo>
                <a:lnTo>
                  <a:pt x="162466" y="314959"/>
                </a:lnTo>
                <a:lnTo>
                  <a:pt x="161196" y="312419"/>
                </a:lnTo>
                <a:close/>
                <a:moveTo>
                  <a:pt x="440596" y="306069"/>
                </a:moveTo>
                <a:lnTo>
                  <a:pt x="440596" y="317499"/>
                </a:lnTo>
                <a:lnTo>
                  <a:pt x="427261" y="325119"/>
                </a:lnTo>
                <a:lnTo>
                  <a:pt x="438056" y="325119"/>
                </a:lnTo>
                <a:lnTo>
                  <a:pt x="443136" y="322579"/>
                </a:lnTo>
                <a:lnTo>
                  <a:pt x="449486" y="322579"/>
                </a:lnTo>
                <a:lnTo>
                  <a:pt x="448216" y="321309"/>
                </a:lnTo>
                <a:lnTo>
                  <a:pt x="457741" y="314959"/>
                </a:lnTo>
                <a:lnTo>
                  <a:pt x="445676" y="314959"/>
                </a:lnTo>
                <a:lnTo>
                  <a:pt x="440596" y="306069"/>
                </a:lnTo>
                <a:close/>
                <a:moveTo>
                  <a:pt x="514256" y="311149"/>
                </a:moveTo>
                <a:lnTo>
                  <a:pt x="507906" y="311149"/>
                </a:lnTo>
                <a:lnTo>
                  <a:pt x="514891" y="325119"/>
                </a:lnTo>
                <a:lnTo>
                  <a:pt x="514891" y="312419"/>
                </a:lnTo>
                <a:lnTo>
                  <a:pt x="514256" y="311149"/>
                </a:lnTo>
                <a:close/>
                <a:moveTo>
                  <a:pt x="133891" y="304799"/>
                </a:moveTo>
                <a:lnTo>
                  <a:pt x="133891" y="317499"/>
                </a:lnTo>
                <a:lnTo>
                  <a:pt x="120556" y="323849"/>
                </a:lnTo>
                <a:lnTo>
                  <a:pt x="131986" y="323849"/>
                </a:lnTo>
                <a:lnTo>
                  <a:pt x="136431" y="321309"/>
                </a:lnTo>
                <a:lnTo>
                  <a:pt x="142781" y="321309"/>
                </a:lnTo>
                <a:lnTo>
                  <a:pt x="141511" y="318769"/>
                </a:lnTo>
                <a:lnTo>
                  <a:pt x="152306" y="314959"/>
                </a:lnTo>
                <a:lnTo>
                  <a:pt x="138971" y="314959"/>
                </a:lnTo>
                <a:lnTo>
                  <a:pt x="133891" y="304799"/>
                </a:lnTo>
                <a:close/>
                <a:moveTo>
                  <a:pt x="207551" y="311149"/>
                </a:moveTo>
                <a:lnTo>
                  <a:pt x="201201" y="311149"/>
                </a:lnTo>
                <a:lnTo>
                  <a:pt x="208821" y="323849"/>
                </a:lnTo>
                <a:lnTo>
                  <a:pt x="208821" y="312419"/>
                </a:lnTo>
                <a:lnTo>
                  <a:pt x="207551" y="311149"/>
                </a:lnTo>
                <a:close/>
                <a:moveTo>
                  <a:pt x="486951" y="304799"/>
                </a:moveTo>
                <a:lnTo>
                  <a:pt x="486951" y="316229"/>
                </a:lnTo>
                <a:lnTo>
                  <a:pt x="473616" y="323849"/>
                </a:lnTo>
                <a:lnTo>
                  <a:pt x="484411" y="323849"/>
                </a:lnTo>
                <a:lnTo>
                  <a:pt x="489491" y="321309"/>
                </a:lnTo>
                <a:lnTo>
                  <a:pt x="495841" y="321309"/>
                </a:lnTo>
                <a:lnTo>
                  <a:pt x="494571" y="318769"/>
                </a:lnTo>
                <a:lnTo>
                  <a:pt x="501239" y="314959"/>
                </a:lnTo>
                <a:lnTo>
                  <a:pt x="492031" y="314959"/>
                </a:lnTo>
                <a:lnTo>
                  <a:pt x="486951" y="304799"/>
                </a:lnTo>
                <a:close/>
                <a:moveTo>
                  <a:pt x="180246" y="303529"/>
                </a:moveTo>
                <a:lnTo>
                  <a:pt x="180246" y="314959"/>
                </a:lnTo>
                <a:lnTo>
                  <a:pt x="166911" y="322579"/>
                </a:lnTo>
                <a:lnTo>
                  <a:pt x="178976" y="322579"/>
                </a:lnTo>
                <a:lnTo>
                  <a:pt x="183421" y="321309"/>
                </a:lnTo>
                <a:lnTo>
                  <a:pt x="189136" y="321309"/>
                </a:lnTo>
                <a:lnTo>
                  <a:pt x="187866" y="317499"/>
                </a:lnTo>
                <a:lnTo>
                  <a:pt x="198661" y="312419"/>
                </a:lnTo>
                <a:lnTo>
                  <a:pt x="185326" y="312419"/>
                </a:lnTo>
                <a:lnTo>
                  <a:pt x="180246" y="303529"/>
                </a:lnTo>
                <a:close/>
                <a:moveTo>
                  <a:pt x="254541" y="309879"/>
                </a:moveTo>
                <a:lnTo>
                  <a:pt x="247556" y="309879"/>
                </a:lnTo>
                <a:lnTo>
                  <a:pt x="255176" y="322579"/>
                </a:lnTo>
                <a:lnTo>
                  <a:pt x="255176" y="311149"/>
                </a:lnTo>
                <a:lnTo>
                  <a:pt x="254541" y="309879"/>
                </a:lnTo>
                <a:close/>
                <a:moveTo>
                  <a:pt x="40546" y="306069"/>
                </a:moveTo>
                <a:lnTo>
                  <a:pt x="34196" y="306069"/>
                </a:lnTo>
                <a:lnTo>
                  <a:pt x="41181" y="321309"/>
                </a:lnTo>
                <a:lnTo>
                  <a:pt x="41181" y="308609"/>
                </a:lnTo>
                <a:lnTo>
                  <a:pt x="40546" y="306069"/>
                </a:lnTo>
                <a:close/>
                <a:moveTo>
                  <a:pt x="226601" y="302259"/>
                </a:moveTo>
                <a:lnTo>
                  <a:pt x="226601" y="314959"/>
                </a:lnTo>
                <a:lnTo>
                  <a:pt x="213266" y="321309"/>
                </a:lnTo>
                <a:lnTo>
                  <a:pt x="225966" y="321309"/>
                </a:lnTo>
                <a:lnTo>
                  <a:pt x="229776" y="318769"/>
                </a:lnTo>
                <a:lnTo>
                  <a:pt x="235491" y="318769"/>
                </a:lnTo>
                <a:lnTo>
                  <a:pt x="234221" y="316229"/>
                </a:lnTo>
                <a:lnTo>
                  <a:pt x="245016" y="311149"/>
                </a:lnTo>
                <a:lnTo>
                  <a:pt x="231681" y="311149"/>
                </a:lnTo>
                <a:lnTo>
                  <a:pt x="226601" y="302259"/>
                </a:lnTo>
                <a:close/>
                <a:moveTo>
                  <a:pt x="273591" y="302259"/>
                </a:moveTo>
                <a:lnTo>
                  <a:pt x="273591" y="312419"/>
                </a:lnTo>
                <a:lnTo>
                  <a:pt x="259621" y="321309"/>
                </a:lnTo>
                <a:lnTo>
                  <a:pt x="269464" y="321309"/>
                </a:lnTo>
                <a:lnTo>
                  <a:pt x="276131" y="317499"/>
                </a:lnTo>
                <a:lnTo>
                  <a:pt x="282481" y="317499"/>
                </a:lnTo>
                <a:lnTo>
                  <a:pt x="280576" y="314959"/>
                </a:lnTo>
                <a:lnTo>
                  <a:pt x="291371" y="309879"/>
                </a:lnTo>
                <a:lnTo>
                  <a:pt x="278036" y="309879"/>
                </a:lnTo>
                <a:lnTo>
                  <a:pt x="273591" y="302259"/>
                </a:lnTo>
                <a:close/>
                <a:moveTo>
                  <a:pt x="300896" y="308609"/>
                </a:moveTo>
                <a:lnTo>
                  <a:pt x="293911" y="308609"/>
                </a:lnTo>
                <a:lnTo>
                  <a:pt x="301531" y="321309"/>
                </a:lnTo>
                <a:lnTo>
                  <a:pt x="301531" y="309879"/>
                </a:lnTo>
                <a:lnTo>
                  <a:pt x="300896" y="308609"/>
                </a:lnTo>
                <a:close/>
                <a:moveTo>
                  <a:pt x="346616" y="306069"/>
                </a:moveTo>
                <a:lnTo>
                  <a:pt x="340901" y="306069"/>
                </a:lnTo>
                <a:lnTo>
                  <a:pt x="347886" y="321309"/>
                </a:lnTo>
                <a:lnTo>
                  <a:pt x="347886" y="308609"/>
                </a:lnTo>
                <a:lnTo>
                  <a:pt x="346616" y="306069"/>
                </a:lnTo>
                <a:close/>
                <a:moveTo>
                  <a:pt x="528861" y="317499"/>
                </a:moveTo>
                <a:lnTo>
                  <a:pt x="519971" y="321309"/>
                </a:lnTo>
                <a:lnTo>
                  <a:pt x="528861" y="321309"/>
                </a:lnTo>
                <a:lnTo>
                  <a:pt x="528861" y="317499"/>
                </a:lnTo>
                <a:close/>
                <a:moveTo>
                  <a:pt x="86901" y="304799"/>
                </a:moveTo>
                <a:lnTo>
                  <a:pt x="80551" y="304799"/>
                </a:lnTo>
                <a:lnTo>
                  <a:pt x="87536" y="318769"/>
                </a:lnTo>
                <a:lnTo>
                  <a:pt x="87536" y="306069"/>
                </a:lnTo>
                <a:lnTo>
                  <a:pt x="86901" y="304799"/>
                </a:lnTo>
                <a:close/>
                <a:moveTo>
                  <a:pt x="319946" y="299719"/>
                </a:moveTo>
                <a:lnTo>
                  <a:pt x="319946" y="311149"/>
                </a:lnTo>
                <a:lnTo>
                  <a:pt x="306611" y="318769"/>
                </a:lnTo>
                <a:lnTo>
                  <a:pt x="318041" y="318769"/>
                </a:lnTo>
                <a:lnTo>
                  <a:pt x="322486" y="316229"/>
                </a:lnTo>
                <a:lnTo>
                  <a:pt x="328836" y="316229"/>
                </a:lnTo>
                <a:lnTo>
                  <a:pt x="327566" y="314959"/>
                </a:lnTo>
                <a:lnTo>
                  <a:pt x="337091" y="308609"/>
                </a:lnTo>
                <a:lnTo>
                  <a:pt x="324391" y="308609"/>
                </a:lnTo>
                <a:lnTo>
                  <a:pt x="319946" y="299719"/>
                </a:lnTo>
                <a:close/>
                <a:moveTo>
                  <a:pt x="393606" y="304799"/>
                </a:moveTo>
                <a:lnTo>
                  <a:pt x="387256" y="304799"/>
                </a:lnTo>
                <a:lnTo>
                  <a:pt x="394241" y="318769"/>
                </a:lnTo>
                <a:lnTo>
                  <a:pt x="394241" y="307339"/>
                </a:lnTo>
                <a:lnTo>
                  <a:pt x="393606" y="304799"/>
                </a:lnTo>
                <a:close/>
                <a:moveTo>
                  <a:pt x="59596" y="298449"/>
                </a:moveTo>
                <a:lnTo>
                  <a:pt x="59596" y="309879"/>
                </a:lnTo>
                <a:lnTo>
                  <a:pt x="46261" y="317499"/>
                </a:lnTo>
                <a:lnTo>
                  <a:pt x="57056" y="317499"/>
                </a:lnTo>
                <a:lnTo>
                  <a:pt x="62136" y="314959"/>
                </a:lnTo>
                <a:lnTo>
                  <a:pt x="68486" y="314959"/>
                </a:lnTo>
                <a:lnTo>
                  <a:pt x="67216" y="312419"/>
                </a:lnTo>
                <a:lnTo>
                  <a:pt x="73884" y="308609"/>
                </a:lnTo>
                <a:lnTo>
                  <a:pt x="64676" y="308609"/>
                </a:lnTo>
                <a:lnTo>
                  <a:pt x="59596" y="298449"/>
                </a:lnTo>
                <a:close/>
                <a:moveTo>
                  <a:pt x="132939" y="303529"/>
                </a:moveTo>
                <a:lnTo>
                  <a:pt x="126906" y="303529"/>
                </a:lnTo>
                <a:lnTo>
                  <a:pt x="133891" y="317499"/>
                </a:lnTo>
                <a:lnTo>
                  <a:pt x="133891" y="304799"/>
                </a:lnTo>
                <a:lnTo>
                  <a:pt x="132939" y="303529"/>
                </a:lnTo>
                <a:close/>
                <a:moveTo>
                  <a:pt x="366301" y="298449"/>
                </a:moveTo>
                <a:lnTo>
                  <a:pt x="366301" y="309879"/>
                </a:lnTo>
                <a:lnTo>
                  <a:pt x="352966" y="317499"/>
                </a:lnTo>
                <a:lnTo>
                  <a:pt x="364396" y="317499"/>
                </a:lnTo>
                <a:lnTo>
                  <a:pt x="368841" y="314959"/>
                </a:lnTo>
                <a:lnTo>
                  <a:pt x="375191" y="314959"/>
                </a:lnTo>
                <a:lnTo>
                  <a:pt x="373921" y="312419"/>
                </a:lnTo>
                <a:lnTo>
                  <a:pt x="380589" y="308609"/>
                </a:lnTo>
                <a:lnTo>
                  <a:pt x="370746" y="308609"/>
                </a:lnTo>
                <a:lnTo>
                  <a:pt x="366301" y="298449"/>
                </a:lnTo>
                <a:close/>
                <a:moveTo>
                  <a:pt x="439961" y="303529"/>
                </a:moveTo>
                <a:lnTo>
                  <a:pt x="433611" y="303529"/>
                </a:lnTo>
                <a:lnTo>
                  <a:pt x="440596" y="317499"/>
                </a:lnTo>
                <a:lnTo>
                  <a:pt x="440596" y="306069"/>
                </a:lnTo>
                <a:lnTo>
                  <a:pt x="439961" y="303529"/>
                </a:lnTo>
                <a:close/>
                <a:moveTo>
                  <a:pt x="412656" y="297179"/>
                </a:moveTo>
                <a:lnTo>
                  <a:pt x="412656" y="308609"/>
                </a:lnTo>
                <a:lnTo>
                  <a:pt x="399321" y="316229"/>
                </a:lnTo>
                <a:lnTo>
                  <a:pt x="412529" y="316229"/>
                </a:lnTo>
                <a:lnTo>
                  <a:pt x="415196" y="314959"/>
                </a:lnTo>
                <a:lnTo>
                  <a:pt x="421546" y="314959"/>
                </a:lnTo>
                <a:lnTo>
                  <a:pt x="420276" y="311149"/>
                </a:lnTo>
                <a:lnTo>
                  <a:pt x="429166" y="306069"/>
                </a:lnTo>
                <a:lnTo>
                  <a:pt x="417736" y="306069"/>
                </a:lnTo>
                <a:lnTo>
                  <a:pt x="412656" y="297179"/>
                </a:lnTo>
                <a:close/>
                <a:moveTo>
                  <a:pt x="486316" y="302259"/>
                </a:moveTo>
                <a:lnTo>
                  <a:pt x="479966" y="302259"/>
                </a:lnTo>
                <a:lnTo>
                  <a:pt x="486951" y="316229"/>
                </a:lnTo>
                <a:lnTo>
                  <a:pt x="486951" y="304799"/>
                </a:lnTo>
                <a:lnTo>
                  <a:pt x="486316" y="302259"/>
                </a:lnTo>
                <a:close/>
                <a:moveTo>
                  <a:pt x="152306" y="295909"/>
                </a:moveTo>
                <a:lnTo>
                  <a:pt x="152306" y="308609"/>
                </a:lnTo>
                <a:lnTo>
                  <a:pt x="138971" y="314959"/>
                </a:lnTo>
                <a:lnTo>
                  <a:pt x="152306" y="314959"/>
                </a:lnTo>
                <a:lnTo>
                  <a:pt x="154846" y="312419"/>
                </a:lnTo>
                <a:lnTo>
                  <a:pt x="161196" y="312419"/>
                </a:lnTo>
                <a:lnTo>
                  <a:pt x="159926" y="309879"/>
                </a:lnTo>
                <a:lnTo>
                  <a:pt x="168816" y="304799"/>
                </a:lnTo>
                <a:lnTo>
                  <a:pt x="157386" y="304799"/>
                </a:lnTo>
                <a:lnTo>
                  <a:pt x="152306" y="295909"/>
                </a:lnTo>
                <a:close/>
                <a:moveTo>
                  <a:pt x="179611" y="302259"/>
                </a:moveTo>
                <a:lnTo>
                  <a:pt x="173261" y="302259"/>
                </a:lnTo>
                <a:lnTo>
                  <a:pt x="180246" y="314959"/>
                </a:lnTo>
                <a:lnTo>
                  <a:pt x="180246" y="303529"/>
                </a:lnTo>
                <a:lnTo>
                  <a:pt x="179611" y="302259"/>
                </a:lnTo>
                <a:close/>
                <a:moveTo>
                  <a:pt x="226601" y="302259"/>
                </a:moveTo>
                <a:lnTo>
                  <a:pt x="219616" y="302259"/>
                </a:lnTo>
                <a:lnTo>
                  <a:pt x="226601" y="314959"/>
                </a:lnTo>
                <a:lnTo>
                  <a:pt x="226601" y="302259"/>
                </a:lnTo>
                <a:close/>
                <a:moveTo>
                  <a:pt x="459011" y="295909"/>
                </a:moveTo>
                <a:lnTo>
                  <a:pt x="459011" y="308609"/>
                </a:lnTo>
                <a:lnTo>
                  <a:pt x="445676" y="314959"/>
                </a:lnTo>
                <a:lnTo>
                  <a:pt x="457741" y="314959"/>
                </a:lnTo>
                <a:lnTo>
                  <a:pt x="461551" y="312419"/>
                </a:lnTo>
                <a:lnTo>
                  <a:pt x="467901" y="312419"/>
                </a:lnTo>
                <a:lnTo>
                  <a:pt x="466631" y="309879"/>
                </a:lnTo>
                <a:lnTo>
                  <a:pt x="475521" y="304799"/>
                </a:lnTo>
                <a:lnTo>
                  <a:pt x="464091" y="304799"/>
                </a:lnTo>
                <a:lnTo>
                  <a:pt x="459011" y="295909"/>
                </a:lnTo>
                <a:close/>
                <a:moveTo>
                  <a:pt x="505366" y="295909"/>
                </a:moveTo>
                <a:lnTo>
                  <a:pt x="505366" y="306069"/>
                </a:lnTo>
                <a:lnTo>
                  <a:pt x="492031" y="314959"/>
                </a:lnTo>
                <a:lnTo>
                  <a:pt x="501239" y="314959"/>
                </a:lnTo>
                <a:lnTo>
                  <a:pt x="507906" y="311149"/>
                </a:lnTo>
                <a:lnTo>
                  <a:pt x="514256" y="311149"/>
                </a:lnTo>
                <a:lnTo>
                  <a:pt x="512986" y="308609"/>
                </a:lnTo>
                <a:lnTo>
                  <a:pt x="523654" y="303529"/>
                </a:lnTo>
                <a:lnTo>
                  <a:pt x="510446" y="303529"/>
                </a:lnTo>
                <a:lnTo>
                  <a:pt x="505366" y="295909"/>
                </a:lnTo>
                <a:close/>
                <a:moveTo>
                  <a:pt x="198661" y="294639"/>
                </a:moveTo>
                <a:lnTo>
                  <a:pt x="198661" y="306069"/>
                </a:lnTo>
                <a:lnTo>
                  <a:pt x="185326" y="312419"/>
                </a:lnTo>
                <a:lnTo>
                  <a:pt x="198661" y="312419"/>
                </a:lnTo>
                <a:lnTo>
                  <a:pt x="201201" y="311149"/>
                </a:lnTo>
                <a:lnTo>
                  <a:pt x="207551" y="311149"/>
                </a:lnTo>
                <a:lnTo>
                  <a:pt x="206281" y="308609"/>
                </a:lnTo>
                <a:lnTo>
                  <a:pt x="216949" y="303529"/>
                </a:lnTo>
                <a:lnTo>
                  <a:pt x="203741" y="303529"/>
                </a:lnTo>
                <a:lnTo>
                  <a:pt x="198661" y="294639"/>
                </a:lnTo>
                <a:close/>
                <a:moveTo>
                  <a:pt x="272321" y="299719"/>
                </a:moveTo>
                <a:lnTo>
                  <a:pt x="265971" y="299719"/>
                </a:lnTo>
                <a:lnTo>
                  <a:pt x="273591" y="312419"/>
                </a:lnTo>
                <a:lnTo>
                  <a:pt x="273591" y="302259"/>
                </a:lnTo>
                <a:lnTo>
                  <a:pt x="272321" y="299719"/>
                </a:lnTo>
                <a:close/>
                <a:moveTo>
                  <a:pt x="245016" y="293369"/>
                </a:moveTo>
                <a:lnTo>
                  <a:pt x="245016" y="304799"/>
                </a:lnTo>
                <a:lnTo>
                  <a:pt x="231681" y="311149"/>
                </a:lnTo>
                <a:lnTo>
                  <a:pt x="245016" y="311149"/>
                </a:lnTo>
                <a:lnTo>
                  <a:pt x="247556" y="309879"/>
                </a:lnTo>
                <a:lnTo>
                  <a:pt x="254541" y="309879"/>
                </a:lnTo>
                <a:lnTo>
                  <a:pt x="252636" y="306069"/>
                </a:lnTo>
                <a:lnTo>
                  <a:pt x="260891" y="302259"/>
                </a:lnTo>
                <a:lnTo>
                  <a:pt x="250096" y="302259"/>
                </a:lnTo>
                <a:lnTo>
                  <a:pt x="245016" y="293369"/>
                </a:lnTo>
                <a:close/>
                <a:moveTo>
                  <a:pt x="318676" y="298449"/>
                </a:moveTo>
                <a:lnTo>
                  <a:pt x="312326" y="298449"/>
                </a:lnTo>
                <a:lnTo>
                  <a:pt x="319946" y="311149"/>
                </a:lnTo>
                <a:lnTo>
                  <a:pt x="319946" y="299719"/>
                </a:lnTo>
                <a:lnTo>
                  <a:pt x="318676" y="298449"/>
                </a:lnTo>
                <a:close/>
                <a:moveTo>
                  <a:pt x="58326" y="295909"/>
                </a:moveTo>
                <a:lnTo>
                  <a:pt x="52611" y="295909"/>
                </a:lnTo>
                <a:lnTo>
                  <a:pt x="59596" y="309879"/>
                </a:lnTo>
                <a:lnTo>
                  <a:pt x="59596" y="298449"/>
                </a:lnTo>
                <a:lnTo>
                  <a:pt x="58326" y="295909"/>
                </a:lnTo>
                <a:close/>
                <a:moveTo>
                  <a:pt x="291371" y="292099"/>
                </a:moveTo>
                <a:lnTo>
                  <a:pt x="291371" y="303529"/>
                </a:lnTo>
                <a:lnTo>
                  <a:pt x="278036" y="309879"/>
                </a:lnTo>
                <a:lnTo>
                  <a:pt x="291371" y="309879"/>
                </a:lnTo>
                <a:lnTo>
                  <a:pt x="293911" y="308609"/>
                </a:lnTo>
                <a:lnTo>
                  <a:pt x="300896" y="308609"/>
                </a:lnTo>
                <a:lnTo>
                  <a:pt x="298991" y="304799"/>
                </a:lnTo>
                <a:lnTo>
                  <a:pt x="307246" y="302259"/>
                </a:lnTo>
                <a:lnTo>
                  <a:pt x="296451" y="302259"/>
                </a:lnTo>
                <a:lnTo>
                  <a:pt x="291371" y="292099"/>
                </a:lnTo>
                <a:close/>
                <a:moveTo>
                  <a:pt x="365031" y="297179"/>
                </a:moveTo>
                <a:lnTo>
                  <a:pt x="358681" y="297179"/>
                </a:lnTo>
                <a:lnTo>
                  <a:pt x="366301" y="309879"/>
                </a:lnTo>
                <a:lnTo>
                  <a:pt x="366301" y="298449"/>
                </a:lnTo>
                <a:lnTo>
                  <a:pt x="365031" y="297179"/>
                </a:lnTo>
                <a:close/>
                <a:moveTo>
                  <a:pt x="531401" y="302259"/>
                </a:moveTo>
                <a:lnTo>
                  <a:pt x="526321" y="302259"/>
                </a:lnTo>
                <a:lnTo>
                  <a:pt x="531401" y="309879"/>
                </a:lnTo>
                <a:lnTo>
                  <a:pt x="531401" y="302259"/>
                </a:lnTo>
                <a:close/>
                <a:moveTo>
                  <a:pt x="78011" y="289559"/>
                </a:moveTo>
                <a:lnTo>
                  <a:pt x="78011" y="299719"/>
                </a:lnTo>
                <a:lnTo>
                  <a:pt x="64676" y="308609"/>
                </a:lnTo>
                <a:lnTo>
                  <a:pt x="73884" y="308609"/>
                </a:lnTo>
                <a:lnTo>
                  <a:pt x="80551" y="304799"/>
                </a:lnTo>
                <a:lnTo>
                  <a:pt x="86901" y="304799"/>
                </a:lnTo>
                <a:lnTo>
                  <a:pt x="85631" y="302259"/>
                </a:lnTo>
                <a:lnTo>
                  <a:pt x="96299" y="297179"/>
                </a:lnTo>
                <a:lnTo>
                  <a:pt x="83091" y="297179"/>
                </a:lnTo>
                <a:lnTo>
                  <a:pt x="78011" y="289559"/>
                </a:lnTo>
                <a:close/>
                <a:moveTo>
                  <a:pt x="105316" y="295909"/>
                </a:moveTo>
                <a:lnTo>
                  <a:pt x="98966" y="295909"/>
                </a:lnTo>
                <a:lnTo>
                  <a:pt x="105951" y="308609"/>
                </a:lnTo>
                <a:lnTo>
                  <a:pt x="105951" y="297179"/>
                </a:lnTo>
                <a:lnTo>
                  <a:pt x="105316" y="295909"/>
                </a:lnTo>
                <a:close/>
                <a:moveTo>
                  <a:pt x="151671" y="293369"/>
                </a:moveTo>
                <a:lnTo>
                  <a:pt x="145321" y="293369"/>
                </a:lnTo>
                <a:lnTo>
                  <a:pt x="152306" y="308609"/>
                </a:lnTo>
                <a:lnTo>
                  <a:pt x="152306" y="295909"/>
                </a:lnTo>
                <a:lnTo>
                  <a:pt x="151671" y="293369"/>
                </a:lnTo>
                <a:close/>
                <a:moveTo>
                  <a:pt x="337726" y="289559"/>
                </a:moveTo>
                <a:lnTo>
                  <a:pt x="337726" y="302259"/>
                </a:lnTo>
                <a:lnTo>
                  <a:pt x="324391" y="308609"/>
                </a:lnTo>
                <a:lnTo>
                  <a:pt x="337091" y="308609"/>
                </a:lnTo>
                <a:lnTo>
                  <a:pt x="340901" y="306069"/>
                </a:lnTo>
                <a:lnTo>
                  <a:pt x="346616" y="306069"/>
                </a:lnTo>
                <a:lnTo>
                  <a:pt x="345346" y="303529"/>
                </a:lnTo>
                <a:lnTo>
                  <a:pt x="356141" y="298449"/>
                </a:lnTo>
                <a:lnTo>
                  <a:pt x="342806" y="298449"/>
                </a:lnTo>
                <a:lnTo>
                  <a:pt x="337726" y="289559"/>
                </a:lnTo>
                <a:close/>
                <a:moveTo>
                  <a:pt x="384081" y="289559"/>
                </a:moveTo>
                <a:lnTo>
                  <a:pt x="384081" y="302259"/>
                </a:lnTo>
                <a:lnTo>
                  <a:pt x="370746" y="308609"/>
                </a:lnTo>
                <a:lnTo>
                  <a:pt x="380589" y="308609"/>
                </a:lnTo>
                <a:lnTo>
                  <a:pt x="387256" y="304799"/>
                </a:lnTo>
                <a:lnTo>
                  <a:pt x="393606" y="304799"/>
                </a:lnTo>
                <a:lnTo>
                  <a:pt x="391701" y="302259"/>
                </a:lnTo>
                <a:lnTo>
                  <a:pt x="402496" y="297179"/>
                </a:lnTo>
                <a:lnTo>
                  <a:pt x="389161" y="297179"/>
                </a:lnTo>
                <a:lnTo>
                  <a:pt x="384081" y="289559"/>
                </a:lnTo>
                <a:close/>
                <a:moveTo>
                  <a:pt x="412021" y="295909"/>
                </a:moveTo>
                <a:lnTo>
                  <a:pt x="405036" y="295909"/>
                </a:lnTo>
                <a:lnTo>
                  <a:pt x="412656" y="308609"/>
                </a:lnTo>
                <a:lnTo>
                  <a:pt x="412656" y="297179"/>
                </a:lnTo>
                <a:lnTo>
                  <a:pt x="412021" y="295909"/>
                </a:lnTo>
                <a:close/>
                <a:moveTo>
                  <a:pt x="459011" y="295909"/>
                </a:moveTo>
                <a:lnTo>
                  <a:pt x="452026" y="295909"/>
                </a:lnTo>
                <a:lnTo>
                  <a:pt x="459011" y="308609"/>
                </a:lnTo>
                <a:lnTo>
                  <a:pt x="459011" y="295909"/>
                </a:lnTo>
                <a:close/>
                <a:moveTo>
                  <a:pt x="124366" y="287019"/>
                </a:moveTo>
                <a:lnTo>
                  <a:pt x="124366" y="298449"/>
                </a:lnTo>
                <a:lnTo>
                  <a:pt x="111031" y="306069"/>
                </a:lnTo>
                <a:lnTo>
                  <a:pt x="122461" y="306069"/>
                </a:lnTo>
                <a:lnTo>
                  <a:pt x="126906" y="303529"/>
                </a:lnTo>
                <a:lnTo>
                  <a:pt x="132939" y="303529"/>
                </a:lnTo>
                <a:lnTo>
                  <a:pt x="131986" y="302259"/>
                </a:lnTo>
                <a:lnTo>
                  <a:pt x="141511" y="295909"/>
                </a:lnTo>
                <a:lnTo>
                  <a:pt x="129446" y="295909"/>
                </a:lnTo>
                <a:lnTo>
                  <a:pt x="124366" y="287019"/>
                </a:lnTo>
                <a:close/>
                <a:moveTo>
                  <a:pt x="198026" y="292099"/>
                </a:moveTo>
                <a:lnTo>
                  <a:pt x="191676" y="292099"/>
                </a:lnTo>
                <a:lnTo>
                  <a:pt x="198661" y="306069"/>
                </a:lnTo>
                <a:lnTo>
                  <a:pt x="198661" y="294639"/>
                </a:lnTo>
                <a:lnTo>
                  <a:pt x="198026" y="292099"/>
                </a:lnTo>
                <a:close/>
                <a:moveTo>
                  <a:pt x="431071" y="287019"/>
                </a:moveTo>
                <a:lnTo>
                  <a:pt x="431071" y="298449"/>
                </a:lnTo>
                <a:lnTo>
                  <a:pt x="417736" y="306069"/>
                </a:lnTo>
                <a:lnTo>
                  <a:pt x="429166" y="306069"/>
                </a:lnTo>
                <a:lnTo>
                  <a:pt x="433611" y="303529"/>
                </a:lnTo>
                <a:lnTo>
                  <a:pt x="439961" y="303529"/>
                </a:lnTo>
                <a:lnTo>
                  <a:pt x="438691" y="302259"/>
                </a:lnTo>
                <a:lnTo>
                  <a:pt x="448851" y="295909"/>
                </a:lnTo>
                <a:lnTo>
                  <a:pt x="435516" y="295909"/>
                </a:lnTo>
                <a:lnTo>
                  <a:pt x="431071" y="287019"/>
                </a:lnTo>
                <a:close/>
                <a:moveTo>
                  <a:pt x="504731" y="293369"/>
                </a:moveTo>
                <a:lnTo>
                  <a:pt x="498381" y="293369"/>
                </a:lnTo>
                <a:lnTo>
                  <a:pt x="505366" y="306069"/>
                </a:lnTo>
                <a:lnTo>
                  <a:pt x="505366" y="295909"/>
                </a:lnTo>
                <a:lnTo>
                  <a:pt x="504731" y="293369"/>
                </a:lnTo>
                <a:close/>
                <a:moveTo>
                  <a:pt x="31656" y="289559"/>
                </a:moveTo>
                <a:lnTo>
                  <a:pt x="31656" y="302259"/>
                </a:lnTo>
                <a:lnTo>
                  <a:pt x="24671" y="304799"/>
                </a:lnTo>
                <a:lnTo>
                  <a:pt x="39911" y="304799"/>
                </a:lnTo>
                <a:lnTo>
                  <a:pt x="39276" y="303529"/>
                </a:lnTo>
                <a:lnTo>
                  <a:pt x="48166" y="298449"/>
                </a:lnTo>
                <a:lnTo>
                  <a:pt x="36101" y="298449"/>
                </a:lnTo>
                <a:lnTo>
                  <a:pt x="31656" y="289559"/>
                </a:lnTo>
                <a:close/>
                <a:moveTo>
                  <a:pt x="170721" y="285749"/>
                </a:moveTo>
                <a:lnTo>
                  <a:pt x="170721" y="297179"/>
                </a:lnTo>
                <a:lnTo>
                  <a:pt x="157386" y="304799"/>
                </a:lnTo>
                <a:lnTo>
                  <a:pt x="168816" y="304799"/>
                </a:lnTo>
                <a:lnTo>
                  <a:pt x="173261" y="302259"/>
                </a:lnTo>
                <a:lnTo>
                  <a:pt x="179611" y="302259"/>
                </a:lnTo>
                <a:lnTo>
                  <a:pt x="178341" y="299719"/>
                </a:lnTo>
                <a:lnTo>
                  <a:pt x="185009" y="295909"/>
                </a:lnTo>
                <a:lnTo>
                  <a:pt x="175801" y="295909"/>
                </a:lnTo>
                <a:lnTo>
                  <a:pt x="170721" y="285749"/>
                </a:lnTo>
                <a:close/>
                <a:moveTo>
                  <a:pt x="244381" y="290829"/>
                </a:moveTo>
                <a:lnTo>
                  <a:pt x="238031" y="290829"/>
                </a:lnTo>
                <a:lnTo>
                  <a:pt x="245016" y="304799"/>
                </a:lnTo>
                <a:lnTo>
                  <a:pt x="245016" y="293369"/>
                </a:lnTo>
                <a:lnTo>
                  <a:pt x="244381" y="290829"/>
                </a:lnTo>
                <a:close/>
                <a:moveTo>
                  <a:pt x="477426" y="285749"/>
                </a:moveTo>
                <a:lnTo>
                  <a:pt x="477426" y="297179"/>
                </a:lnTo>
                <a:lnTo>
                  <a:pt x="464091" y="304799"/>
                </a:lnTo>
                <a:lnTo>
                  <a:pt x="475521" y="304799"/>
                </a:lnTo>
                <a:lnTo>
                  <a:pt x="479966" y="302259"/>
                </a:lnTo>
                <a:lnTo>
                  <a:pt x="486316" y="302259"/>
                </a:lnTo>
                <a:lnTo>
                  <a:pt x="485046" y="299719"/>
                </a:lnTo>
                <a:lnTo>
                  <a:pt x="495206" y="295909"/>
                </a:lnTo>
                <a:lnTo>
                  <a:pt x="482506" y="295909"/>
                </a:lnTo>
                <a:lnTo>
                  <a:pt x="477426" y="285749"/>
                </a:lnTo>
                <a:close/>
                <a:moveTo>
                  <a:pt x="217076" y="284479"/>
                </a:moveTo>
                <a:lnTo>
                  <a:pt x="217076" y="295909"/>
                </a:lnTo>
                <a:lnTo>
                  <a:pt x="203741" y="303529"/>
                </a:lnTo>
                <a:lnTo>
                  <a:pt x="216949" y="303529"/>
                </a:lnTo>
                <a:lnTo>
                  <a:pt x="219616" y="302259"/>
                </a:lnTo>
                <a:lnTo>
                  <a:pt x="226601" y="302259"/>
                </a:lnTo>
                <a:lnTo>
                  <a:pt x="224696" y="298449"/>
                </a:lnTo>
                <a:lnTo>
                  <a:pt x="233586" y="293369"/>
                </a:lnTo>
                <a:lnTo>
                  <a:pt x="222156" y="293369"/>
                </a:lnTo>
                <a:lnTo>
                  <a:pt x="217076" y="284479"/>
                </a:lnTo>
                <a:close/>
                <a:moveTo>
                  <a:pt x="290736" y="289559"/>
                </a:moveTo>
                <a:lnTo>
                  <a:pt x="284386" y="289559"/>
                </a:lnTo>
                <a:lnTo>
                  <a:pt x="291371" y="303529"/>
                </a:lnTo>
                <a:lnTo>
                  <a:pt x="291371" y="292099"/>
                </a:lnTo>
                <a:lnTo>
                  <a:pt x="290736" y="289559"/>
                </a:lnTo>
                <a:close/>
                <a:moveTo>
                  <a:pt x="523781" y="284479"/>
                </a:moveTo>
                <a:lnTo>
                  <a:pt x="523781" y="295909"/>
                </a:lnTo>
                <a:lnTo>
                  <a:pt x="510446" y="303529"/>
                </a:lnTo>
                <a:lnTo>
                  <a:pt x="523654" y="303529"/>
                </a:lnTo>
                <a:lnTo>
                  <a:pt x="526321" y="302259"/>
                </a:lnTo>
                <a:lnTo>
                  <a:pt x="531401" y="302259"/>
                </a:lnTo>
                <a:lnTo>
                  <a:pt x="531401" y="293369"/>
                </a:lnTo>
                <a:lnTo>
                  <a:pt x="528861" y="293369"/>
                </a:lnTo>
                <a:lnTo>
                  <a:pt x="523781" y="284479"/>
                </a:lnTo>
                <a:close/>
                <a:moveTo>
                  <a:pt x="31656" y="289559"/>
                </a:moveTo>
                <a:lnTo>
                  <a:pt x="24036" y="289559"/>
                </a:lnTo>
                <a:lnTo>
                  <a:pt x="31656" y="302259"/>
                </a:lnTo>
                <a:lnTo>
                  <a:pt x="31656" y="289559"/>
                </a:lnTo>
                <a:close/>
                <a:moveTo>
                  <a:pt x="263431" y="283209"/>
                </a:moveTo>
                <a:lnTo>
                  <a:pt x="263431" y="295909"/>
                </a:lnTo>
                <a:lnTo>
                  <a:pt x="250096" y="302259"/>
                </a:lnTo>
                <a:lnTo>
                  <a:pt x="260891" y="302259"/>
                </a:lnTo>
                <a:lnTo>
                  <a:pt x="265971" y="299719"/>
                </a:lnTo>
                <a:lnTo>
                  <a:pt x="272321" y="299719"/>
                </a:lnTo>
                <a:lnTo>
                  <a:pt x="271051" y="297179"/>
                </a:lnTo>
                <a:lnTo>
                  <a:pt x="279941" y="292099"/>
                </a:lnTo>
                <a:lnTo>
                  <a:pt x="268511" y="292099"/>
                </a:lnTo>
                <a:lnTo>
                  <a:pt x="263431" y="283209"/>
                </a:lnTo>
                <a:close/>
                <a:moveTo>
                  <a:pt x="309786" y="281939"/>
                </a:moveTo>
                <a:lnTo>
                  <a:pt x="309786" y="293369"/>
                </a:lnTo>
                <a:lnTo>
                  <a:pt x="296451" y="302259"/>
                </a:lnTo>
                <a:lnTo>
                  <a:pt x="307246" y="302259"/>
                </a:lnTo>
                <a:lnTo>
                  <a:pt x="312326" y="298449"/>
                </a:lnTo>
                <a:lnTo>
                  <a:pt x="318676" y="298449"/>
                </a:lnTo>
                <a:lnTo>
                  <a:pt x="317406" y="295909"/>
                </a:lnTo>
                <a:lnTo>
                  <a:pt x="328074" y="290829"/>
                </a:lnTo>
                <a:lnTo>
                  <a:pt x="314866" y="290829"/>
                </a:lnTo>
                <a:lnTo>
                  <a:pt x="309786" y="281939"/>
                </a:lnTo>
                <a:close/>
                <a:moveTo>
                  <a:pt x="337726" y="289559"/>
                </a:moveTo>
                <a:lnTo>
                  <a:pt x="330741" y="289559"/>
                </a:lnTo>
                <a:lnTo>
                  <a:pt x="337726" y="302259"/>
                </a:lnTo>
                <a:lnTo>
                  <a:pt x="337726" y="289559"/>
                </a:lnTo>
                <a:close/>
                <a:moveTo>
                  <a:pt x="383129" y="287019"/>
                </a:moveTo>
                <a:lnTo>
                  <a:pt x="377096" y="287019"/>
                </a:lnTo>
                <a:lnTo>
                  <a:pt x="384081" y="302259"/>
                </a:lnTo>
                <a:lnTo>
                  <a:pt x="384081" y="289559"/>
                </a:lnTo>
                <a:lnTo>
                  <a:pt x="383129" y="287019"/>
                </a:lnTo>
                <a:close/>
                <a:moveTo>
                  <a:pt x="533306" y="168909"/>
                </a:moveTo>
                <a:lnTo>
                  <a:pt x="533306" y="289559"/>
                </a:lnTo>
                <a:lnTo>
                  <a:pt x="532671" y="292099"/>
                </a:lnTo>
                <a:lnTo>
                  <a:pt x="532036" y="292099"/>
                </a:lnTo>
                <a:lnTo>
                  <a:pt x="532036" y="302259"/>
                </a:lnTo>
                <a:lnTo>
                  <a:pt x="554579" y="302259"/>
                </a:lnTo>
                <a:lnTo>
                  <a:pt x="554896" y="298449"/>
                </a:lnTo>
                <a:lnTo>
                  <a:pt x="555531" y="293369"/>
                </a:lnTo>
                <a:lnTo>
                  <a:pt x="556103" y="281939"/>
                </a:lnTo>
                <a:lnTo>
                  <a:pt x="556068" y="273049"/>
                </a:lnTo>
                <a:lnTo>
                  <a:pt x="554896" y="257809"/>
                </a:lnTo>
                <a:lnTo>
                  <a:pt x="554261" y="251459"/>
                </a:lnTo>
                <a:lnTo>
                  <a:pt x="554155" y="246379"/>
                </a:lnTo>
                <a:lnTo>
                  <a:pt x="552991" y="232409"/>
                </a:lnTo>
                <a:lnTo>
                  <a:pt x="552356" y="229869"/>
                </a:lnTo>
                <a:lnTo>
                  <a:pt x="551721" y="228599"/>
                </a:lnTo>
                <a:lnTo>
                  <a:pt x="542196" y="190499"/>
                </a:lnTo>
                <a:lnTo>
                  <a:pt x="533306" y="168909"/>
                </a:lnTo>
                <a:close/>
                <a:moveTo>
                  <a:pt x="76741" y="287019"/>
                </a:moveTo>
                <a:lnTo>
                  <a:pt x="70391" y="287019"/>
                </a:lnTo>
                <a:lnTo>
                  <a:pt x="78011" y="299719"/>
                </a:lnTo>
                <a:lnTo>
                  <a:pt x="78011" y="289559"/>
                </a:lnTo>
                <a:lnTo>
                  <a:pt x="76741" y="287019"/>
                </a:lnTo>
                <a:close/>
                <a:moveTo>
                  <a:pt x="49436" y="279399"/>
                </a:moveTo>
                <a:lnTo>
                  <a:pt x="49436" y="292099"/>
                </a:lnTo>
                <a:lnTo>
                  <a:pt x="36101" y="298449"/>
                </a:lnTo>
                <a:lnTo>
                  <a:pt x="48166" y="298449"/>
                </a:lnTo>
                <a:lnTo>
                  <a:pt x="52611" y="295909"/>
                </a:lnTo>
                <a:lnTo>
                  <a:pt x="58326" y="295909"/>
                </a:lnTo>
                <a:lnTo>
                  <a:pt x="57056" y="293369"/>
                </a:lnTo>
                <a:lnTo>
                  <a:pt x="67851" y="289559"/>
                </a:lnTo>
                <a:lnTo>
                  <a:pt x="54516" y="289559"/>
                </a:lnTo>
                <a:lnTo>
                  <a:pt x="49436" y="279399"/>
                </a:lnTo>
                <a:close/>
                <a:moveTo>
                  <a:pt x="123731" y="285749"/>
                </a:moveTo>
                <a:lnTo>
                  <a:pt x="117381" y="285749"/>
                </a:lnTo>
                <a:lnTo>
                  <a:pt x="124366" y="298449"/>
                </a:lnTo>
                <a:lnTo>
                  <a:pt x="124366" y="287019"/>
                </a:lnTo>
                <a:lnTo>
                  <a:pt x="123731" y="285749"/>
                </a:lnTo>
                <a:close/>
                <a:moveTo>
                  <a:pt x="356141" y="280669"/>
                </a:moveTo>
                <a:lnTo>
                  <a:pt x="356141" y="292099"/>
                </a:lnTo>
                <a:lnTo>
                  <a:pt x="342806" y="298449"/>
                </a:lnTo>
                <a:lnTo>
                  <a:pt x="356141" y="298449"/>
                </a:lnTo>
                <a:lnTo>
                  <a:pt x="358681" y="297179"/>
                </a:lnTo>
                <a:lnTo>
                  <a:pt x="365031" y="297179"/>
                </a:lnTo>
                <a:lnTo>
                  <a:pt x="363761" y="295909"/>
                </a:lnTo>
                <a:lnTo>
                  <a:pt x="373286" y="289559"/>
                </a:lnTo>
                <a:lnTo>
                  <a:pt x="361221" y="289559"/>
                </a:lnTo>
                <a:lnTo>
                  <a:pt x="356141" y="280669"/>
                </a:lnTo>
                <a:close/>
                <a:moveTo>
                  <a:pt x="429801" y="285749"/>
                </a:moveTo>
                <a:lnTo>
                  <a:pt x="423451" y="285749"/>
                </a:lnTo>
                <a:lnTo>
                  <a:pt x="431071" y="298449"/>
                </a:lnTo>
                <a:lnTo>
                  <a:pt x="431071" y="287019"/>
                </a:lnTo>
                <a:lnTo>
                  <a:pt x="429801" y="285749"/>
                </a:lnTo>
                <a:close/>
                <a:moveTo>
                  <a:pt x="532036" y="292099"/>
                </a:moveTo>
                <a:lnTo>
                  <a:pt x="531401" y="293369"/>
                </a:lnTo>
                <a:lnTo>
                  <a:pt x="531401" y="298449"/>
                </a:lnTo>
                <a:lnTo>
                  <a:pt x="532036" y="298449"/>
                </a:lnTo>
                <a:lnTo>
                  <a:pt x="532036" y="292099"/>
                </a:lnTo>
                <a:close/>
                <a:moveTo>
                  <a:pt x="96426" y="278129"/>
                </a:moveTo>
                <a:lnTo>
                  <a:pt x="96426" y="289559"/>
                </a:lnTo>
                <a:lnTo>
                  <a:pt x="83091" y="297179"/>
                </a:lnTo>
                <a:lnTo>
                  <a:pt x="96299" y="297179"/>
                </a:lnTo>
                <a:lnTo>
                  <a:pt x="98966" y="295909"/>
                </a:lnTo>
                <a:lnTo>
                  <a:pt x="105316" y="295909"/>
                </a:lnTo>
                <a:lnTo>
                  <a:pt x="103411" y="292099"/>
                </a:lnTo>
                <a:lnTo>
                  <a:pt x="114206" y="287019"/>
                </a:lnTo>
                <a:lnTo>
                  <a:pt x="100871" y="287019"/>
                </a:lnTo>
                <a:lnTo>
                  <a:pt x="96426" y="278129"/>
                </a:lnTo>
                <a:close/>
                <a:moveTo>
                  <a:pt x="170721" y="284479"/>
                </a:moveTo>
                <a:lnTo>
                  <a:pt x="163736" y="284479"/>
                </a:lnTo>
                <a:lnTo>
                  <a:pt x="170721" y="297179"/>
                </a:lnTo>
                <a:lnTo>
                  <a:pt x="170721" y="284479"/>
                </a:lnTo>
                <a:close/>
                <a:moveTo>
                  <a:pt x="402496" y="279399"/>
                </a:moveTo>
                <a:lnTo>
                  <a:pt x="402496" y="290829"/>
                </a:lnTo>
                <a:lnTo>
                  <a:pt x="389161" y="297179"/>
                </a:lnTo>
                <a:lnTo>
                  <a:pt x="402496" y="297179"/>
                </a:lnTo>
                <a:lnTo>
                  <a:pt x="405036" y="295909"/>
                </a:lnTo>
                <a:lnTo>
                  <a:pt x="412021" y="295909"/>
                </a:lnTo>
                <a:lnTo>
                  <a:pt x="410116" y="293369"/>
                </a:lnTo>
                <a:lnTo>
                  <a:pt x="416784" y="289559"/>
                </a:lnTo>
                <a:lnTo>
                  <a:pt x="407576" y="289559"/>
                </a:lnTo>
                <a:lnTo>
                  <a:pt x="402496" y="279399"/>
                </a:lnTo>
                <a:close/>
                <a:moveTo>
                  <a:pt x="476156" y="284479"/>
                </a:moveTo>
                <a:lnTo>
                  <a:pt x="469806" y="284479"/>
                </a:lnTo>
                <a:lnTo>
                  <a:pt x="477426" y="297179"/>
                </a:lnTo>
                <a:lnTo>
                  <a:pt x="477426" y="285749"/>
                </a:lnTo>
                <a:lnTo>
                  <a:pt x="476156" y="284479"/>
                </a:lnTo>
                <a:close/>
                <a:moveTo>
                  <a:pt x="142781" y="276859"/>
                </a:moveTo>
                <a:lnTo>
                  <a:pt x="142781" y="289559"/>
                </a:lnTo>
                <a:lnTo>
                  <a:pt x="129446" y="295909"/>
                </a:lnTo>
                <a:lnTo>
                  <a:pt x="141511" y="295909"/>
                </a:lnTo>
                <a:lnTo>
                  <a:pt x="145321" y="293369"/>
                </a:lnTo>
                <a:lnTo>
                  <a:pt x="151671" y="293369"/>
                </a:lnTo>
                <a:lnTo>
                  <a:pt x="150401" y="290829"/>
                </a:lnTo>
                <a:lnTo>
                  <a:pt x="160561" y="285749"/>
                </a:lnTo>
                <a:lnTo>
                  <a:pt x="147226" y="285749"/>
                </a:lnTo>
                <a:lnTo>
                  <a:pt x="142781" y="276859"/>
                </a:lnTo>
                <a:close/>
                <a:moveTo>
                  <a:pt x="189136" y="276859"/>
                </a:moveTo>
                <a:lnTo>
                  <a:pt x="189136" y="287019"/>
                </a:lnTo>
                <a:lnTo>
                  <a:pt x="175801" y="295909"/>
                </a:lnTo>
                <a:lnTo>
                  <a:pt x="185009" y="295909"/>
                </a:lnTo>
                <a:lnTo>
                  <a:pt x="191676" y="292099"/>
                </a:lnTo>
                <a:lnTo>
                  <a:pt x="198026" y="292099"/>
                </a:lnTo>
                <a:lnTo>
                  <a:pt x="196756" y="289559"/>
                </a:lnTo>
                <a:lnTo>
                  <a:pt x="206916" y="284479"/>
                </a:lnTo>
                <a:lnTo>
                  <a:pt x="194216" y="284479"/>
                </a:lnTo>
                <a:lnTo>
                  <a:pt x="189136" y="276859"/>
                </a:lnTo>
                <a:close/>
                <a:moveTo>
                  <a:pt x="217076" y="283209"/>
                </a:moveTo>
                <a:lnTo>
                  <a:pt x="210091" y="283209"/>
                </a:lnTo>
                <a:lnTo>
                  <a:pt x="217076" y="295909"/>
                </a:lnTo>
                <a:lnTo>
                  <a:pt x="217076" y="283209"/>
                </a:lnTo>
                <a:close/>
                <a:moveTo>
                  <a:pt x="262796" y="280669"/>
                </a:moveTo>
                <a:lnTo>
                  <a:pt x="256446" y="280669"/>
                </a:lnTo>
                <a:lnTo>
                  <a:pt x="263431" y="295909"/>
                </a:lnTo>
                <a:lnTo>
                  <a:pt x="263431" y="283209"/>
                </a:lnTo>
                <a:lnTo>
                  <a:pt x="262796" y="280669"/>
                </a:lnTo>
                <a:close/>
                <a:moveTo>
                  <a:pt x="448851" y="278129"/>
                </a:moveTo>
                <a:lnTo>
                  <a:pt x="448851" y="289559"/>
                </a:lnTo>
                <a:lnTo>
                  <a:pt x="435516" y="295909"/>
                </a:lnTo>
                <a:lnTo>
                  <a:pt x="458376" y="295909"/>
                </a:lnTo>
                <a:lnTo>
                  <a:pt x="456471" y="292099"/>
                </a:lnTo>
                <a:lnTo>
                  <a:pt x="465361" y="287019"/>
                </a:lnTo>
                <a:lnTo>
                  <a:pt x="453931" y="287019"/>
                </a:lnTo>
                <a:lnTo>
                  <a:pt x="448851" y="278129"/>
                </a:lnTo>
                <a:close/>
                <a:moveTo>
                  <a:pt x="495206" y="276859"/>
                </a:moveTo>
                <a:lnTo>
                  <a:pt x="495206" y="289559"/>
                </a:lnTo>
                <a:lnTo>
                  <a:pt x="482506" y="295909"/>
                </a:lnTo>
                <a:lnTo>
                  <a:pt x="495206" y="295909"/>
                </a:lnTo>
                <a:lnTo>
                  <a:pt x="498381" y="293369"/>
                </a:lnTo>
                <a:lnTo>
                  <a:pt x="504731" y="293369"/>
                </a:lnTo>
                <a:lnTo>
                  <a:pt x="502826" y="290829"/>
                </a:lnTo>
                <a:lnTo>
                  <a:pt x="511716" y="285749"/>
                </a:lnTo>
                <a:lnTo>
                  <a:pt x="500286" y="285749"/>
                </a:lnTo>
                <a:lnTo>
                  <a:pt x="495206" y="276859"/>
                </a:lnTo>
                <a:close/>
                <a:moveTo>
                  <a:pt x="523146" y="283209"/>
                </a:moveTo>
                <a:lnTo>
                  <a:pt x="516161" y="283209"/>
                </a:lnTo>
                <a:lnTo>
                  <a:pt x="523781" y="295909"/>
                </a:lnTo>
                <a:lnTo>
                  <a:pt x="523781" y="284479"/>
                </a:lnTo>
                <a:lnTo>
                  <a:pt x="523146" y="283209"/>
                </a:lnTo>
                <a:close/>
                <a:moveTo>
                  <a:pt x="235491" y="274319"/>
                </a:moveTo>
                <a:lnTo>
                  <a:pt x="235491" y="285749"/>
                </a:lnTo>
                <a:lnTo>
                  <a:pt x="222156" y="293369"/>
                </a:lnTo>
                <a:lnTo>
                  <a:pt x="233586" y="293369"/>
                </a:lnTo>
                <a:lnTo>
                  <a:pt x="238031" y="290829"/>
                </a:lnTo>
                <a:lnTo>
                  <a:pt x="244381" y="290829"/>
                </a:lnTo>
                <a:lnTo>
                  <a:pt x="243111" y="289559"/>
                </a:lnTo>
                <a:lnTo>
                  <a:pt x="252636" y="283209"/>
                </a:lnTo>
                <a:lnTo>
                  <a:pt x="240571" y="283209"/>
                </a:lnTo>
                <a:lnTo>
                  <a:pt x="235491" y="274319"/>
                </a:lnTo>
                <a:close/>
                <a:moveTo>
                  <a:pt x="309151" y="279399"/>
                </a:moveTo>
                <a:lnTo>
                  <a:pt x="302801" y="279399"/>
                </a:lnTo>
                <a:lnTo>
                  <a:pt x="309786" y="293369"/>
                </a:lnTo>
                <a:lnTo>
                  <a:pt x="309786" y="281939"/>
                </a:lnTo>
                <a:lnTo>
                  <a:pt x="309151" y="279399"/>
                </a:lnTo>
                <a:close/>
                <a:moveTo>
                  <a:pt x="48484" y="278129"/>
                </a:moveTo>
                <a:lnTo>
                  <a:pt x="42451" y="278129"/>
                </a:lnTo>
                <a:lnTo>
                  <a:pt x="49436" y="292099"/>
                </a:lnTo>
                <a:lnTo>
                  <a:pt x="49436" y="279399"/>
                </a:lnTo>
                <a:lnTo>
                  <a:pt x="48484" y="278129"/>
                </a:lnTo>
                <a:close/>
                <a:moveTo>
                  <a:pt x="281846" y="273049"/>
                </a:moveTo>
                <a:lnTo>
                  <a:pt x="281846" y="284479"/>
                </a:lnTo>
                <a:lnTo>
                  <a:pt x="268511" y="292099"/>
                </a:lnTo>
                <a:lnTo>
                  <a:pt x="279941" y="292099"/>
                </a:lnTo>
                <a:lnTo>
                  <a:pt x="284386" y="289559"/>
                </a:lnTo>
                <a:lnTo>
                  <a:pt x="290736" y="289559"/>
                </a:lnTo>
                <a:lnTo>
                  <a:pt x="289466" y="287019"/>
                </a:lnTo>
                <a:lnTo>
                  <a:pt x="296134" y="283209"/>
                </a:lnTo>
                <a:lnTo>
                  <a:pt x="286926" y="283209"/>
                </a:lnTo>
                <a:lnTo>
                  <a:pt x="281846" y="273049"/>
                </a:lnTo>
                <a:close/>
                <a:moveTo>
                  <a:pt x="355506" y="278129"/>
                </a:moveTo>
                <a:lnTo>
                  <a:pt x="349156" y="278129"/>
                </a:lnTo>
                <a:lnTo>
                  <a:pt x="356141" y="292099"/>
                </a:lnTo>
                <a:lnTo>
                  <a:pt x="356141" y="280669"/>
                </a:lnTo>
                <a:lnTo>
                  <a:pt x="355506" y="278129"/>
                </a:lnTo>
                <a:close/>
                <a:moveTo>
                  <a:pt x="328201" y="271779"/>
                </a:moveTo>
                <a:lnTo>
                  <a:pt x="328201" y="283209"/>
                </a:lnTo>
                <a:lnTo>
                  <a:pt x="314866" y="290829"/>
                </a:lnTo>
                <a:lnTo>
                  <a:pt x="328074" y="290829"/>
                </a:lnTo>
                <a:lnTo>
                  <a:pt x="330741" y="289559"/>
                </a:lnTo>
                <a:lnTo>
                  <a:pt x="337726" y="289559"/>
                </a:lnTo>
                <a:lnTo>
                  <a:pt x="335821" y="285749"/>
                </a:lnTo>
                <a:lnTo>
                  <a:pt x="344711" y="280669"/>
                </a:lnTo>
                <a:lnTo>
                  <a:pt x="333281" y="280669"/>
                </a:lnTo>
                <a:lnTo>
                  <a:pt x="328201" y="271779"/>
                </a:lnTo>
                <a:close/>
                <a:moveTo>
                  <a:pt x="401861" y="276859"/>
                </a:moveTo>
                <a:lnTo>
                  <a:pt x="395511" y="276859"/>
                </a:lnTo>
                <a:lnTo>
                  <a:pt x="402496" y="290829"/>
                </a:lnTo>
                <a:lnTo>
                  <a:pt x="402496" y="279399"/>
                </a:lnTo>
                <a:lnTo>
                  <a:pt x="401861" y="276859"/>
                </a:lnTo>
                <a:close/>
                <a:moveTo>
                  <a:pt x="67851" y="270509"/>
                </a:moveTo>
                <a:lnTo>
                  <a:pt x="67851" y="283209"/>
                </a:lnTo>
                <a:lnTo>
                  <a:pt x="54516" y="289559"/>
                </a:lnTo>
                <a:lnTo>
                  <a:pt x="67851" y="289559"/>
                </a:lnTo>
                <a:lnTo>
                  <a:pt x="70391" y="287019"/>
                </a:lnTo>
                <a:lnTo>
                  <a:pt x="76741" y="287019"/>
                </a:lnTo>
                <a:lnTo>
                  <a:pt x="75471" y="284479"/>
                </a:lnTo>
                <a:lnTo>
                  <a:pt x="84361" y="279399"/>
                </a:lnTo>
                <a:lnTo>
                  <a:pt x="72931" y="279399"/>
                </a:lnTo>
                <a:lnTo>
                  <a:pt x="67851" y="270509"/>
                </a:lnTo>
                <a:close/>
                <a:moveTo>
                  <a:pt x="95156" y="276859"/>
                </a:moveTo>
                <a:lnTo>
                  <a:pt x="88806" y="276859"/>
                </a:lnTo>
                <a:lnTo>
                  <a:pt x="96426" y="289559"/>
                </a:lnTo>
                <a:lnTo>
                  <a:pt x="96426" y="278129"/>
                </a:lnTo>
                <a:lnTo>
                  <a:pt x="95156" y="276859"/>
                </a:lnTo>
                <a:close/>
                <a:moveTo>
                  <a:pt x="142781" y="276859"/>
                </a:moveTo>
                <a:lnTo>
                  <a:pt x="135161" y="276859"/>
                </a:lnTo>
                <a:lnTo>
                  <a:pt x="142781" y="289559"/>
                </a:lnTo>
                <a:lnTo>
                  <a:pt x="142781" y="276859"/>
                </a:lnTo>
                <a:close/>
                <a:moveTo>
                  <a:pt x="374556" y="270509"/>
                </a:moveTo>
                <a:lnTo>
                  <a:pt x="374556" y="283209"/>
                </a:lnTo>
                <a:lnTo>
                  <a:pt x="361221" y="289559"/>
                </a:lnTo>
                <a:lnTo>
                  <a:pt x="373286" y="289559"/>
                </a:lnTo>
                <a:lnTo>
                  <a:pt x="377096" y="287019"/>
                </a:lnTo>
                <a:lnTo>
                  <a:pt x="383129" y="287019"/>
                </a:lnTo>
                <a:lnTo>
                  <a:pt x="382176" y="284479"/>
                </a:lnTo>
                <a:lnTo>
                  <a:pt x="391066" y="279399"/>
                </a:lnTo>
                <a:lnTo>
                  <a:pt x="379636" y="279399"/>
                </a:lnTo>
                <a:lnTo>
                  <a:pt x="374556" y="270509"/>
                </a:lnTo>
                <a:close/>
                <a:moveTo>
                  <a:pt x="420911" y="269239"/>
                </a:moveTo>
                <a:lnTo>
                  <a:pt x="420911" y="280669"/>
                </a:lnTo>
                <a:lnTo>
                  <a:pt x="407576" y="289559"/>
                </a:lnTo>
                <a:lnTo>
                  <a:pt x="416784" y="289559"/>
                </a:lnTo>
                <a:lnTo>
                  <a:pt x="423451" y="285749"/>
                </a:lnTo>
                <a:lnTo>
                  <a:pt x="429801" y="285749"/>
                </a:lnTo>
                <a:lnTo>
                  <a:pt x="428531" y="283209"/>
                </a:lnTo>
                <a:lnTo>
                  <a:pt x="439199" y="278129"/>
                </a:lnTo>
                <a:lnTo>
                  <a:pt x="425991" y="278129"/>
                </a:lnTo>
                <a:lnTo>
                  <a:pt x="420911" y="269239"/>
                </a:lnTo>
                <a:close/>
                <a:moveTo>
                  <a:pt x="448216" y="276859"/>
                </a:moveTo>
                <a:lnTo>
                  <a:pt x="441866" y="276859"/>
                </a:lnTo>
                <a:lnTo>
                  <a:pt x="448851" y="289559"/>
                </a:lnTo>
                <a:lnTo>
                  <a:pt x="448851" y="278129"/>
                </a:lnTo>
                <a:lnTo>
                  <a:pt x="448216" y="276859"/>
                </a:lnTo>
                <a:close/>
                <a:moveTo>
                  <a:pt x="494571" y="274319"/>
                </a:moveTo>
                <a:lnTo>
                  <a:pt x="488221" y="274319"/>
                </a:lnTo>
                <a:lnTo>
                  <a:pt x="495206" y="289559"/>
                </a:lnTo>
                <a:lnTo>
                  <a:pt x="495206" y="276859"/>
                </a:lnTo>
                <a:lnTo>
                  <a:pt x="494571" y="274319"/>
                </a:lnTo>
                <a:close/>
                <a:moveTo>
                  <a:pt x="114206" y="269239"/>
                </a:moveTo>
                <a:lnTo>
                  <a:pt x="114206" y="280669"/>
                </a:lnTo>
                <a:lnTo>
                  <a:pt x="100871" y="287019"/>
                </a:lnTo>
                <a:lnTo>
                  <a:pt x="114206" y="287019"/>
                </a:lnTo>
                <a:lnTo>
                  <a:pt x="117381" y="285749"/>
                </a:lnTo>
                <a:lnTo>
                  <a:pt x="123731" y="285749"/>
                </a:lnTo>
                <a:lnTo>
                  <a:pt x="121826" y="283209"/>
                </a:lnTo>
                <a:lnTo>
                  <a:pt x="132494" y="278129"/>
                </a:lnTo>
                <a:lnTo>
                  <a:pt x="119286" y="278129"/>
                </a:lnTo>
                <a:lnTo>
                  <a:pt x="114206" y="269239"/>
                </a:lnTo>
                <a:close/>
                <a:moveTo>
                  <a:pt x="187866" y="274319"/>
                </a:moveTo>
                <a:lnTo>
                  <a:pt x="181516" y="274319"/>
                </a:lnTo>
                <a:lnTo>
                  <a:pt x="189136" y="287019"/>
                </a:lnTo>
                <a:lnTo>
                  <a:pt x="189136" y="276859"/>
                </a:lnTo>
                <a:lnTo>
                  <a:pt x="187866" y="274319"/>
                </a:lnTo>
                <a:close/>
                <a:moveTo>
                  <a:pt x="467266" y="267969"/>
                </a:moveTo>
                <a:lnTo>
                  <a:pt x="467266" y="279399"/>
                </a:lnTo>
                <a:lnTo>
                  <a:pt x="453931" y="287019"/>
                </a:lnTo>
                <a:lnTo>
                  <a:pt x="465361" y="287019"/>
                </a:lnTo>
                <a:lnTo>
                  <a:pt x="469806" y="284479"/>
                </a:lnTo>
                <a:lnTo>
                  <a:pt x="476156" y="284479"/>
                </a:lnTo>
                <a:lnTo>
                  <a:pt x="474886" y="283209"/>
                </a:lnTo>
                <a:lnTo>
                  <a:pt x="484411" y="276859"/>
                </a:lnTo>
                <a:lnTo>
                  <a:pt x="472346" y="276859"/>
                </a:lnTo>
                <a:lnTo>
                  <a:pt x="467266" y="267969"/>
                </a:lnTo>
                <a:close/>
                <a:moveTo>
                  <a:pt x="160561" y="267969"/>
                </a:moveTo>
                <a:lnTo>
                  <a:pt x="160561" y="279399"/>
                </a:lnTo>
                <a:lnTo>
                  <a:pt x="147226" y="285749"/>
                </a:lnTo>
                <a:lnTo>
                  <a:pt x="160561" y="285749"/>
                </a:lnTo>
                <a:lnTo>
                  <a:pt x="163736" y="284479"/>
                </a:lnTo>
                <a:lnTo>
                  <a:pt x="170721" y="284479"/>
                </a:lnTo>
                <a:lnTo>
                  <a:pt x="168181" y="280669"/>
                </a:lnTo>
                <a:lnTo>
                  <a:pt x="176436" y="276859"/>
                </a:lnTo>
                <a:lnTo>
                  <a:pt x="165641" y="276859"/>
                </a:lnTo>
                <a:lnTo>
                  <a:pt x="160561" y="267969"/>
                </a:lnTo>
                <a:close/>
                <a:moveTo>
                  <a:pt x="234856" y="273049"/>
                </a:moveTo>
                <a:lnTo>
                  <a:pt x="228506" y="273049"/>
                </a:lnTo>
                <a:lnTo>
                  <a:pt x="235491" y="285749"/>
                </a:lnTo>
                <a:lnTo>
                  <a:pt x="235491" y="274319"/>
                </a:lnTo>
                <a:lnTo>
                  <a:pt x="234856" y="273049"/>
                </a:lnTo>
                <a:close/>
                <a:moveTo>
                  <a:pt x="513621" y="266699"/>
                </a:moveTo>
                <a:lnTo>
                  <a:pt x="513621" y="278129"/>
                </a:lnTo>
                <a:lnTo>
                  <a:pt x="500286" y="285749"/>
                </a:lnTo>
                <a:lnTo>
                  <a:pt x="511716" y="285749"/>
                </a:lnTo>
                <a:lnTo>
                  <a:pt x="516161" y="283209"/>
                </a:lnTo>
                <a:lnTo>
                  <a:pt x="523146" y="283209"/>
                </a:lnTo>
                <a:lnTo>
                  <a:pt x="521241" y="280669"/>
                </a:lnTo>
                <a:lnTo>
                  <a:pt x="530766" y="276859"/>
                </a:lnTo>
                <a:lnTo>
                  <a:pt x="518701" y="276859"/>
                </a:lnTo>
                <a:lnTo>
                  <a:pt x="513621" y="266699"/>
                </a:lnTo>
                <a:close/>
                <a:moveTo>
                  <a:pt x="207551" y="265429"/>
                </a:moveTo>
                <a:lnTo>
                  <a:pt x="207551" y="278129"/>
                </a:lnTo>
                <a:lnTo>
                  <a:pt x="194216" y="284479"/>
                </a:lnTo>
                <a:lnTo>
                  <a:pt x="206916" y="284479"/>
                </a:lnTo>
                <a:lnTo>
                  <a:pt x="210091" y="283209"/>
                </a:lnTo>
                <a:lnTo>
                  <a:pt x="217076" y="283209"/>
                </a:lnTo>
                <a:lnTo>
                  <a:pt x="214536" y="279399"/>
                </a:lnTo>
                <a:lnTo>
                  <a:pt x="225331" y="274319"/>
                </a:lnTo>
                <a:lnTo>
                  <a:pt x="211996" y="274319"/>
                </a:lnTo>
                <a:lnTo>
                  <a:pt x="207551" y="265429"/>
                </a:lnTo>
                <a:close/>
                <a:moveTo>
                  <a:pt x="281211" y="271779"/>
                </a:moveTo>
                <a:lnTo>
                  <a:pt x="274861" y="271779"/>
                </a:lnTo>
                <a:lnTo>
                  <a:pt x="281846" y="284479"/>
                </a:lnTo>
                <a:lnTo>
                  <a:pt x="281846" y="273049"/>
                </a:lnTo>
                <a:lnTo>
                  <a:pt x="281211" y="271779"/>
                </a:lnTo>
                <a:close/>
                <a:moveTo>
                  <a:pt x="67216" y="267969"/>
                </a:moveTo>
                <a:lnTo>
                  <a:pt x="60866" y="267969"/>
                </a:lnTo>
                <a:lnTo>
                  <a:pt x="67851" y="283209"/>
                </a:lnTo>
                <a:lnTo>
                  <a:pt x="67851" y="270509"/>
                </a:lnTo>
                <a:lnTo>
                  <a:pt x="67216" y="267969"/>
                </a:lnTo>
                <a:close/>
                <a:moveTo>
                  <a:pt x="253906" y="264159"/>
                </a:moveTo>
                <a:lnTo>
                  <a:pt x="253906" y="276859"/>
                </a:lnTo>
                <a:lnTo>
                  <a:pt x="240571" y="283209"/>
                </a:lnTo>
                <a:lnTo>
                  <a:pt x="252636" y="283209"/>
                </a:lnTo>
                <a:lnTo>
                  <a:pt x="256446" y="280669"/>
                </a:lnTo>
                <a:lnTo>
                  <a:pt x="262796" y="280669"/>
                </a:lnTo>
                <a:lnTo>
                  <a:pt x="261526" y="278129"/>
                </a:lnTo>
                <a:lnTo>
                  <a:pt x="271686" y="273049"/>
                </a:lnTo>
                <a:lnTo>
                  <a:pt x="258351" y="273049"/>
                </a:lnTo>
                <a:lnTo>
                  <a:pt x="253906" y="264159"/>
                </a:lnTo>
                <a:close/>
                <a:moveTo>
                  <a:pt x="300261" y="264159"/>
                </a:moveTo>
                <a:lnTo>
                  <a:pt x="300261" y="274319"/>
                </a:lnTo>
                <a:lnTo>
                  <a:pt x="286926" y="283209"/>
                </a:lnTo>
                <a:lnTo>
                  <a:pt x="296134" y="283209"/>
                </a:lnTo>
                <a:lnTo>
                  <a:pt x="302801" y="279399"/>
                </a:lnTo>
                <a:lnTo>
                  <a:pt x="309151" y="279399"/>
                </a:lnTo>
                <a:lnTo>
                  <a:pt x="307881" y="276859"/>
                </a:lnTo>
                <a:lnTo>
                  <a:pt x="318041" y="271779"/>
                </a:lnTo>
                <a:lnTo>
                  <a:pt x="304706" y="271779"/>
                </a:lnTo>
                <a:lnTo>
                  <a:pt x="300261" y="264159"/>
                </a:lnTo>
                <a:close/>
                <a:moveTo>
                  <a:pt x="327566" y="270509"/>
                </a:moveTo>
                <a:lnTo>
                  <a:pt x="321216" y="270509"/>
                </a:lnTo>
                <a:lnTo>
                  <a:pt x="328201" y="283209"/>
                </a:lnTo>
                <a:lnTo>
                  <a:pt x="328201" y="271779"/>
                </a:lnTo>
                <a:lnTo>
                  <a:pt x="327566" y="270509"/>
                </a:lnTo>
                <a:close/>
                <a:moveTo>
                  <a:pt x="365031" y="252729"/>
                </a:moveTo>
                <a:lnTo>
                  <a:pt x="365031" y="264159"/>
                </a:lnTo>
                <a:lnTo>
                  <a:pt x="351696" y="270509"/>
                </a:lnTo>
                <a:lnTo>
                  <a:pt x="367571" y="270509"/>
                </a:lnTo>
                <a:lnTo>
                  <a:pt x="374556" y="283209"/>
                </a:lnTo>
                <a:lnTo>
                  <a:pt x="374556" y="270509"/>
                </a:lnTo>
                <a:lnTo>
                  <a:pt x="372651" y="265429"/>
                </a:lnTo>
                <a:lnTo>
                  <a:pt x="380271" y="261619"/>
                </a:lnTo>
                <a:lnTo>
                  <a:pt x="369476" y="261619"/>
                </a:lnTo>
                <a:lnTo>
                  <a:pt x="365031" y="252729"/>
                </a:lnTo>
                <a:close/>
                <a:moveTo>
                  <a:pt x="39911" y="261619"/>
                </a:moveTo>
                <a:lnTo>
                  <a:pt x="39911" y="273049"/>
                </a:lnTo>
                <a:lnTo>
                  <a:pt x="26576" y="280669"/>
                </a:lnTo>
                <a:lnTo>
                  <a:pt x="38006" y="280669"/>
                </a:lnTo>
                <a:lnTo>
                  <a:pt x="42451" y="278129"/>
                </a:lnTo>
                <a:lnTo>
                  <a:pt x="48484" y="278129"/>
                </a:lnTo>
                <a:lnTo>
                  <a:pt x="47531" y="276859"/>
                </a:lnTo>
                <a:lnTo>
                  <a:pt x="57056" y="270509"/>
                </a:lnTo>
                <a:lnTo>
                  <a:pt x="44991" y="270509"/>
                </a:lnTo>
                <a:lnTo>
                  <a:pt x="39911" y="261619"/>
                </a:lnTo>
                <a:close/>
                <a:moveTo>
                  <a:pt x="113571" y="266699"/>
                </a:moveTo>
                <a:lnTo>
                  <a:pt x="107221" y="266699"/>
                </a:lnTo>
                <a:lnTo>
                  <a:pt x="114206" y="280669"/>
                </a:lnTo>
                <a:lnTo>
                  <a:pt x="114206" y="269239"/>
                </a:lnTo>
                <a:lnTo>
                  <a:pt x="113571" y="266699"/>
                </a:lnTo>
                <a:close/>
                <a:moveTo>
                  <a:pt x="346616" y="261619"/>
                </a:moveTo>
                <a:lnTo>
                  <a:pt x="346616" y="273049"/>
                </a:lnTo>
                <a:lnTo>
                  <a:pt x="333281" y="280669"/>
                </a:lnTo>
                <a:lnTo>
                  <a:pt x="344711" y="280669"/>
                </a:lnTo>
                <a:lnTo>
                  <a:pt x="349156" y="278129"/>
                </a:lnTo>
                <a:lnTo>
                  <a:pt x="355506" y="278129"/>
                </a:lnTo>
                <a:lnTo>
                  <a:pt x="354236" y="276859"/>
                </a:lnTo>
                <a:lnTo>
                  <a:pt x="365031" y="270509"/>
                </a:lnTo>
                <a:lnTo>
                  <a:pt x="351696" y="270509"/>
                </a:lnTo>
                <a:lnTo>
                  <a:pt x="346616" y="261619"/>
                </a:lnTo>
                <a:close/>
                <a:moveTo>
                  <a:pt x="420911" y="267969"/>
                </a:moveTo>
                <a:lnTo>
                  <a:pt x="413926" y="267969"/>
                </a:lnTo>
                <a:lnTo>
                  <a:pt x="420911" y="280669"/>
                </a:lnTo>
                <a:lnTo>
                  <a:pt x="420911" y="267969"/>
                </a:lnTo>
                <a:close/>
                <a:moveTo>
                  <a:pt x="86266" y="260349"/>
                </a:moveTo>
                <a:lnTo>
                  <a:pt x="86266" y="271779"/>
                </a:lnTo>
                <a:lnTo>
                  <a:pt x="72931" y="279399"/>
                </a:lnTo>
                <a:lnTo>
                  <a:pt x="84361" y="279399"/>
                </a:lnTo>
                <a:lnTo>
                  <a:pt x="88806" y="276859"/>
                </a:lnTo>
                <a:lnTo>
                  <a:pt x="95156" y="276859"/>
                </a:lnTo>
                <a:lnTo>
                  <a:pt x="93886" y="274319"/>
                </a:lnTo>
                <a:lnTo>
                  <a:pt x="100554" y="270509"/>
                </a:lnTo>
                <a:lnTo>
                  <a:pt x="91346" y="270509"/>
                </a:lnTo>
                <a:lnTo>
                  <a:pt x="86266" y="260349"/>
                </a:lnTo>
                <a:close/>
                <a:moveTo>
                  <a:pt x="159926" y="265429"/>
                </a:moveTo>
                <a:lnTo>
                  <a:pt x="153576" y="265429"/>
                </a:lnTo>
                <a:lnTo>
                  <a:pt x="160561" y="279399"/>
                </a:lnTo>
                <a:lnTo>
                  <a:pt x="160561" y="267969"/>
                </a:lnTo>
                <a:lnTo>
                  <a:pt x="159926" y="265429"/>
                </a:lnTo>
                <a:close/>
                <a:moveTo>
                  <a:pt x="392971" y="260349"/>
                </a:moveTo>
                <a:lnTo>
                  <a:pt x="392971" y="271779"/>
                </a:lnTo>
                <a:lnTo>
                  <a:pt x="379636" y="279399"/>
                </a:lnTo>
                <a:lnTo>
                  <a:pt x="391066" y="279399"/>
                </a:lnTo>
                <a:lnTo>
                  <a:pt x="395511" y="276859"/>
                </a:lnTo>
                <a:lnTo>
                  <a:pt x="401861" y="276859"/>
                </a:lnTo>
                <a:lnTo>
                  <a:pt x="400591" y="274319"/>
                </a:lnTo>
                <a:lnTo>
                  <a:pt x="411386" y="270509"/>
                </a:lnTo>
                <a:lnTo>
                  <a:pt x="398051" y="270509"/>
                </a:lnTo>
                <a:lnTo>
                  <a:pt x="392971" y="260349"/>
                </a:lnTo>
                <a:close/>
                <a:moveTo>
                  <a:pt x="466631" y="265429"/>
                </a:moveTo>
                <a:lnTo>
                  <a:pt x="460281" y="265429"/>
                </a:lnTo>
                <a:lnTo>
                  <a:pt x="467266" y="279399"/>
                </a:lnTo>
                <a:lnTo>
                  <a:pt x="467266" y="267969"/>
                </a:lnTo>
                <a:lnTo>
                  <a:pt x="466631" y="265429"/>
                </a:lnTo>
                <a:close/>
                <a:moveTo>
                  <a:pt x="132621" y="259079"/>
                </a:moveTo>
                <a:lnTo>
                  <a:pt x="132621" y="270509"/>
                </a:lnTo>
                <a:lnTo>
                  <a:pt x="119286" y="278129"/>
                </a:lnTo>
                <a:lnTo>
                  <a:pt x="132494" y="278129"/>
                </a:lnTo>
                <a:lnTo>
                  <a:pt x="135161" y="276859"/>
                </a:lnTo>
                <a:lnTo>
                  <a:pt x="141511" y="276859"/>
                </a:lnTo>
                <a:lnTo>
                  <a:pt x="140241" y="273049"/>
                </a:lnTo>
                <a:lnTo>
                  <a:pt x="149131" y="267969"/>
                </a:lnTo>
                <a:lnTo>
                  <a:pt x="137701" y="267969"/>
                </a:lnTo>
                <a:lnTo>
                  <a:pt x="132621" y="259079"/>
                </a:lnTo>
                <a:close/>
                <a:moveTo>
                  <a:pt x="206281" y="264159"/>
                </a:moveTo>
                <a:lnTo>
                  <a:pt x="199931" y="264159"/>
                </a:lnTo>
                <a:lnTo>
                  <a:pt x="207551" y="278129"/>
                </a:lnTo>
                <a:lnTo>
                  <a:pt x="207551" y="265429"/>
                </a:lnTo>
                <a:lnTo>
                  <a:pt x="206281" y="264159"/>
                </a:lnTo>
                <a:close/>
                <a:moveTo>
                  <a:pt x="439326" y="259079"/>
                </a:moveTo>
                <a:lnTo>
                  <a:pt x="439326" y="270509"/>
                </a:lnTo>
                <a:lnTo>
                  <a:pt x="425991" y="278129"/>
                </a:lnTo>
                <a:lnTo>
                  <a:pt x="439199" y="278129"/>
                </a:lnTo>
                <a:lnTo>
                  <a:pt x="441866" y="276859"/>
                </a:lnTo>
                <a:lnTo>
                  <a:pt x="448216" y="276859"/>
                </a:lnTo>
                <a:lnTo>
                  <a:pt x="446946" y="273049"/>
                </a:lnTo>
                <a:lnTo>
                  <a:pt x="455836" y="267969"/>
                </a:lnTo>
                <a:lnTo>
                  <a:pt x="444406" y="267969"/>
                </a:lnTo>
                <a:lnTo>
                  <a:pt x="439326" y="259079"/>
                </a:lnTo>
                <a:close/>
                <a:moveTo>
                  <a:pt x="512986" y="264159"/>
                </a:moveTo>
                <a:lnTo>
                  <a:pt x="506636" y="264159"/>
                </a:lnTo>
                <a:lnTo>
                  <a:pt x="513621" y="278129"/>
                </a:lnTo>
                <a:lnTo>
                  <a:pt x="513621" y="266699"/>
                </a:lnTo>
                <a:lnTo>
                  <a:pt x="512986" y="264159"/>
                </a:lnTo>
                <a:close/>
                <a:moveTo>
                  <a:pt x="178976" y="257809"/>
                </a:moveTo>
                <a:lnTo>
                  <a:pt x="178976" y="270509"/>
                </a:lnTo>
                <a:lnTo>
                  <a:pt x="165641" y="276859"/>
                </a:lnTo>
                <a:lnTo>
                  <a:pt x="176436" y="276859"/>
                </a:lnTo>
                <a:lnTo>
                  <a:pt x="181516" y="274319"/>
                </a:lnTo>
                <a:lnTo>
                  <a:pt x="187866" y="274319"/>
                </a:lnTo>
                <a:lnTo>
                  <a:pt x="186596" y="271779"/>
                </a:lnTo>
                <a:lnTo>
                  <a:pt x="195486" y="266699"/>
                </a:lnTo>
                <a:lnTo>
                  <a:pt x="184056" y="266699"/>
                </a:lnTo>
                <a:lnTo>
                  <a:pt x="178976" y="257809"/>
                </a:lnTo>
                <a:close/>
                <a:moveTo>
                  <a:pt x="253906" y="264159"/>
                </a:moveTo>
                <a:lnTo>
                  <a:pt x="246286" y="264159"/>
                </a:lnTo>
                <a:lnTo>
                  <a:pt x="253906" y="276859"/>
                </a:lnTo>
                <a:lnTo>
                  <a:pt x="253906" y="264159"/>
                </a:lnTo>
                <a:close/>
                <a:moveTo>
                  <a:pt x="485681" y="257809"/>
                </a:moveTo>
                <a:lnTo>
                  <a:pt x="485681" y="270509"/>
                </a:lnTo>
                <a:lnTo>
                  <a:pt x="472346" y="276859"/>
                </a:lnTo>
                <a:lnTo>
                  <a:pt x="484411" y="276859"/>
                </a:lnTo>
                <a:lnTo>
                  <a:pt x="488221" y="274319"/>
                </a:lnTo>
                <a:lnTo>
                  <a:pt x="494571" y="274319"/>
                </a:lnTo>
                <a:lnTo>
                  <a:pt x="493301" y="271779"/>
                </a:lnTo>
                <a:lnTo>
                  <a:pt x="502191" y="266699"/>
                </a:lnTo>
                <a:lnTo>
                  <a:pt x="490761" y="266699"/>
                </a:lnTo>
                <a:lnTo>
                  <a:pt x="485681" y="257809"/>
                </a:lnTo>
                <a:close/>
                <a:moveTo>
                  <a:pt x="532036" y="166369"/>
                </a:moveTo>
                <a:lnTo>
                  <a:pt x="532036" y="267969"/>
                </a:lnTo>
                <a:lnTo>
                  <a:pt x="518701" y="276859"/>
                </a:lnTo>
                <a:lnTo>
                  <a:pt x="530766" y="276859"/>
                </a:lnTo>
                <a:lnTo>
                  <a:pt x="533306" y="274319"/>
                </a:lnTo>
                <a:lnTo>
                  <a:pt x="533306" y="168909"/>
                </a:lnTo>
                <a:lnTo>
                  <a:pt x="532036" y="166369"/>
                </a:lnTo>
                <a:close/>
                <a:moveTo>
                  <a:pt x="225331" y="256539"/>
                </a:moveTo>
                <a:lnTo>
                  <a:pt x="225331" y="267969"/>
                </a:lnTo>
                <a:lnTo>
                  <a:pt x="211996" y="274319"/>
                </a:lnTo>
                <a:lnTo>
                  <a:pt x="225331" y="274319"/>
                </a:lnTo>
                <a:lnTo>
                  <a:pt x="228506" y="273049"/>
                </a:lnTo>
                <a:lnTo>
                  <a:pt x="234856" y="273049"/>
                </a:lnTo>
                <a:lnTo>
                  <a:pt x="232951" y="270509"/>
                </a:lnTo>
                <a:lnTo>
                  <a:pt x="243619" y="265429"/>
                </a:lnTo>
                <a:lnTo>
                  <a:pt x="230411" y="265429"/>
                </a:lnTo>
                <a:lnTo>
                  <a:pt x="225331" y="256539"/>
                </a:lnTo>
                <a:close/>
                <a:moveTo>
                  <a:pt x="298991" y="261619"/>
                </a:moveTo>
                <a:lnTo>
                  <a:pt x="292641" y="261619"/>
                </a:lnTo>
                <a:lnTo>
                  <a:pt x="300261" y="274319"/>
                </a:lnTo>
                <a:lnTo>
                  <a:pt x="300261" y="264159"/>
                </a:lnTo>
                <a:lnTo>
                  <a:pt x="298991" y="261619"/>
                </a:lnTo>
                <a:close/>
                <a:moveTo>
                  <a:pt x="39911" y="260349"/>
                </a:moveTo>
                <a:lnTo>
                  <a:pt x="32926" y="260349"/>
                </a:lnTo>
                <a:lnTo>
                  <a:pt x="39911" y="273049"/>
                </a:lnTo>
                <a:lnTo>
                  <a:pt x="39911" y="260349"/>
                </a:lnTo>
                <a:close/>
                <a:moveTo>
                  <a:pt x="271686" y="255269"/>
                </a:moveTo>
                <a:lnTo>
                  <a:pt x="271686" y="266699"/>
                </a:lnTo>
                <a:lnTo>
                  <a:pt x="258351" y="273049"/>
                </a:lnTo>
                <a:lnTo>
                  <a:pt x="271686" y="273049"/>
                </a:lnTo>
                <a:lnTo>
                  <a:pt x="274861" y="271779"/>
                </a:lnTo>
                <a:lnTo>
                  <a:pt x="281211" y="271779"/>
                </a:lnTo>
                <a:lnTo>
                  <a:pt x="279306" y="270509"/>
                </a:lnTo>
                <a:lnTo>
                  <a:pt x="288831" y="264159"/>
                </a:lnTo>
                <a:lnTo>
                  <a:pt x="276766" y="264159"/>
                </a:lnTo>
                <a:lnTo>
                  <a:pt x="271686" y="255269"/>
                </a:lnTo>
                <a:close/>
                <a:moveTo>
                  <a:pt x="345981" y="260349"/>
                </a:moveTo>
                <a:lnTo>
                  <a:pt x="339631" y="260349"/>
                </a:lnTo>
                <a:lnTo>
                  <a:pt x="346616" y="273049"/>
                </a:lnTo>
                <a:lnTo>
                  <a:pt x="346616" y="261619"/>
                </a:lnTo>
                <a:lnTo>
                  <a:pt x="345981" y="260349"/>
                </a:lnTo>
                <a:close/>
                <a:moveTo>
                  <a:pt x="85631" y="257809"/>
                </a:moveTo>
                <a:lnTo>
                  <a:pt x="79281" y="257809"/>
                </a:lnTo>
                <a:lnTo>
                  <a:pt x="86266" y="271779"/>
                </a:lnTo>
                <a:lnTo>
                  <a:pt x="86266" y="260349"/>
                </a:lnTo>
                <a:lnTo>
                  <a:pt x="85631" y="257809"/>
                </a:lnTo>
                <a:close/>
                <a:moveTo>
                  <a:pt x="318041" y="253999"/>
                </a:moveTo>
                <a:lnTo>
                  <a:pt x="318041" y="265429"/>
                </a:lnTo>
                <a:lnTo>
                  <a:pt x="304706" y="271779"/>
                </a:lnTo>
                <a:lnTo>
                  <a:pt x="318041" y="271779"/>
                </a:lnTo>
                <a:lnTo>
                  <a:pt x="321216" y="270509"/>
                </a:lnTo>
                <a:lnTo>
                  <a:pt x="327566" y="270509"/>
                </a:lnTo>
                <a:lnTo>
                  <a:pt x="325661" y="267969"/>
                </a:lnTo>
                <a:lnTo>
                  <a:pt x="334551" y="264159"/>
                </a:lnTo>
                <a:lnTo>
                  <a:pt x="323121" y="264159"/>
                </a:lnTo>
                <a:lnTo>
                  <a:pt x="318041" y="253999"/>
                </a:lnTo>
                <a:close/>
                <a:moveTo>
                  <a:pt x="392336" y="259079"/>
                </a:moveTo>
                <a:lnTo>
                  <a:pt x="385986" y="259079"/>
                </a:lnTo>
                <a:lnTo>
                  <a:pt x="392971" y="271779"/>
                </a:lnTo>
                <a:lnTo>
                  <a:pt x="392971" y="260349"/>
                </a:lnTo>
                <a:lnTo>
                  <a:pt x="392336" y="259079"/>
                </a:lnTo>
                <a:close/>
                <a:moveTo>
                  <a:pt x="58326" y="251459"/>
                </a:moveTo>
                <a:lnTo>
                  <a:pt x="58326" y="264159"/>
                </a:lnTo>
                <a:lnTo>
                  <a:pt x="44991" y="270509"/>
                </a:lnTo>
                <a:lnTo>
                  <a:pt x="57056" y="270509"/>
                </a:lnTo>
                <a:lnTo>
                  <a:pt x="60866" y="267969"/>
                </a:lnTo>
                <a:lnTo>
                  <a:pt x="67216" y="267969"/>
                </a:lnTo>
                <a:lnTo>
                  <a:pt x="65946" y="265429"/>
                </a:lnTo>
                <a:lnTo>
                  <a:pt x="74836" y="260349"/>
                </a:lnTo>
                <a:lnTo>
                  <a:pt x="63406" y="260349"/>
                </a:lnTo>
                <a:lnTo>
                  <a:pt x="58326" y="251459"/>
                </a:lnTo>
                <a:close/>
                <a:moveTo>
                  <a:pt x="104681" y="251459"/>
                </a:moveTo>
                <a:lnTo>
                  <a:pt x="104681" y="261619"/>
                </a:lnTo>
                <a:lnTo>
                  <a:pt x="91346" y="270509"/>
                </a:lnTo>
                <a:lnTo>
                  <a:pt x="100554" y="270509"/>
                </a:lnTo>
                <a:lnTo>
                  <a:pt x="107221" y="266699"/>
                </a:lnTo>
                <a:lnTo>
                  <a:pt x="113571" y="266699"/>
                </a:lnTo>
                <a:lnTo>
                  <a:pt x="112301" y="264159"/>
                </a:lnTo>
                <a:lnTo>
                  <a:pt x="122969" y="259079"/>
                </a:lnTo>
                <a:lnTo>
                  <a:pt x="109761" y="259079"/>
                </a:lnTo>
                <a:lnTo>
                  <a:pt x="104681" y="251459"/>
                </a:lnTo>
                <a:close/>
                <a:moveTo>
                  <a:pt x="131986" y="257809"/>
                </a:moveTo>
                <a:lnTo>
                  <a:pt x="125636" y="257809"/>
                </a:lnTo>
                <a:lnTo>
                  <a:pt x="132621" y="270509"/>
                </a:lnTo>
                <a:lnTo>
                  <a:pt x="132621" y="259079"/>
                </a:lnTo>
                <a:lnTo>
                  <a:pt x="131986" y="257809"/>
                </a:lnTo>
                <a:close/>
                <a:moveTo>
                  <a:pt x="178341" y="255269"/>
                </a:moveTo>
                <a:lnTo>
                  <a:pt x="171991" y="255269"/>
                </a:lnTo>
                <a:lnTo>
                  <a:pt x="178976" y="270509"/>
                </a:lnTo>
                <a:lnTo>
                  <a:pt x="178976" y="257809"/>
                </a:lnTo>
                <a:lnTo>
                  <a:pt x="178341" y="255269"/>
                </a:lnTo>
                <a:close/>
                <a:moveTo>
                  <a:pt x="411386" y="251459"/>
                </a:moveTo>
                <a:lnTo>
                  <a:pt x="411386" y="264159"/>
                </a:lnTo>
                <a:lnTo>
                  <a:pt x="398051" y="270509"/>
                </a:lnTo>
                <a:lnTo>
                  <a:pt x="411386" y="270509"/>
                </a:lnTo>
                <a:lnTo>
                  <a:pt x="413926" y="267969"/>
                </a:lnTo>
                <a:lnTo>
                  <a:pt x="420911" y="267969"/>
                </a:lnTo>
                <a:lnTo>
                  <a:pt x="419006" y="264159"/>
                </a:lnTo>
                <a:lnTo>
                  <a:pt x="426626" y="260349"/>
                </a:lnTo>
                <a:lnTo>
                  <a:pt x="415831" y="260349"/>
                </a:lnTo>
                <a:lnTo>
                  <a:pt x="411386" y="251459"/>
                </a:lnTo>
                <a:close/>
                <a:moveTo>
                  <a:pt x="438691" y="257809"/>
                </a:moveTo>
                <a:lnTo>
                  <a:pt x="432341" y="257809"/>
                </a:lnTo>
                <a:lnTo>
                  <a:pt x="439326" y="270509"/>
                </a:lnTo>
                <a:lnTo>
                  <a:pt x="439326" y="259079"/>
                </a:lnTo>
                <a:lnTo>
                  <a:pt x="438691" y="257809"/>
                </a:lnTo>
                <a:close/>
                <a:moveTo>
                  <a:pt x="476156" y="240029"/>
                </a:moveTo>
                <a:lnTo>
                  <a:pt x="476156" y="251459"/>
                </a:lnTo>
                <a:lnTo>
                  <a:pt x="462821" y="257809"/>
                </a:lnTo>
                <a:lnTo>
                  <a:pt x="478696" y="257809"/>
                </a:lnTo>
                <a:lnTo>
                  <a:pt x="485681" y="270509"/>
                </a:lnTo>
                <a:lnTo>
                  <a:pt x="485681" y="257809"/>
                </a:lnTo>
                <a:lnTo>
                  <a:pt x="483776" y="253999"/>
                </a:lnTo>
                <a:lnTo>
                  <a:pt x="492666" y="248919"/>
                </a:lnTo>
                <a:lnTo>
                  <a:pt x="480601" y="248919"/>
                </a:lnTo>
                <a:lnTo>
                  <a:pt x="476156" y="240029"/>
                </a:lnTo>
                <a:close/>
                <a:moveTo>
                  <a:pt x="151036" y="248919"/>
                </a:moveTo>
                <a:lnTo>
                  <a:pt x="151036" y="260349"/>
                </a:lnTo>
                <a:lnTo>
                  <a:pt x="137701" y="267969"/>
                </a:lnTo>
                <a:lnTo>
                  <a:pt x="149131" y="267969"/>
                </a:lnTo>
                <a:lnTo>
                  <a:pt x="153576" y="265429"/>
                </a:lnTo>
                <a:lnTo>
                  <a:pt x="159926" y="265429"/>
                </a:lnTo>
                <a:lnTo>
                  <a:pt x="158656" y="264159"/>
                </a:lnTo>
                <a:lnTo>
                  <a:pt x="168181" y="257809"/>
                </a:lnTo>
                <a:lnTo>
                  <a:pt x="156116" y="257809"/>
                </a:lnTo>
                <a:lnTo>
                  <a:pt x="151036" y="248919"/>
                </a:lnTo>
                <a:close/>
                <a:moveTo>
                  <a:pt x="224696" y="253999"/>
                </a:moveTo>
                <a:lnTo>
                  <a:pt x="218346" y="253999"/>
                </a:lnTo>
                <a:lnTo>
                  <a:pt x="225331" y="267969"/>
                </a:lnTo>
                <a:lnTo>
                  <a:pt x="225331" y="256539"/>
                </a:lnTo>
                <a:lnTo>
                  <a:pt x="224696" y="253999"/>
                </a:lnTo>
                <a:close/>
                <a:moveTo>
                  <a:pt x="457741" y="248919"/>
                </a:moveTo>
                <a:lnTo>
                  <a:pt x="457741" y="261619"/>
                </a:lnTo>
                <a:lnTo>
                  <a:pt x="444406" y="267969"/>
                </a:lnTo>
                <a:lnTo>
                  <a:pt x="455836" y="267969"/>
                </a:lnTo>
                <a:lnTo>
                  <a:pt x="460281" y="265429"/>
                </a:lnTo>
                <a:lnTo>
                  <a:pt x="466631" y="265429"/>
                </a:lnTo>
                <a:lnTo>
                  <a:pt x="465361" y="264159"/>
                </a:lnTo>
                <a:lnTo>
                  <a:pt x="476156" y="257809"/>
                </a:lnTo>
                <a:lnTo>
                  <a:pt x="462821" y="257809"/>
                </a:lnTo>
                <a:lnTo>
                  <a:pt x="457741" y="248919"/>
                </a:lnTo>
                <a:close/>
                <a:moveTo>
                  <a:pt x="531084" y="255269"/>
                </a:moveTo>
                <a:lnTo>
                  <a:pt x="525051" y="255269"/>
                </a:lnTo>
                <a:lnTo>
                  <a:pt x="532036" y="267969"/>
                </a:lnTo>
                <a:lnTo>
                  <a:pt x="532036" y="257809"/>
                </a:lnTo>
                <a:lnTo>
                  <a:pt x="531084" y="255269"/>
                </a:lnTo>
                <a:close/>
                <a:moveTo>
                  <a:pt x="197391" y="247649"/>
                </a:moveTo>
                <a:lnTo>
                  <a:pt x="197391" y="259079"/>
                </a:lnTo>
                <a:lnTo>
                  <a:pt x="184056" y="266699"/>
                </a:lnTo>
                <a:lnTo>
                  <a:pt x="195486" y="266699"/>
                </a:lnTo>
                <a:lnTo>
                  <a:pt x="199931" y="264159"/>
                </a:lnTo>
                <a:lnTo>
                  <a:pt x="206281" y="264159"/>
                </a:lnTo>
                <a:lnTo>
                  <a:pt x="205011" y="261619"/>
                </a:lnTo>
                <a:lnTo>
                  <a:pt x="211679" y="257809"/>
                </a:lnTo>
                <a:lnTo>
                  <a:pt x="202471" y="257809"/>
                </a:lnTo>
                <a:lnTo>
                  <a:pt x="197391" y="247649"/>
                </a:lnTo>
                <a:close/>
                <a:moveTo>
                  <a:pt x="271051" y="252729"/>
                </a:moveTo>
                <a:lnTo>
                  <a:pt x="264701" y="252729"/>
                </a:lnTo>
                <a:lnTo>
                  <a:pt x="271686" y="266699"/>
                </a:lnTo>
                <a:lnTo>
                  <a:pt x="271686" y="255269"/>
                </a:lnTo>
                <a:lnTo>
                  <a:pt x="271051" y="252729"/>
                </a:lnTo>
                <a:close/>
                <a:moveTo>
                  <a:pt x="504096" y="247649"/>
                </a:moveTo>
                <a:lnTo>
                  <a:pt x="504096" y="260349"/>
                </a:lnTo>
                <a:lnTo>
                  <a:pt x="490761" y="266699"/>
                </a:lnTo>
                <a:lnTo>
                  <a:pt x="502191" y="266699"/>
                </a:lnTo>
                <a:lnTo>
                  <a:pt x="506636" y="264159"/>
                </a:lnTo>
                <a:lnTo>
                  <a:pt x="512986" y="264159"/>
                </a:lnTo>
                <a:lnTo>
                  <a:pt x="511716" y="261619"/>
                </a:lnTo>
                <a:lnTo>
                  <a:pt x="522511" y="257809"/>
                </a:lnTo>
                <a:lnTo>
                  <a:pt x="509176" y="257809"/>
                </a:lnTo>
                <a:lnTo>
                  <a:pt x="504096" y="247649"/>
                </a:lnTo>
                <a:close/>
                <a:moveTo>
                  <a:pt x="243746" y="246379"/>
                </a:moveTo>
                <a:lnTo>
                  <a:pt x="243746" y="257809"/>
                </a:lnTo>
                <a:lnTo>
                  <a:pt x="230411" y="265429"/>
                </a:lnTo>
                <a:lnTo>
                  <a:pt x="243619" y="265429"/>
                </a:lnTo>
                <a:lnTo>
                  <a:pt x="246286" y="264159"/>
                </a:lnTo>
                <a:lnTo>
                  <a:pt x="252636" y="264159"/>
                </a:lnTo>
                <a:lnTo>
                  <a:pt x="251366" y="260349"/>
                </a:lnTo>
                <a:lnTo>
                  <a:pt x="260256" y="255269"/>
                </a:lnTo>
                <a:lnTo>
                  <a:pt x="248826" y="255269"/>
                </a:lnTo>
                <a:lnTo>
                  <a:pt x="243746" y="246379"/>
                </a:lnTo>
                <a:close/>
                <a:moveTo>
                  <a:pt x="317406" y="251459"/>
                </a:moveTo>
                <a:lnTo>
                  <a:pt x="311056" y="251459"/>
                </a:lnTo>
                <a:lnTo>
                  <a:pt x="318041" y="265429"/>
                </a:lnTo>
                <a:lnTo>
                  <a:pt x="318041" y="253999"/>
                </a:lnTo>
                <a:lnTo>
                  <a:pt x="317406" y="251459"/>
                </a:lnTo>
                <a:close/>
                <a:moveTo>
                  <a:pt x="58326" y="251459"/>
                </a:moveTo>
                <a:lnTo>
                  <a:pt x="51341" y="251459"/>
                </a:lnTo>
                <a:lnTo>
                  <a:pt x="58326" y="264159"/>
                </a:lnTo>
                <a:lnTo>
                  <a:pt x="58326" y="251459"/>
                </a:lnTo>
                <a:close/>
                <a:moveTo>
                  <a:pt x="290101" y="245109"/>
                </a:moveTo>
                <a:lnTo>
                  <a:pt x="290101" y="257809"/>
                </a:lnTo>
                <a:lnTo>
                  <a:pt x="276766" y="264159"/>
                </a:lnTo>
                <a:lnTo>
                  <a:pt x="288831" y="264159"/>
                </a:lnTo>
                <a:lnTo>
                  <a:pt x="292641" y="261619"/>
                </a:lnTo>
                <a:lnTo>
                  <a:pt x="298991" y="261619"/>
                </a:lnTo>
                <a:lnTo>
                  <a:pt x="297721" y="259079"/>
                </a:lnTo>
                <a:lnTo>
                  <a:pt x="306611" y="253999"/>
                </a:lnTo>
                <a:lnTo>
                  <a:pt x="295181" y="253999"/>
                </a:lnTo>
                <a:lnTo>
                  <a:pt x="290101" y="245109"/>
                </a:lnTo>
                <a:close/>
                <a:moveTo>
                  <a:pt x="336456" y="243839"/>
                </a:moveTo>
                <a:lnTo>
                  <a:pt x="336456" y="255269"/>
                </a:lnTo>
                <a:lnTo>
                  <a:pt x="323121" y="264159"/>
                </a:lnTo>
                <a:lnTo>
                  <a:pt x="334551" y="264159"/>
                </a:lnTo>
                <a:lnTo>
                  <a:pt x="339631" y="260349"/>
                </a:lnTo>
                <a:lnTo>
                  <a:pt x="345981" y="260349"/>
                </a:lnTo>
                <a:lnTo>
                  <a:pt x="344076" y="257809"/>
                </a:lnTo>
                <a:lnTo>
                  <a:pt x="354744" y="252729"/>
                </a:lnTo>
                <a:lnTo>
                  <a:pt x="341536" y="252729"/>
                </a:lnTo>
                <a:lnTo>
                  <a:pt x="336456" y="243839"/>
                </a:lnTo>
                <a:close/>
                <a:moveTo>
                  <a:pt x="363761" y="251459"/>
                </a:moveTo>
                <a:lnTo>
                  <a:pt x="357411" y="251459"/>
                </a:lnTo>
                <a:lnTo>
                  <a:pt x="365031" y="264159"/>
                </a:lnTo>
                <a:lnTo>
                  <a:pt x="365031" y="252729"/>
                </a:lnTo>
                <a:lnTo>
                  <a:pt x="363761" y="251459"/>
                </a:lnTo>
                <a:close/>
                <a:moveTo>
                  <a:pt x="410116" y="248919"/>
                </a:moveTo>
                <a:lnTo>
                  <a:pt x="403766" y="248919"/>
                </a:lnTo>
                <a:lnTo>
                  <a:pt x="411386" y="264159"/>
                </a:lnTo>
                <a:lnTo>
                  <a:pt x="411386" y="251459"/>
                </a:lnTo>
                <a:lnTo>
                  <a:pt x="410116" y="248919"/>
                </a:lnTo>
                <a:close/>
                <a:moveTo>
                  <a:pt x="104046" y="248919"/>
                </a:moveTo>
                <a:lnTo>
                  <a:pt x="97696" y="248919"/>
                </a:lnTo>
                <a:lnTo>
                  <a:pt x="104681" y="261619"/>
                </a:lnTo>
                <a:lnTo>
                  <a:pt x="104681" y="251459"/>
                </a:lnTo>
                <a:lnTo>
                  <a:pt x="104046" y="248919"/>
                </a:lnTo>
                <a:close/>
                <a:moveTo>
                  <a:pt x="382811" y="242569"/>
                </a:moveTo>
                <a:lnTo>
                  <a:pt x="382811" y="253999"/>
                </a:lnTo>
                <a:lnTo>
                  <a:pt x="369476" y="261619"/>
                </a:lnTo>
                <a:lnTo>
                  <a:pt x="380271" y="261619"/>
                </a:lnTo>
                <a:lnTo>
                  <a:pt x="385986" y="259079"/>
                </a:lnTo>
                <a:lnTo>
                  <a:pt x="392336" y="259079"/>
                </a:lnTo>
                <a:lnTo>
                  <a:pt x="390431" y="257809"/>
                </a:lnTo>
                <a:lnTo>
                  <a:pt x="399956" y="251459"/>
                </a:lnTo>
                <a:lnTo>
                  <a:pt x="387891" y="251459"/>
                </a:lnTo>
                <a:lnTo>
                  <a:pt x="382811" y="242569"/>
                </a:lnTo>
                <a:close/>
                <a:moveTo>
                  <a:pt x="457106" y="247649"/>
                </a:moveTo>
                <a:lnTo>
                  <a:pt x="450756" y="247649"/>
                </a:lnTo>
                <a:lnTo>
                  <a:pt x="457741" y="261619"/>
                </a:lnTo>
                <a:lnTo>
                  <a:pt x="457741" y="248919"/>
                </a:lnTo>
                <a:lnTo>
                  <a:pt x="457106" y="247649"/>
                </a:lnTo>
                <a:close/>
                <a:moveTo>
                  <a:pt x="76741" y="241299"/>
                </a:moveTo>
                <a:lnTo>
                  <a:pt x="76741" y="253999"/>
                </a:lnTo>
                <a:lnTo>
                  <a:pt x="63406" y="260349"/>
                </a:lnTo>
                <a:lnTo>
                  <a:pt x="74836" y="260349"/>
                </a:lnTo>
                <a:lnTo>
                  <a:pt x="79281" y="257809"/>
                </a:lnTo>
                <a:lnTo>
                  <a:pt x="85631" y="257809"/>
                </a:lnTo>
                <a:lnTo>
                  <a:pt x="84361" y="255269"/>
                </a:lnTo>
                <a:lnTo>
                  <a:pt x="94521" y="251459"/>
                </a:lnTo>
                <a:lnTo>
                  <a:pt x="81186" y="251459"/>
                </a:lnTo>
                <a:lnTo>
                  <a:pt x="76741" y="241299"/>
                </a:lnTo>
                <a:close/>
                <a:moveTo>
                  <a:pt x="150401" y="247649"/>
                </a:moveTo>
                <a:lnTo>
                  <a:pt x="144051" y="247649"/>
                </a:lnTo>
                <a:lnTo>
                  <a:pt x="151036" y="260349"/>
                </a:lnTo>
                <a:lnTo>
                  <a:pt x="151036" y="248919"/>
                </a:lnTo>
                <a:lnTo>
                  <a:pt x="150401" y="247649"/>
                </a:lnTo>
                <a:close/>
                <a:moveTo>
                  <a:pt x="429166" y="241299"/>
                </a:moveTo>
                <a:lnTo>
                  <a:pt x="429166" y="252729"/>
                </a:lnTo>
                <a:lnTo>
                  <a:pt x="415831" y="260349"/>
                </a:lnTo>
                <a:lnTo>
                  <a:pt x="426626" y="260349"/>
                </a:lnTo>
                <a:lnTo>
                  <a:pt x="432341" y="257809"/>
                </a:lnTo>
                <a:lnTo>
                  <a:pt x="438691" y="257809"/>
                </a:lnTo>
                <a:lnTo>
                  <a:pt x="436786" y="255269"/>
                </a:lnTo>
                <a:lnTo>
                  <a:pt x="445676" y="251459"/>
                </a:lnTo>
                <a:lnTo>
                  <a:pt x="434246" y="251459"/>
                </a:lnTo>
                <a:lnTo>
                  <a:pt x="429166" y="241299"/>
                </a:lnTo>
                <a:close/>
                <a:moveTo>
                  <a:pt x="503461" y="246379"/>
                </a:moveTo>
                <a:lnTo>
                  <a:pt x="497111" y="246379"/>
                </a:lnTo>
                <a:lnTo>
                  <a:pt x="504096" y="260349"/>
                </a:lnTo>
                <a:lnTo>
                  <a:pt x="504096" y="247649"/>
                </a:lnTo>
                <a:lnTo>
                  <a:pt x="503461" y="246379"/>
                </a:lnTo>
                <a:close/>
                <a:moveTo>
                  <a:pt x="123096" y="240029"/>
                </a:moveTo>
                <a:lnTo>
                  <a:pt x="123096" y="252729"/>
                </a:lnTo>
                <a:lnTo>
                  <a:pt x="109761" y="259079"/>
                </a:lnTo>
                <a:lnTo>
                  <a:pt x="122969" y="259079"/>
                </a:lnTo>
                <a:lnTo>
                  <a:pt x="125636" y="257809"/>
                </a:lnTo>
                <a:lnTo>
                  <a:pt x="131986" y="257809"/>
                </a:lnTo>
                <a:lnTo>
                  <a:pt x="130716" y="253999"/>
                </a:lnTo>
                <a:lnTo>
                  <a:pt x="140876" y="248919"/>
                </a:lnTo>
                <a:lnTo>
                  <a:pt x="127541" y="248919"/>
                </a:lnTo>
                <a:lnTo>
                  <a:pt x="123096" y="240029"/>
                </a:lnTo>
                <a:close/>
                <a:moveTo>
                  <a:pt x="196439" y="246379"/>
                </a:moveTo>
                <a:lnTo>
                  <a:pt x="190406" y="246379"/>
                </a:lnTo>
                <a:lnTo>
                  <a:pt x="197391" y="259079"/>
                </a:lnTo>
                <a:lnTo>
                  <a:pt x="197391" y="247649"/>
                </a:lnTo>
                <a:lnTo>
                  <a:pt x="196439" y="246379"/>
                </a:lnTo>
                <a:close/>
                <a:moveTo>
                  <a:pt x="29751" y="243839"/>
                </a:moveTo>
                <a:lnTo>
                  <a:pt x="29751" y="255269"/>
                </a:lnTo>
                <a:lnTo>
                  <a:pt x="24036" y="257809"/>
                </a:lnTo>
                <a:lnTo>
                  <a:pt x="37371" y="257809"/>
                </a:lnTo>
                <a:lnTo>
                  <a:pt x="45626" y="252729"/>
                </a:lnTo>
                <a:lnTo>
                  <a:pt x="34831" y="252729"/>
                </a:lnTo>
                <a:lnTo>
                  <a:pt x="31021" y="245109"/>
                </a:lnTo>
                <a:lnTo>
                  <a:pt x="29751" y="243839"/>
                </a:lnTo>
                <a:close/>
                <a:moveTo>
                  <a:pt x="169451" y="238759"/>
                </a:moveTo>
                <a:lnTo>
                  <a:pt x="169451" y="251459"/>
                </a:lnTo>
                <a:lnTo>
                  <a:pt x="156116" y="257809"/>
                </a:lnTo>
                <a:lnTo>
                  <a:pt x="168181" y="257809"/>
                </a:lnTo>
                <a:lnTo>
                  <a:pt x="171991" y="255269"/>
                </a:lnTo>
                <a:lnTo>
                  <a:pt x="178341" y="255269"/>
                </a:lnTo>
                <a:lnTo>
                  <a:pt x="177071" y="252729"/>
                </a:lnTo>
                <a:lnTo>
                  <a:pt x="187866" y="247649"/>
                </a:lnTo>
                <a:lnTo>
                  <a:pt x="174531" y="247649"/>
                </a:lnTo>
                <a:lnTo>
                  <a:pt x="169451" y="238759"/>
                </a:lnTo>
                <a:close/>
                <a:moveTo>
                  <a:pt x="215806" y="238759"/>
                </a:moveTo>
                <a:lnTo>
                  <a:pt x="215806" y="248919"/>
                </a:lnTo>
                <a:lnTo>
                  <a:pt x="202471" y="257809"/>
                </a:lnTo>
                <a:lnTo>
                  <a:pt x="211679" y="257809"/>
                </a:lnTo>
                <a:lnTo>
                  <a:pt x="218346" y="253999"/>
                </a:lnTo>
                <a:lnTo>
                  <a:pt x="224696" y="253999"/>
                </a:lnTo>
                <a:lnTo>
                  <a:pt x="223426" y="251459"/>
                </a:lnTo>
                <a:lnTo>
                  <a:pt x="234221" y="246379"/>
                </a:lnTo>
                <a:lnTo>
                  <a:pt x="220886" y="246379"/>
                </a:lnTo>
                <a:lnTo>
                  <a:pt x="215806" y="238759"/>
                </a:lnTo>
                <a:close/>
                <a:moveTo>
                  <a:pt x="243746" y="245109"/>
                </a:moveTo>
                <a:lnTo>
                  <a:pt x="236761" y="245109"/>
                </a:lnTo>
                <a:lnTo>
                  <a:pt x="243746" y="257809"/>
                </a:lnTo>
                <a:lnTo>
                  <a:pt x="243746" y="245109"/>
                </a:lnTo>
                <a:close/>
                <a:moveTo>
                  <a:pt x="280576" y="227329"/>
                </a:moveTo>
                <a:lnTo>
                  <a:pt x="280576" y="238759"/>
                </a:lnTo>
                <a:lnTo>
                  <a:pt x="267241" y="245109"/>
                </a:lnTo>
                <a:lnTo>
                  <a:pt x="283116" y="245109"/>
                </a:lnTo>
                <a:lnTo>
                  <a:pt x="290101" y="257809"/>
                </a:lnTo>
                <a:lnTo>
                  <a:pt x="290101" y="245109"/>
                </a:lnTo>
                <a:lnTo>
                  <a:pt x="288196" y="240029"/>
                </a:lnTo>
                <a:lnTo>
                  <a:pt x="295816" y="236219"/>
                </a:lnTo>
                <a:lnTo>
                  <a:pt x="285656" y="236219"/>
                </a:lnTo>
                <a:lnTo>
                  <a:pt x="280576" y="227329"/>
                </a:lnTo>
                <a:close/>
                <a:moveTo>
                  <a:pt x="522511" y="238759"/>
                </a:moveTo>
                <a:lnTo>
                  <a:pt x="522511" y="251459"/>
                </a:lnTo>
                <a:lnTo>
                  <a:pt x="509176" y="257809"/>
                </a:lnTo>
                <a:lnTo>
                  <a:pt x="522511" y="257809"/>
                </a:lnTo>
                <a:lnTo>
                  <a:pt x="525051" y="255269"/>
                </a:lnTo>
                <a:lnTo>
                  <a:pt x="531084" y="255269"/>
                </a:lnTo>
                <a:lnTo>
                  <a:pt x="530131" y="252729"/>
                </a:lnTo>
                <a:lnTo>
                  <a:pt x="532036" y="251459"/>
                </a:lnTo>
                <a:lnTo>
                  <a:pt x="532036" y="247649"/>
                </a:lnTo>
                <a:lnTo>
                  <a:pt x="526956" y="247649"/>
                </a:lnTo>
                <a:lnTo>
                  <a:pt x="522511" y="238759"/>
                </a:lnTo>
                <a:close/>
                <a:moveTo>
                  <a:pt x="29751" y="245109"/>
                </a:moveTo>
                <a:lnTo>
                  <a:pt x="25306" y="245109"/>
                </a:lnTo>
                <a:lnTo>
                  <a:pt x="29751" y="255269"/>
                </a:lnTo>
                <a:lnTo>
                  <a:pt x="29751" y="245109"/>
                </a:lnTo>
                <a:close/>
                <a:moveTo>
                  <a:pt x="262161" y="236219"/>
                </a:moveTo>
                <a:lnTo>
                  <a:pt x="262161" y="247649"/>
                </a:lnTo>
                <a:lnTo>
                  <a:pt x="248826" y="255269"/>
                </a:lnTo>
                <a:lnTo>
                  <a:pt x="260256" y="255269"/>
                </a:lnTo>
                <a:lnTo>
                  <a:pt x="264701" y="252729"/>
                </a:lnTo>
                <a:lnTo>
                  <a:pt x="271051" y="252729"/>
                </a:lnTo>
                <a:lnTo>
                  <a:pt x="269781" y="251459"/>
                </a:lnTo>
                <a:lnTo>
                  <a:pt x="280576" y="245109"/>
                </a:lnTo>
                <a:lnTo>
                  <a:pt x="267241" y="245109"/>
                </a:lnTo>
                <a:lnTo>
                  <a:pt x="262161" y="236219"/>
                </a:lnTo>
                <a:close/>
                <a:moveTo>
                  <a:pt x="335821" y="241299"/>
                </a:moveTo>
                <a:lnTo>
                  <a:pt x="329471" y="241299"/>
                </a:lnTo>
                <a:lnTo>
                  <a:pt x="336456" y="255269"/>
                </a:lnTo>
                <a:lnTo>
                  <a:pt x="336456" y="243839"/>
                </a:lnTo>
                <a:lnTo>
                  <a:pt x="335821" y="241299"/>
                </a:lnTo>
                <a:close/>
                <a:moveTo>
                  <a:pt x="75471" y="240029"/>
                </a:moveTo>
                <a:lnTo>
                  <a:pt x="69121" y="240029"/>
                </a:lnTo>
                <a:lnTo>
                  <a:pt x="76741" y="253999"/>
                </a:lnTo>
                <a:lnTo>
                  <a:pt x="76741" y="241299"/>
                </a:lnTo>
                <a:lnTo>
                  <a:pt x="75471" y="240029"/>
                </a:lnTo>
                <a:close/>
                <a:moveTo>
                  <a:pt x="308516" y="234949"/>
                </a:moveTo>
                <a:lnTo>
                  <a:pt x="308516" y="246379"/>
                </a:lnTo>
                <a:lnTo>
                  <a:pt x="295181" y="253999"/>
                </a:lnTo>
                <a:lnTo>
                  <a:pt x="306611" y="253999"/>
                </a:lnTo>
                <a:lnTo>
                  <a:pt x="311056" y="251459"/>
                </a:lnTo>
                <a:lnTo>
                  <a:pt x="317406" y="251459"/>
                </a:lnTo>
                <a:lnTo>
                  <a:pt x="316136" y="248919"/>
                </a:lnTo>
                <a:lnTo>
                  <a:pt x="322804" y="245109"/>
                </a:lnTo>
                <a:lnTo>
                  <a:pt x="313596" y="245109"/>
                </a:lnTo>
                <a:lnTo>
                  <a:pt x="308516" y="234949"/>
                </a:lnTo>
                <a:close/>
                <a:moveTo>
                  <a:pt x="382176" y="240029"/>
                </a:moveTo>
                <a:lnTo>
                  <a:pt x="375826" y="240029"/>
                </a:lnTo>
                <a:lnTo>
                  <a:pt x="382811" y="253999"/>
                </a:lnTo>
                <a:lnTo>
                  <a:pt x="382811" y="242569"/>
                </a:lnTo>
                <a:lnTo>
                  <a:pt x="382176" y="240029"/>
                </a:lnTo>
                <a:close/>
                <a:moveTo>
                  <a:pt x="48166" y="233679"/>
                </a:moveTo>
                <a:lnTo>
                  <a:pt x="48166" y="245109"/>
                </a:lnTo>
                <a:lnTo>
                  <a:pt x="34831" y="252729"/>
                </a:lnTo>
                <a:lnTo>
                  <a:pt x="45626" y="252729"/>
                </a:lnTo>
                <a:lnTo>
                  <a:pt x="51341" y="251459"/>
                </a:lnTo>
                <a:lnTo>
                  <a:pt x="57691" y="251459"/>
                </a:lnTo>
                <a:lnTo>
                  <a:pt x="55786" y="247649"/>
                </a:lnTo>
                <a:lnTo>
                  <a:pt x="64676" y="242569"/>
                </a:lnTo>
                <a:lnTo>
                  <a:pt x="53246" y="242569"/>
                </a:lnTo>
                <a:lnTo>
                  <a:pt x="48166" y="233679"/>
                </a:lnTo>
                <a:close/>
                <a:moveTo>
                  <a:pt x="121826" y="238759"/>
                </a:moveTo>
                <a:lnTo>
                  <a:pt x="115476" y="238759"/>
                </a:lnTo>
                <a:lnTo>
                  <a:pt x="123096" y="252729"/>
                </a:lnTo>
                <a:lnTo>
                  <a:pt x="123096" y="240029"/>
                </a:lnTo>
                <a:lnTo>
                  <a:pt x="121826" y="238759"/>
                </a:lnTo>
                <a:close/>
                <a:moveTo>
                  <a:pt x="354871" y="233679"/>
                </a:moveTo>
                <a:lnTo>
                  <a:pt x="354871" y="245109"/>
                </a:lnTo>
                <a:lnTo>
                  <a:pt x="341536" y="252729"/>
                </a:lnTo>
                <a:lnTo>
                  <a:pt x="354744" y="252729"/>
                </a:lnTo>
                <a:lnTo>
                  <a:pt x="357411" y="251459"/>
                </a:lnTo>
                <a:lnTo>
                  <a:pt x="363761" y="251459"/>
                </a:lnTo>
                <a:lnTo>
                  <a:pt x="362491" y="247649"/>
                </a:lnTo>
                <a:lnTo>
                  <a:pt x="371381" y="242569"/>
                </a:lnTo>
                <a:lnTo>
                  <a:pt x="359951" y="242569"/>
                </a:lnTo>
                <a:lnTo>
                  <a:pt x="354871" y="233679"/>
                </a:lnTo>
                <a:close/>
                <a:moveTo>
                  <a:pt x="428531" y="238759"/>
                </a:moveTo>
                <a:lnTo>
                  <a:pt x="422181" y="238759"/>
                </a:lnTo>
                <a:lnTo>
                  <a:pt x="429166" y="252729"/>
                </a:lnTo>
                <a:lnTo>
                  <a:pt x="429166" y="241299"/>
                </a:lnTo>
                <a:lnTo>
                  <a:pt x="428531" y="238759"/>
                </a:lnTo>
                <a:close/>
                <a:moveTo>
                  <a:pt x="94521" y="232409"/>
                </a:moveTo>
                <a:lnTo>
                  <a:pt x="94521" y="245109"/>
                </a:lnTo>
                <a:lnTo>
                  <a:pt x="81186" y="251459"/>
                </a:lnTo>
                <a:lnTo>
                  <a:pt x="94521" y="251459"/>
                </a:lnTo>
                <a:lnTo>
                  <a:pt x="97696" y="248919"/>
                </a:lnTo>
                <a:lnTo>
                  <a:pt x="104046" y="248919"/>
                </a:lnTo>
                <a:lnTo>
                  <a:pt x="102141" y="246379"/>
                </a:lnTo>
                <a:lnTo>
                  <a:pt x="111031" y="241299"/>
                </a:lnTo>
                <a:lnTo>
                  <a:pt x="99601" y="241299"/>
                </a:lnTo>
                <a:lnTo>
                  <a:pt x="94521" y="232409"/>
                </a:lnTo>
                <a:close/>
                <a:moveTo>
                  <a:pt x="169451" y="238759"/>
                </a:moveTo>
                <a:lnTo>
                  <a:pt x="162466" y="238759"/>
                </a:lnTo>
                <a:lnTo>
                  <a:pt x="169451" y="251459"/>
                </a:lnTo>
                <a:lnTo>
                  <a:pt x="169451" y="238759"/>
                </a:lnTo>
                <a:close/>
                <a:moveTo>
                  <a:pt x="401226" y="232409"/>
                </a:moveTo>
                <a:lnTo>
                  <a:pt x="401226" y="245109"/>
                </a:lnTo>
                <a:lnTo>
                  <a:pt x="387891" y="251459"/>
                </a:lnTo>
                <a:lnTo>
                  <a:pt x="399956" y="251459"/>
                </a:lnTo>
                <a:lnTo>
                  <a:pt x="403766" y="248919"/>
                </a:lnTo>
                <a:lnTo>
                  <a:pt x="410116" y="248919"/>
                </a:lnTo>
                <a:lnTo>
                  <a:pt x="408846" y="246379"/>
                </a:lnTo>
                <a:lnTo>
                  <a:pt x="417736" y="241299"/>
                </a:lnTo>
                <a:lnTo>
                  <a:pt x="406306" y="241299"/>
                </a:lnTo>
                <a:lnTo>
                  <a:pt x="401226" y="232409"/>
                </a:lnTo>
                <a:close/>
                <a:moveTo>
                  <a:pt x="447581" y="232409"/>
                </a:moveTo>
                <a:lnTo>
                  <a:pt x="447581" y="242569"/>
                </a:lnTo>
                <a:lnTo>
                  <a:pt x="434246" y="251459"/>
                </a:lnTo>
                <a:lnTo>
                  <a:pt x="445676" y="251459"/>
                </a:lnTo>
                <a:lnTo>
                  <a:pt x="450756" y="247649"/>
                </a:lnTo>
                <a:lnTo>
                  <a:pt x="457106" y="247649"/>
                </a:lnTo>
                <a:lnTo>
                  <a:pt x="455201" y="245109"/>
                </a:lnTo>
                <a:lnTo>
                  <a:pt x="465869" y="240029"/>
                </a:lnTo>
                <a:lnTo>
                  <a:pt x="452661" y="240029"/>
                </a:lnTo>
                <a:lnTo>
                  <a:pt x="447581" y="232409"/>
                </a:lnTo>
                <a:close/>
                <a:moveTo>
                  <a:pt x="474886" y="238759"/>
                </a:moveTo>
                <a:lnTo>
                  <a:pt x="468536" y="238759"/>
                </a:lnTo>
                <a:lnTo>
                  <a:pt x="476156" y="251459"/>
                </a:lnTo>
                <a:lnTo>
                  <a:pt x="476156" y="240029"/>
                </a:lnTo>
                <a:lnTo>
                  <a:pt x="474886" y="238759"/>
                </a:lnTo>
                <a:close/>
                <a:moveTo>
                  <a:pt x="521241" y="236219"/>
                </a:moveTo>
                <a:lnTo>
                  <a:pt x="514891" y="236219"/>
                </a:lnTo>
                <a:lnTo>
                  <a:pt x="522511" y="251459"/>
                </a:lnTo>
                <a:lnTo>
                  <a:pt x="522511" y="238759"/>
                </a:lnTo>
                <a:lnTo>
                  <a:pt x="521241" y="236219"/>
                </a:lnTo>
                <a:close/>
                <a:moveTo>
                  <a:pt x="140876" y="231139"/>
                </a:moveTo>
                <a:lnTo>
                  <a:pt x="140876" y="242569"/>
                </a:lnTo>
                <a:lnTo>
                  <a:pt x="127541" y="248919"/>
                </a:lnTo>
                <a:lnTo>
                  <a:pt x="140876" y="248919"/>
                </a:lnTo>
                <a:lnTo>
                  <a:pt x="144051" y="247649"/>
                </a:lnTo>
                <a:lnTo>
                  <a:pt x="150401" y="247649"/>
                </a:lnTo>
                <a:lnTo>
                  <a:pt x="148496" y="245109"/>
                </a:lnTo>
                <a:lnTo>
                  <a:pt x="157386" y="240029"/>
                </a:lnTo>
                <a:lnTo>
                  <a:pt x="145956" y="240029"/>
                </a:lnTo>
                <a:lnTo>
                  <a:pt x="140876" y="231139"/>
                </a:lnTo>
                <a:close/>
                <a:moveTo>
                  <a:pt x="215171" y="236219"/>
                </a:moveTo>
                <a:lnTo>
                  <a:pt x="208821" y="236219"/>
                </a:lnTo>
                <a:lnTo>
                  <a:pt x="215806" y="248919"/>
                </a:lnTo>
                <a:lnTo>
                  <a:pt x="215806" y="238759"/>
                </a:lnTo>
                <a:lnTo>
                  <a:pt x="215171" y="236219"/>
                </a:lnTo>
                <a:close/>
                <a:moveTo>
                  <a:pt x="493936" y="229869"/>
                </a:moveTo>
                <a:lnTo>
                  <a:pt x="493936" y="241299"/>
                </a:lnTo>
                <a:lnTo>
                  <a:pt x="480601" y="248919"/>
                </a:lnTo>
                <a:lnTo>
                  <a:pt x="492666" y="248919"/>
                </a:lnTo>
                <a:lnTo>
                  <a:pt x="497111" y="246379"/>
                </a:lnTo>
                <a:lnTo>
                  <a:pt x="503461" y="246379"/>
                </a:lnTo>
                <a:lnTo>
                  <a:pt x="501556" y="245109"/>
                </a:lnTo>
                <a:lnTo>
                  <a:pt x="511081" y="238759"/>
                </a:lnTo>
                <a:lnTo>
                  <a:pt x="499016" y="238759"/>
                </a:lnTo>
                <a:lnTo>
                  <a:pt x="493936" y="229869"/>
                </a:lnTo>
                <a:close/>
                <a:moveTo>
                  <a:pt x="187866" y="229869"/>
                </a:moveTo>
                <a:lnTo>
                  <a:pt x="187866" y="241299"/>
                </a:lnTo>
                <a:lnTo>
                  <a:pt x="174531" y="247649"/>
                </a:lnTo>
                <a:lnTo>
                  <a:pt x="187866" y="247649"/>
                </a:lnTo>
                <a:lnTo>
                  <a:pt x="190406" y="246379"/>
                </a:lnTo>
                <a:lnTo>
                  <a:pt x="196439" y="246379"/>
                </a:lnTo>
                <a:lnTo>
                  <a:pt x="195486" y="245109"/>
                </a:lnTo>
                <a:lnTo>
                  <a:pt x="205011" y="238759"/>
                </a:lnTo>
                <a:lnTo>
                  <a:pt x="192311" y="238759"/>
                </a:lnTo>
                <a:lnTo>
                  <a:pt x="187866" y="229869"/>
                </a:lnTo>
                <a:close/>
                <a:moveTo>
                  <a:pt x="261526" y="234949"/>
                </a:moveTo>
                <a:lnTo>
                  <a:pt x="255176" y="234949"/>
                </a:lnTo>
                <a:lnTo>
                  <a:pt x="262161" y="247649"/>
                </a:lnTo>
                <a:lnTo>
                  <a:pt x="262161" y="236219"/>
                </a:lnTo>
                <a:lnTo>
                  <a:pt x="261526" y="234949"/>
                </a:lnTo>
                <a:close/>
                <a:moveTo>
                  <a:pt x="531401" y="163829"/>
                </a:moveTo>
                <a:lnTo>
                  <a:pt x="530766" y="163829"/>
                </a:lnTo>
                <a:lnTo>
                  <a:pt x="530766" y="245109"/>
                </a:lnTo>
                <a:lnTo>
                  <a:pt x="526956" y="247649"/>
                </a:lnTo>
                <a:lnTo>
                  <a:pt x="532036" y="247649"/>
                </a:lnTo>
                <a:lnTo>
                  <a:pt x="532036" y="166369"/>
                </a:lnTo>
                <a:lnTo>
                  <a:pt x="531401" y="163829"/>
                </a:lnTo>
                <a:close/>
                <a:moveTo>
                  <a:pt x="234221" y="228599"/>
                </a:moveTo>
                <a:lnTo>
                  <a:pt x="234221" y="240029"/>
                </a:lnTo>
                <a:lnTo>
                  <a:pt x="220886" y="246379"/>
                </a:lnTo>
                <a:lnTo>
                  <a:pt x="234221" y="246379"/>
                </a:lnTo>
                <a:lnTo>
                  <a:pt x="236761" y="245109"/>
                </a:lnTo>
                <a:lnTo>
                  <a:pt x="243746" y="245109"/>
                </a:lnTo>
                <a:lnTo>
                  <a:pt x="241841" y="241299"/>
                </a:lnTo>
                <a:lnTo>
                  <a:pt x="249461" y="238759"/>
                </a:lnTo>
                <a:lnTo>
                  <a:pt x="238666" y="238759"/>
                </a:lnTo>
                <a:lnTo>
                  <a:pt x="234221" y="228599"/>
                </a:lnTo>
                <a:close/>
                <a:moveTo>
                  <a:pt x="307564" y="233679"/>
                </a:moveTo>
                <a:lnTo>
                  <a:pt x="301531" y="233679"/>
                </a:lnTo>
                <a:lnTo>
                  <a:pt x="308516" y="246379"/>
                </a:lnTo>
                <a:lnTo>
                  <a:pt x="308516" y="234949"/>
                </a:lnTo>
                <a:lnTo>
                  <a:pt x="307564" y="233679"/>
                </a:lnTo>
                <a:close/>
                <a:moveTo>
                  <a:pt x="38641" y="214629"/>
                </a:moveTo>
                <a:lnTo>
                  <a:pt x="38641" y="226059"/>
                </a:lnTo>
                <a:lnTo>
                  <a:pt x="27211" y="232409"/>
                </a:lnTo>
                <a:lnTo>
                  <a:pt x="41181" y="232409"/>
                </a:lnTo>
                <a:lnTo>
                  <a:pt x="48166" y="245109"/>
                </a:lnTo>
                <a:lnTo>
                  <a:pt x="48166" y="233679"/>
                </a:lnTo>
                <a:lnTo>
                  <a:pt x="47531" y="232409"/>
                </a:lnTo>
                <a:lnTo>
                  <a:pt x="46261" y="228599"/>
                </a:lnTo>
                <a:lnTo>
                  <a:pt x="57056" y="223519"/>
                </a:lnTo>
                <a:lnTo>
                  <a:pt x="43721" y="223519"/>
                </a:lnTo>
                <a:lnTo>
                  <a:pt x="38641" y="214629"/>
                </a:lnTo>
                <a:close/>
                <a:moveTo>
                  <a:pt x="93886" y="229869"/>
                </a:moveTo>
                <a:lnTo>
                  <a:pt x="87536" y="229869"/>
                </a:lnTo>
                <a:lnTo>
                  <a:pt x="94521" y="245109"/>
                </a:lnTo>
                <a:lnTo>
                  <a:pt x="94521" y="232409"/>
                </a:lnTo>
                <a:lnTo>
                  <a:pt x="93886" y="229869"/>
                </a:lnTo>
                <a:close/>
                <a:moveTo>
                  <a:pt x="326931" y="226059"/>
                </a:moveTo>
                <a:lnTo>
                  <a:pt x="326931" y="238759"/>
                </a:lnTo>
                <a:lnTo>
                  <a:pt x="313596" y="245109"/>
                </a:lnTo>
                <a:lnTo>
                  <a:pt x="322804" y="245109"/>
                </a:lnTo>
                <a:lnTo>
                  <a:pt x="329471" y="241299"/>
                </a:lnTo>
                <a:lnTo>
                  <a:pt x="335821" y="241299"/>
                </a:lnTo>
                <a:lnTo>
                  <a:pt x="334551" y="238759"/>
                </a:lnTo>
                <a:lnTo>
                  <a:pt x="342171" y="234949"/>
                </a:lnTo>
                <a:lnTo>
                  <a:pt x="332011" y="234949"/>
                </a:lnTo>
                <a:lnTo>
                  <a:pt x="326931" y="226059"/>
                </a:lnTo>
                <a:close/>
                <a:moveTo>
                  <a:pt x="354236" y="232409"/>
                </a:moveTo>
                <a:lnTo>
                  <a:pt x="347886" y="232409"/>
                </a:lnTo>
                <a:lnTo>
                  <a:pt x="354871" y="245109"/>
                </a:lnTo>
                <a:lnTo>
                  <a:pt x="354871" y="233679"/>
                </a:lnTo>
                <a:lnTo>
                  <a:pt x="354236" y="232409"/>
                </a:lnTo>
                <a:close/>
                <a:moveTo>
                  <a:pt x="391701" y="214629"/>
                </a:moveTo>
                <a:lnTo>
                  <a:pt x="391701" y="226059"/>
                </a:lnTo>
                <a:lnTo>
                  <a:pt x="378366" y="232409"/>
                </a:lnTo>
                <a:lnTo>
                  <a:pt x="394241" y="232409"/>
                </a:lnTo>
                <a:lnTo>
                  <a:pt x="401226" y="245109"/>
                </a:lnTo>
                <a:lnTo>
                  <a:pt x="401226" y="232409"/>
                </a:lnTo>
                <a:lnTo>
                  <a:pt x="399321" y="228599"/>
                </a:lnTo>
                <a:lnTo>
                  <a:pt x="408211" y="223519"/>
                </a:lnTo>
                <a:lnTo>
                  <a:pt x="396781" y="223519"/>
                </a:lnTo>
                <a:lnTo>
                  <a:pt x="391701" y="214629"/>
                </a:lnTo>
                <a:close/>
                <a:moveTo>
                  <a:pt x="530766" y="229869"/>
                </a:moveTo>
                <a:lnTo>
                  <a:pt x="528226" y="229869"/>
                </a:lnTo>
                <a:lnTo>
                  <a:pt x="529496" y="234949"/>
                </a:lnTo>
                <a:lnTo>
                  <a:pt x="530766" y="245109"/>
                </a:lnTo>
                <a:lnTo>
                  <a:pt x="530766" y="229869"/>
                </a:lnTo>
                <a:close/>
                <a:moveTo>
                  <a:pt x="66581" y="223519"/>
                </a:moveTo>
                <a:lnTo>
                  <a:pt x="66581" y="234949"/>
                </a:lnTo>
                <a:lnTo>
                  <a:pt x="53246" y="242569"/>
                </a:lnTo>
                <a:lnTo>
                  <a:pt x="64676" y="242569"/>
                </a:lnTo>
                <a:lnTo>
                  <a:pt x="69121" y="240029"/>
                </a:lnTo>
                <a:lnTo>
                  <a:pt x="75471" y="240029"/>
                </a:lnTo>
                <a:lnTo>
                  <a:pt x="74201" y="238759"/>
                </a:lnTo>
                <a:lnTo>
                  <a:pt x="83726" y="232409"/>
                </a:lnTo>
                <a:lnTo>
                  <a:pt x="71661" y="232409"/>
                </a:lnTo>
                <a:lnTo>
                  <a:pt x="66581" y="223519"/>
                </a:lnTo>
                <a:close/>
                <a:moveTo>
                  <a:pt x="140241" y="228599"/>
                </a:moveTo>
                <a:lnTo>
                  <a:pt x="133891" y="228599"/>
                </a:lnTo>
                <a:lnTo>
                  <a:pt x="140876" y="242569"/>
                </a:lnTo>
                <a:lnTo>
                  <a:pt x="140876" y="231139"/>
                </a:lnTo>
                <a:lnTo>
                  <a:pt x="140241" y="228599"/>
                </a:lnTo>
                <a:close/>
                <a:moveTo>
                  <a:pt x="373286" y="223519"/>
                </a:moveTo>
                <a:lnTo>
                  <a:pt x="373286" y="236219"/>
                </a:lnTo>
                <a:lnTo>
                  <a:pt x="359951" y="242569"/>
                </a:lnTo>
                <a:lnTo>
                  <a:pt x="371381" y="242569"/>
                </a:lnTo>
                <a:lnTo>
                  <a:pt x="375826" y="240029"/>
                </a:lnTo>
                <a:lnTo>
                  <a:pt x="382176" y="240029"/>
                </a:lnTo>
                <a:lnTo>
                  <a:pt x="380906" y="238759"/>
                </a:lnTo>
                <a:lnTo>
                  <a:pt x="391701" y="232409"/>
                </a:lnTo>
                <a:lnTo>
                  <a:pt x="378366" y="232409"/>
                </a:lnTo>
                <a:lnTo>
                  <a:pt x="373286" y="223519"/>
                </a:lnTo>
                <a:close/>
                <a:moveTo>
                  <a:pt x="446629" y="229869"/>
                </a:moveTo>
                <a:lnTo>
                  <a:pt x="440596" y="229869"/>
                </a:lnTo>
                <a:lnTo>
                  <a:pt x="447581" y="242569"/>
                </a:lnTo>
                <a:lnTo>
                  <a:pt x="447581" y="232409"/>
                </a:lnTo>
                <a:lnTo>
                  <a:pt x="446629" y="229869"/>
                </a:lnTo>
                <a:close/>
                <a:moveTo>
                  <a:pt x="112936" y="222249"/>
                </a:moveTo>
                <a:lnTo>
                  <a:pt x="112936" y="233679"/>
                </a:lnTo>
                <a:lnTo>
                  <a:pt x="99601" y="241299"/>
                </a:lnTo>
                <a:lnTo>
                  <a:pt x="111031" y="241299"/>
                </a:lnTo>
                <a:lnTo>
                  <a:pt x="115476" y="238759"/>
                </a:lnTo>
                <a:lnTo>
                  <a:pt x="121826" y="238759"/>
                </a:lnTo>
                <a:lnTo>
                  <a:pt x="120556" y="236219"/>
                </a:lnTo>
                <a:lnTo>
                  <a:pt x="127224" y="232409"/>
                </a:lnTo>
                <a:lnTo>
                  <a:pt x="118016" y="232409"/>
                </a:lnTo>
                <a:lnTo>
                  <a:pt x="112936" y="222249"/>
                </a:lnTo>
                <a:close/>
                <a:moveTo>
                  <a:pt x="186596" y="227329"/>
                </a:moveTo>
                <a:lnTo>
                  <a:pt x="180246" y="227329"/>
                </a:lnTo>
                <a:lnTo>
                  <a:pt x="187866" y="241299"/>
                </a:lnTo>
                <a:lnTo>
                  <a:pt x="187866" y="229869"/>
                </a:lnTo>
                <a:lnTo>
                  <a:pt x="186596" y="227329"/>
                </a:lnTo>
                <a:close/>
                <a:moveTo>
                  <a:pt x="419641" y="222249"/>
                </a:moveTo>
                <a:lnTo>
                  <a:pt x="419641" y="234949"/>
                </a:lnTo>
                <a:lnTo>
                  <a:pt x="406306" y="241299"/>
                </a:lnTo>
                <a:lnTo>
                  <a:pt x="417736" y="241299"/>
                </a:lnTo>
                <a:lnTo>
                  <a:pt x="422181" y="238759"/>
                </a:lnTo>
                <a:lnTo>
                  <a:pt x="428531" y="238759"/>
                </a:lnTo>
                <a:lnTo>
                  <a:pt x="427261" y="236219"/>
                </a:lnTo>
                <a:lnTo>
                  <a:pt x="438056" y="232409"/>
                </a:lnTo>
                <a:lnTo>
                  <a:pt x="424721" y="232409"/>
                </a:lnTo>
                <a:lnTo>
                  <a:pt x="419641" y="222249"/>
                </a:lnTo>
                <a:close/>
                <a:moveTo>
                  <a:pt x="493936" y="228599"/>
                </a:moveTo>
                <a:lnTo>
                  <a:pt x="486951" y="228599"/>
                </a:lnTo>
                <a:lnTo>
                  <a:pt x="493936" y="241299"/>
                </a:lnTo>
                <a:lnTo>
                  <a:pt x="493936" y="228599"/>
                </a:lnTo>
                <a:close/>
                <a:moveTo>
                  <a:pt x="159291" y="220979"/>
                </a:moveTo>
                <a:lnTo>
                  <a:pt x="159291" y="232409"/>
                </a:lnTo>
                <a:lnTo>
                  <a:pt x="145956" y="240029"/>
                </a:lnTo>
                <a:lnTo>
                  <a:pt x="157386" y="240029"/>
                </a:lnTo>
                <a:lnTo>
                  <a:pt x="162466" y="238759"/>
                </a:lnTo>
                <a:lnTo>
                  <a:pt x="168816" y="238759"/>
                </a:lnTo>
                <a:lnTo>
                  <a:pt x="166911" y="234949"/>
                </a:lnTo>
                <a:lnTo>
                  <a:pt x="175801" y="229869"/>
                </a:lnTo>
                <a:lnTo>
                  <a:pt x="164371" y="229869"/>
                </a:lnTo>
                <a:lnTo>
                  <a:pt x="159291" y="220979"/>
                </a:lnTo>
                <a:close/>
                <a:moveTo>
                  <a:pt x="232951" y="226059"/>
                </a:moveTo>
                <a:lnTo>
                  <a:pt x="226601" y="226059"/>
                </a:lnTo>
                <a:lnTo>
                  <a:pt x="234221" y="240029"/>
                </a:lnTo>
                <a:lnTo>
                  <a:pt x="234221" y="228599"/>
                </a:lnTo>
                <a:lnTo>
                  <a:pt x="232951" y="226059"/>
                </a:lnTo>
                <a:close/>
                <a:moveTo>
                  <a:pt x="465996" y="220979"/>
                </a:moveTo>
                <a:lnTo>
                  <a:pt x="465996" y="232409"/>
                </a:lnTo>
                <a:lnTo>
                  <a:pt x="452661" y="240029"/>
                </a:lnTo>
                <a:lnTo>
                  <a:pt x="465869" y="240029"/>
                </a:lnTo>
                <a:lnTo>
                  <a:pt x="468536" y="238759"/>
                </a:lnTo>
                <a:lnTo>
                  <a:pt x="474886" y="238759"/>
                </a:lnTo>
                <a:lnTo>
                  <a:pt x="473616" y="234949"/>
                </a:lnTo>
                <a:lnTo>
                  <a:pt x="484411" y="229869"/>
                </a:lnTo>
                <a:lnTo>
                  <a:pt x="471076" y="229869"/>
                </a:lnTo>
                <a:lnTo>
                  <a:pt x="465996" y="220979"/>
                </a:lnTo>
                <a:close/>
                <a:moveTo>
                  <a:pt x="205646" y="219709"/>
                </a:moveTo>
                <a:lnTo>
                  <a:pt x="205646" y="232409"/>
                </a:lnTo>
                <a:lnTo>
                  <a:pt x="192311" y="238759"/>
                </a:lnTo>
                <a:lnTo>
                  <a:pt x="205011" y="238759"/>
                </a:lnTo>
                <a:lnTo>
                  <a:pt x="208821" y="236219"/>
                </a:lnTo>
                <a:lnTo>
                  <a:pt x="215171" y="236219"/>
                </a:lnTo>
                <a:lnTo>
                  <a:pt x="213266" y="233679"/>
                </a:lnTo>
                <a:lnTo>
                  <a:pt x="222156" y="228599"/>
                </a:lnTo>
                <a:lnTo>
                  <a:pt x="210726" y="228599"/>
                </a:lnTo>
                <a:lnTo>
                  <a:pt x="205646" y="219709"/>
                </a:lnTo>
                <a:close/>
                <a:moveTo>
                  <a:pt x="252001" y="218439"/>
                </a:moveTo>
                <a:lnTo>
                  <a:pt x="252001" y="229869"/>
                </a:lnTo>
                <a:lnTo>
                  <a:pt x="238666" y="238759"/>
                </a:lnTo>
                <a:lnTo>
                  <a:pt x="249461" y="238759"/>
                </a:lnTo>
                <a:lnTo>
                  <a:pt x="255176" y="234949"/>
                </a:lnTo>
                <a:lnTo>
                  <a:pt x="261526" y="234949"/>
                </a:lnTo>
                <a:lnTo>
                  <a:pt x="259621" y="232409"/>
                </a:lnTo>
                <a:lnTo>
                  <a:pt x="270289" y="227329"/>
                </a:lnTo>
                <a:lnTo>
                  <a:pt x="257081" y="227329"/>
                </a:lnTo>
                <a:lnTo>
                  <a:pt x="252001" y="218439"/>
                </a:lnTo>
                <a:close/>
                <a:moveTo>
                  <a:pt x="279306" y="226059"/>
                </a:moveTo>
                <a:lnTo>
                  <a:pt x="272956" y="226059"/>
                </a:lnTo>
                <a:lnTo>
                  <a:pt x="280576" y="238759"/>
                </a:lnTo>
                <a:lnTo>
                  <a:pt x="280576" y="227329"/>
                </a:lnTo>
                <a:lnTo>
                  <a:pt x="279306" y="226059"/>
                </a:lnTo>
                <a:close/>
                <a:moveTo>
                  <a:pt x="325661" y="223519"/>
                </a:moveTo>
                <a:lnTo>
                  <a:pt x="319946" y="223519"/>
                </a:lnTo>
                <a:lnTo>
                  <a:pt x="326931" y="238759"/>
                </a:lnTo>
                <a:lnTo>
                  <a:pt x="326931" y="226059"/>
                </a:lnTo>
                <a:lnTo>
                  <a:pt x="325661" y="223519"/>
                </a:lnTo>
                <a:close/>
                <a:moveTo>
                  <a:pt x="512351" y="219709"/>
                </a:moveTo>
                <a:lnTo>
                  <a:pt x="512351" y="232409"/>
                </a:lnTo>
                <a:lnTo>
                  <a:pt x="499016" y="238759"/>
                </a:lnTo>
                <a:lnTo>
                  <a:pt x="511081" y="238759"/>
                </a:lnTo>
                <a:lnTo>
                  <a:pt x="514891" y="236219"/>
                </a:lnTo>
                <a:lnTo>
                  <a:pt x="521241" y="236219"/>
                </a:lnTo>
                <a:lnTo>
                  <a:pt x="519971" y="233679"/>
                </a:lnTo>
                <a:lnTo>
                  <a:pt x="528226" y="229869"/>
                </a:lnTo>
                <a:lnTo>
                  <a:pt x="530766" y="229869"/>
                </a:lnTo>
                <a:lnTo>
                  <a:pt x="530766" y="228599"/>
                </a:lnTo>
                <a:lnTo>
                  <a:pt x="517431" y="228599"/>
                </a:lnTo>
                <a:lnTo>
                  <a:pt x="512351" y="219709"/>
                </a:lnTo>
                <a:close/>
                <a:moveTo>
                  <a:pt x="298991" y="217169"/>
                </a:moveTo>
                <a:lnTo>
                  <a:pt x="298991" y="228599"/>
                </a:lnTo>
                <a:lnTo>
                  <a:pt x="285656" y="236219"/>
                </a:lnTo>
                <a:lnTo>
                  <a:pt x="295816" y="236219"/>
                </a:lnTo>
                <a:lnTo>
                  <a:pt x="301531" y="233679"/>
                </a:lnTo>
                <a:lnTo>
                  <a:pt x="307564" y="233679"/>
                </a:lnTo>
                <a:lnTo>
                  <a:pt x="306611" y="232409"/>
                </a:lnTo>
                <a:lnTo>
                  <a:pt x="316136" y="226059"/>
                </a:lnTo>
                <a:lnTo>
                  <a:pt x="303436" y="226059"/>
                </a:lnTo>
                <a:lnTo>
                  <a:pt x="298991" y="217169"/>
                </a:lnTo>
                <a:close/>
                <a:moveTo>
                  <a:pt x="372651" y="222249"/>
                </a:moveTo>
                <a:lnTo>
                  <a:pt x="366301" y="222249"/>
                </a:lnTo>
                <a:lnTo>
                  <a:pt x="373286" y="236219"/>
                </a:lnTo>
                <a:lnTo>
                  <a:pt x="373286" y="223519"/>
                </a:lnTo>
                <a:lnTo>
                  <a:pt x="372651" y="222249"/>
                </a:lnTo>
                <a:close/>
                <a:moveTo>
                  <a:pt x="65946" y="222249"/>
                </a:moveTo>
                <a:lnTo>
                  <a:pt x="59596" y="222249"/>
                </a:lnTo>
                <a:lnTo>
                  <a:pt x="66581" y="234949"/>
                </a:lnTo>
                <a:lnTo>
                  <a:pt x="66581" y="223519"/>
                </a:lnTo>
                <a:lnTo>
                  <a:pt x="65946" y="222249"/>
                </a:lnTo>
                <a:close/>
                <a:moveTo>
                  <a:pt x="345346" y="215899"/>
                </a:moveTo>
                <a:lnTo>
                  <a:pt x="345346" y="227329"/>
                </a:lnTo>
                <a:lnTo>
                  <a:pt x="332011" y="234949"/>
                </a:lnTo>
                <a:lnTo>
                  <a:pt x="342171" y="234949"/>
                </a:lnTo>
                <a:lnTo>
                  <a:pt x="347886" y="232409"/>
                </a:lnTo>
                <a:lnTo>
                  <a:pt x="354236" y="232409"/>
                </a:lnTo>
                <a:lnTo>
                  <a:pt x="352966" y="229869"/>
                </a:lnTo>
                <a:lnTo>
                  <a:pt x="359634" y="226059"/>
                </a:lnTo>
                <a:lnTo>
                  <a:pt x="349791" y="226059"/>
                </a:lnTo>
                <a:lnTo>
                  <a:pt x="345346" y="215899"/>
                </a:lnTo>
                <a:close/>
                <a:moveTo>
                  <a:pt x="418689" y="220979"/>
                </a:moveTo>
                <a:lnTo>
                  <a:pt x="412656" y="220979"/>
                </a:lnTo>
                <a:lnTo>
                  <a:pt x="419641" y="234949"/>
                </a:lnTo>
                <a:lnTo>
                  <a:pt x="419641" y="222249"/>
                </a:lnTo>
                <a:lnTo>
                  <a:pt x="418689" y="220979"/>
                </a:lnTo>
                <a:close/>
                <a:moveTo>
                  <a:pt x="112936" y="220979"/>
                </a:moveTo>
                <a:lnTo>
                  <a:pt x="105951" y="220979"/>
                </a:lnTo>
                <a:lnTo>
                  <a:pt x="112936" y="233679"/>
                </a:lnTo>
                <a:lnTo>
                  <a:pt x="112936" y="220979"/>
                </a:lnTo>
                <a:close/>
                <a:moveTo>
                  <a:pt x="84996" y="213359"/>
                </a:moveTo>
                <a:lnTo>
                  <a:pt x="84996" y="226059"/>
                </a:lnTo>
                <a:lnTo>
                  <a:pt x="71661" y="232409"/>
                </a:lnTo>
                <a:lnTo>
                  <a:pt x="83726" y="232409"/>
                </a:lnTo>
                <a:lnTo>
                  <a:pt x="87536" y="229869"/>
                </a:lnTo>
                <a:lnTo>
                  <a:pt x="93886" y="229869"/>
                </a:lnTo>
                <a:lnTo>
                  <a:pt x="92616" y="227329"/>
                </a:lnTo>
                <a:lnTo>
                  <a:pt x="103411" y="222249"/>
                </a:lnTo>
                <a:lnTo>
                  <a:pt x="90076" y="222249"/>
                </a:lnTo>
                <a:lnTo>
                  <a:pt x="84996" y="213359"/>
                </a:lnTo>
                <a:close/>
                <a:moveTo>
                  <a:pt x="131351" y="213359"/>
                </a:moveTo>
                <a:lnTo>
                  <a:pt x="131351" y="223519"/>
                </a:lnTo>
                <a:lnTo>
                  <a:pt x="118016" y="232409"/>
                </a:lnTo>
                <a:lnTo>
                  <a:pt x="127224" y="232409"/>
                </a:lnTo>
                <a:lnTo>
                  <a:pt x="133891" y="228599"/>
                </a:lnTo>
                <a:lnTo>
                  <a:pt x="140241" y="228599"/>
                </a:lnTo>
                <a:lnTo>
                  <a:pt x="138971" y="226059"/>
                </a:lnTo>
                <a:lnTo>
                  <a:pt x="149766" y="220979"/>
                </a:lnTo>
                <a:lnTo>
                  <a:pt x="136431" y="220979"/>
                </a:lnTo>
                <a:lnTo>
                  <a:pt x="131351" y="213359"/>
                </a:lnTo>
                <a:close/>
                <a:moveTo>
                  <a:pt x="159291" y="219709"/>
                </a:moveTo>
                <a:lnTo>
                  <a:pt x="152306" y="219709"/>
                </a:lnTo>
                <a:lnTo>
                  <a:pt x="159291" y="232409"/>
                </a:lnTo>
                <a:lnTo>
                  <a:pt x="159291" y="219709"/>
                </a:lnTo>
                <a:close/>
                <a:moveTo>
                  <a:pt x="205011" y="217169"/>
                </a:moveTo>
                <a:lnTo>
                  <a:pt x="198661" y="217169"/>
                </a:lnTo>
                <a:lnTo>
                  <a:pt x="205646" y="232409"/>
                </a:lnTo>
                <a:lnTo>
                  <a:pt x="205646" y="219709"/>
                </a:lnTo>
                <a:lnTo>
                  <a:pt x="205011" y="217169"/>
                </a:lnTo>
                <a:close/>
                <a:moveTo>
                  <a:pt x="438056" y="213359"/>
                </a:moveTo>
                <a:lnTo>
                  <a:pt x="438056" y="226059"/>
                </a:lnTo>
                <a:lnTo>
                  <a:pt x="424721" y="232409"/>
                </a:lnTo>
                <a:lnTo>
                  <a:pt x="438056" y="232409"/>
                </a:lnTo>
                <a:lnTo>
                  <a:pt x="440596" y="229869"/>
                </a:lnTo>
                <a:lnTo>
                  <a:pt x="446629" y="229869"/>
                </a:lnTo>
                <a:lnTo>
                  <a:pt x="445676" y="227329"/>
                </a:lnTo>
                <a:lnTo>
                  <a:pt x="454566" y="222249"/>
                </a:lnTo>
                <a:lnTo>
                  <a:pt x="443136" y="222249"/>
                </a:lnTo>
                <a:lnTo>
                  <a:pt x="438056" y="213359"/>
                </a:lnTo>
                <a:close/>
                <a:moveTo>
                  <a:pt x="465361" y="219709"/>
                </a:moveTo>
                <a:lnTo>
                  <a:pt x="459011" y="219709"/>
                </a:lnTo>
                <a:lnTo>
                  <a:pt x="465996" y="232409"/>
                </a:lnTo>
                <a:lnTo>
                  <a:pt x="465996" y="220979"/>
                </a:lnTo>
                <a:lnTo>
                  <a:pt x="465361" y="219709"/>
                </a:lnTo>
                <a:close/>
                <a:moveTo>
                  <a:pt x="512351" y="219709"/>
                </a:moveTo>
                <a:lnTo>
                  <a:pt x="505366" y="219709"/>
                </a:lnTo>
                <a:lnTo>
                  <a:pt x="512351" y="232409"/>
                </a:lnTo>
                <a:lnTo>
                  <a:pt x="512351" y="219709"/>
                </a:lnTo>
                <a:close/>
                <a:moveTo>
                  <a:pt x="177706" y="210819"/>
                </a:moveTo>
                <a:lnTo>
                  <a:pt x="177706" y="222249"/>
                </a:lnTo>
                <a:lnTo>
                  <a:pt x="164371" y="229869"/>
                </a:lnTo>
                <a:lnTo>
                  <a:pt x="175801" y="229869"/>
                </a:lnTo>
                <a:lnTo>
                  <a:pt x="180246" y="227329"/>
                </a:lnTo>
                <a:lnTo>
                  <a:pt x="186596" y="227329"/>
                </a:lnTo>
                <a:lnTo>
                  <a:pt x="185326" y="226059"/>
                </a:lnTo>
                <a:lnTo>
                  <a:pt x="194851" y="219709"/>
                </a:lnTo>
                <a:lnTo>
                  <a:pt x="182786" y="219709"/>
                </a:lnTo>
                <a:lnTo>
                  <a:pt x="177706" y="210819"/>
                </a:lnTo>
                <a:close/>
                <a:moveTo>
                  <a:pt x="251366" y="215899"/>
                </a:moveTo>
                <a:lnTo>
                  <a:pt x="245016" y="215899"/>
                </a:lnTo>
                <a:lnTo>
                  <a:pt x="252001" y="229869"/>
                </a:lnTo>
                <a:lnTo>
                  <a:pt x="252001" y="218439"/>
                </a:lnTo>
                <a:lnTo>
                  <a:pt x="251366" y="215899"/>
                </a:lnTo>
                <a:close/>
                <a:moveTo>
                  <a:pt x="484411" y="212089"/>
                </a:moveTo>
                <a:lnTo>
                  <a:pt x="484411" y="223519"/>
                </a:lnTo>
                <a:lnTo>
                  <a:pt x="471076" y="229869"/>
                </a:lnTo>
                <a:lnTo>
                  <a:pt x="484411" y="229869"/>
                </a:lnTo>
                <a:lnTo>
                  <a:pt x="486951" y="228599"/>
                </a:lnTo>
                <a:lnTo>
                  <a:pt x="493936" y="228599"/>
                </a:lnTo>
                <a:lnTo>
                  <a:pt x="492031" y="226059"/>
                </a:lnTo>
                <a:lnTo>
                  <a:pt x="500286" y="220979"/>
                </a:lnTo>
                <a:lnTo>
                  <a:pt x="489491" y="220979"/>
                </a:lnTo>
                <a:lnTo>
                  <a:pt x="484411" y="212089"/>
                </a:lnTo>
                <a:close/>
                <a:moveTo>
                  <a:pt x="224061" y="209549"/>
                </a:moveTo>
                <a:lnTo>
                  <a:pt x="224061" y="220979"/>
                </a:lnTo>
                <a:lnTo>
                  <a:pt x="210726" y="228599"/>
                </a:lnTo>
                <a:lnTo>
                  <a:pt x="222156" y="228599"/>
                </a:lnTo>
                <a:lnTo>
                  <a:pt x="226601" y="226059"/>
                </a:lnTo>
                <a:lnTo>
                  <a:pt x="232951" y="226059"/>
                </a:lnTo>
                <a:lnTo>
                  <a:pt x="231681" y="223519"/>
                </a:lnTo>
                <a:lnTo>
                  <a:pt x="238349" y="219709"/>
                </a:lnTo>
                <a:lnTo>
                  <a:pt x="229141" y="219709"/>
                </a:lnTo>
                <a:lnTo>
                  <a:pt x="224061" y="209549"/>
                </a:lnTo>
                <a:close/>
                <a:moveTo>
                  <a:pt x="297721" y="214629"/>
                </a:moveTo>
                <a:lnTo>
                  <a:pt x="291371" y="214629"/>
                </a:lnTo>
                <a:lnTo>
                  <a:pt x="298991" y="228599"/>
                </a:lnTo>
                <a:lnTo>
                  <a:pt x="298991" y="217169"/>
                </a:lnTo>
                <a:lnTo>
                  <a:pt x="297721" y="214629"/>
                </a:lnTo>
                <a:close/>
                <a:moveTo>
                  <a:pt x="527591" y="154939"/>
                </a:moveTo>
                <a:lnTo>
                  <a:pt x="527591" y="223519"/>
                </a:lnTo>
                <a:lnTo>
                  <a:pt x="517431" y="228599"/>
                </a:lnTo>
                <a:lnTo>
                  <a:pt x="530766" y="228599"/>
                </a:lnTo>
                <a:lnTo>
                  <a:pt x="530766" y="163829"/>
                </a:lnTo>
                <a:lnTo>
                  <a:pt x="527591" y="154939"/>
                </a:lnTo>
                <a:close/>
                <a:moveTo>
                  <a:pt x="270416" y="208279"/>
                </a:moveTo>
                <a:lnTo>
                  <a:pt x="270416" y="219709"/>
                </a:lnTo>
                <a:lnTo>
                  <a:pt x="257081" y="227329"/>
                </a:lnTo>
                <a:lnTo>
                  <a:pt x="270289" y="227329"/>
                </a:lnTo>
                <a:lnTo>
                  <a:pt x="272956" y="226059"/>
                </a:lnTo>
                <a:lnTo>
                  <a:pt x="279306" y="226059"/>
                </a:lnTo>
                <a:lnTo>
                  <a:pt x="278036" y="222249"/>
                </a:lnTo>
                <a:lnTo>
                  <a:pt x="286926" y="217169"/>
                </a:lnTo>
                <a:lnTo>
                  <a:pt x="275496" y="217169"/>
                </a:lnTo>
                <a:lnTo>
                  <a:pt x="270416" y="208279"/>
                </a:lnTo>
                <a:close/>
                <a:moveTo>
                  <a:pt x="344076" y="213359"/>
                </a:moveTo>
                <a:lnTo>
                  <a:pt x="337726" y="213359"/>
                </a:lnTo>
                <a:lnTo>
                  <a:pt x="345346" y="227329"/>
                </a:lnTo>
                <a:lnTo>
                  <a:pt x="345346" y="215899"/>
                </a:lnTo>
                <a:lnTo>
                  <a:pt x="344076" y="213359"/>
                </a:lnTo>
                <a:close/>
                <a:moveTo>
                  <a:pt x="38006" y="213359"/>
                </a:moveTo>
                <a:lnTo>
                  <a:pt x="31656" y="213359"/>
                </a:lnTo>
                <a:lnTo>
                  <a:pt x="38641" y="226059"/>
                </a:lnTo>
                <a:lnTo>
                  <a:pt x="38641" y="214629"/>
                </a:lnTo>
                <a:lnTo>
                  <a:pt x="38006" y="213359"/>
                </a:lnTo>
                <a:close/>
                <a:moveTo>
                  <a:pt x="84996" y="213359"/>
                </a:moveTo>
                <a:lnTo>
                  <a:pt x="78011" y="213359"/>
                </a:lnTo>
                <a:lnTo>
                  <a:pt x="84996" y="226059"/>
                </a:lnTo>
                <a:lnTo>
                  <a:pt x="84996" y="213359"/>
                </a:lnTo>
                <a:close/>
                <a:moveTo>
                  <a:pt x="316771" y="207009"/>
                </a:moveTo>
                <a:lnTo>
                  <a:pt x="316771" y="219709"/>
                </a:lnTo>
                <a:lnTo>
                  <a:pt x="303436" y="226059"/>
                </a:lnTo>
                <a:lnTo>
                  <a:pt x="316136" y="226059"/>
                </a:lnTo>
                <a:lnTo>
                  <a:pt x="319946" y="223519"/>
                </a:lnTo>
                <a:lnTo>
                  <a:pt x="325661" y="223519"/>
                </a:lnTo>
                <a:lnTo>
                  <a:pt x="324391" y="220979"/>
                </a:lnTo>
                <a:lnTo>
                  <a:pt x="333281" y="215899"/>
                </a:lnTo>
                <a:lnTo>
                  <a:pt x="321851" y="215899"/>
                </a:lnTo>
                <a:lnTo>
                  <a:pt x="316771" y="207009"/>
                </a:lnTo>
                <a:close/>
                <a:moveTo>
                  <a:pt x="363126" y="205739"/>
                </a:moveTo>
                <a:lnTo>
                  <a:pt x="363126" y="217169"/>
                </a:lnTo>
                <a:lnTo>
                  <a:pt x="349791" y="226059"/>
                </a:lnTo>
                <a:lnTo>
                  <a:pt x="359634" y="226059"/>
                </a:lnTo>
                <a:lnTo>
                  <a:pt x="366301" y="222249"/>
                </a:lnTo>
                <a:lnTo>
                  <a:pt x="372651" y="222249"/>
                </a:lnTo>
                <a:lnTo>
                  <a:pt x="370746" y="219709"/>
                </a:lnTo>
                <a:lnTo>
                  <a:pt x="381414" y="214629"/>
                </a:lnTo>
                <a:lnTo>
                  <a:pt x="368206" y="214629"/>
                </a:lnTo>
                <a:lnTo>
                  <a:pt x="363126" y="205739"/>
                </a:lnTo>
                <a:close/>
                <a:moveTo>
                  <a:pt x="390431" y="213359"/>
                </a:moveTo>
                <a:lnTo>
                  <a:pt x="384081" y="213359"/>
                </a:lnTo>
                <a:lnTo>
                  <a:pt x="391701" y="226059"/>
                </a:lnTo>
                <a:lnTo>
                  <a:pt x="391701" y="214629"/>
                </a:lnTo>
                <a:lnTo>
                  <a:pt x="390431" y="213359"/>
                </a:lnTo>
                <a:close/>
                <a:moveTo>
                  <a:pt x="436786" y="210819"/>
                </a:moveTo>
                <a:lnTo>
                  <a:pt x="431071" y="210819"/>
                </a:lnTo>
                <a:lnTo>
                  <a:pt x="438056" y="226059"/>
                </a:lnTo>
                <a:lnTo>
                  <a:pt x="438056" y="213359"/>
                </a:lnTo>
                <a:lnTo>
                  <a:pt x="436786" y="210819"/>
                </a:lnTo>
                <a:close/>
                <a:moveTo>
                  <a:pt x="57056" y="205739"/>
                </a:moveTo>
                <a:lnTo>
                  <a:pt x="57056" y="217169"/>
                </a:lnTo>
                <a:lnTo>
                  <a:pt x="43721" y="223519"/>
                </a:lnTo>
                <a:lnTo>
                  <a:pt x="57056" y="223519"/>
                </a:lnTo>
                <a:lnTo>
                  <a:pt x="59596" y="222249"/>
                </a:lnTo>
                <a:lnTo>
                  <a:pt x="65946" y="222249"/>
                </a:lnTo>
                <a:lnTo>
                  <a:pt x="64676" y="219709"/>
                </a:lnTo>
                <a:lnTo>
                  <a:pt x="75344" y="214629"/>
                </a:lnTo>
                <a:lnTo>
                  <a:pt x="61501" y="214629"/>
                </a:lnTo>
                <a:lnTo>
                  <a:pt x="57056" y="205739"/>
                </a:lnTo>
                <a:close/>
                <a:moveTo>
                  <a:pt x="130399" y="210819"/>
                </a:moveTo>
                <a:lnTo>
                  <a:pt x="124366" y="210819"/>
                </a:lnTo>
                <a:lnTo>
                  <a:pt x="131351" y="223519"/>
                </a:lnTo>
                <a:lnTo>
                  <a:pt x="131351" y="213359"/>
                </a:lnTo>
                <a:lnTo>
                  <a:pt x="130399" y="210819"/>
                </a:lnTo>
                <a:close/>
                <a:moveTo>
                  <a:pt x="410116" y="204469"/>
                </a:moveTo>
                <a:lnTo>
                  <a:pt x="410116" y="215899"/>
                </a:lnTo>
                <a:lnTo>
                  <a:pt x="396781" y="223519"/>
                </a:lnTo>
                <a:lnTo>
                  <a:pt x="408211" y="223519"/>
                </a:lnTo>
                <a:lnTo>
                  <a:pt x="412656" y="220979"/>
                </a:lnTo>
                <a:lnTo>
                  <a:pt x="418689" y="220979"/>
                </a:lnTo>
                <a:lnTo>
                  <a:pt x="417736" y="219709"/>
                </a:lnTo>
                <a:lnTo>
                  <a:pt x="427261" y="213359"/>
                </a:lnTo>
                <a:lnTo>
                  <a:pt x="414561" y="213359"/>
                </a:lnTo>
                <a:lnTo>
                  <a:pt x="410116" y="204469"/>
                </a:lnTo>
                <a:close/>
                <a:moveTo>
                  <a:pt x="483141" y="209549"/>
                </a:moveTo>
                <a:lnTo>
                  <a:pt x="477426" y="209549"/>
                </a:lnTo>
                <a:lnTo>
                  <a:pt x="484411" y="223519"/>
                </a:lnTo>
                <a:lnTo>
                  <a:pt x="484411" y="212089"/>
                </a:lnTo>
                <a:lnTo>
                  <a:pt x="483141" y="209549"/>
                </a:lnTo>
                <a:close/>
                <a:moveTo>
                  <a:pt x="527591" y="208279"/>
                </a:moveTo>
                <a:lnTo>
                  <a:pt x="523781" y="208279"/>
                </a:lnTo>
                <a:lnTo>
                  <a:pt x="527591" y="223519"/>
                </a:lnTo>
                <a:lnTo>
                  <a:pt x="527591" y="208279"/>
                </a:lnTo>
                <a:close/>
                <a:moveTo>
                  <a:pt x="103411" y="204469"/>
                </a:moveTo>
                <a:lnTo>
                  <a:pt x="103411" y="215899"/>
                </a:lnTo>
                <a:lnTo>
                  <a:pt x="90076" y="222249"/>
                </a:lnTo>
                <a:lnTo>
                  <a:pt x="103411" y="222249"/>
                </a:lnTo>
                <a:lnTo>
                  <a:pt x="105951" y="220979"/>
                </a:lnTo>
                <a:lnTo>
                  <a:pt x="112936" y="220979"/>
                </a:lnTo>
                <a:lnTo>
                  <a:pt x="111031" y="217169"/>
                </a:lnTo>
                <a:lnTo>
                  <a:pt x="118651" y="213359"/>
                </a:lnTo>
                <a:lnTo>
                  <a:pt x="108491" y="213359"/>
                </a:lnTo>
                <a:lnTo>
                  <a:pt x="103411" y="204469"/>
                </a:lnTo>
                <a:close/>
                <a:moveTo>
                  <a:pt x="177071" y="209549"/>
                </a:moveTo>
                <a:lnTo>
                  <a:pt x="170721" y="209549"/>
                </a:lnTo>
                <a:lnTo>
                  <a:pt x="177706" y="222249"/>
                </a:lnTo>
                <a:lnTo>
                  <a:pt x="177706" y="210819"/>
                </a:lnTo>
                <a:lnTo>
                  <a:pt x="177071" y="209549"/>
                </a:lnTo>
                <a:close/>
                <a:moveTo>
                  <a:pt x="456471" y="203199"/>
                </a:moveTo>
                <a:lnTo>
                  <a:pt x="456471" y="214629"/>
                </a:lnTo>
                <a:lnTo>
                  <a:pt x="443136" y="222249"/>
                </a:lnTo>
                <a:lnTo>
                  <a:pt x="454566" y="222249"/>
                </a:lnTo>
                <a:lnTo>
                  <a:pt x="459011" y="219709"/>
                </a:lnTo>
                <a:lnTo>
                  <a:pt x="465361" y="219709"/>
                </a:lnTo>
                <a:lnTo>
                  <a:pt x="464091" y="217169"/>
                </a:lnTo>
                <a:lnTo>
                  <a:pt x="470759" y="213359"/>
                </a:lnTo>
                <a:lnTo>
                  <a:pt x="460916" y="213359"/>
                </a:lnTo>
                <a:lnTo>
                  <a:pt x="456471" y="203199"/>
                </a:lnTo>
                <a:close/>
                <a:moveTo>
                  <a:pt x="149766" y="203199"/>
                </a:moveTo>
                <a:lnTo>
                  <a:pt x="149766" y="214629"/>
                </a:lnTo>
                <a:lnTo>
                  <a:pt x="136431" y="220979"/>
                </a:lnTo>
                <a:lnTo>
                  <a:pt x="149766" y="220979"/>
                </a:lnTo>
                <a:lnTo>
                  <a:pt x="152306" y="219709"/>
                </a:lnTo>
                <a:lnTo>
                  <a:pt x="159291" y="219709"/>
                </a:lnTo>
                <a:lnTo>
                  <a:pt x="157386" y="215899"/>
                </a:lnTo>
                <a:lnTo>
                  <a:pt x="165006" y="213359"/>
                </a:lnTo>
                <a:lnTo>
                  <a:pt x="154846" y="213359"/>
                </a:lnTo>
                <a:lnTo>
                  <a:pt x="149766" y="203199"/>
                </a:lnTo>
                <a:close/>
                <a:moveTo>
                  <a:pt x="223109" y="208279"/>
                </a:moveTo>
                <a:lnTo>
                  <a:pt x="217076" y="208279"/>
                </a:lnTo>
                <a:lnTo>
                  <a:pt x="224061" y="220979"/>
                </a:lnTo>
                <a:lnTo>
                  <a:pt x="224061" y="209549"/>
                </a:lnTo>
                <a:lnTo>
                  <a:pt x="223109" y="208279"/>
                </a:lnTo>
                <a:close/>
                <a:moveTo>
                  <a:pt x="502826" y="201929"/>
                </a:moveTo>
                <a:lnTo>
                  <a:pt x="502826" y="213359"/>
                </a:lnTo>
                <a:lnTo>
                  <a:pt x="489491" y="220979"/>
                </a:lnTo>
                <a:lnTo>
                  <a:pt x="500286" y="220979"/>
                </a:lnTo>
                <a:lnTo>
                  <a:pt x="505366" y="219709"/>
                </a:lnTo>
                <a:lnTo>
                  <a:pt x="512351" y="219709"/>
                </a:lnTo>
                <a:lnTo>
                  <a:pt x="510446" y="215899"/>
                </a:lnTo>
                <a:lnTo>
                  <a:pt x="519336" y="210819"/>
                </a:lnTo>
                <a:lnTo>
                  <a:pt x="507906" y="210819"/>
                </a:lnTo>
                <a:lnTo>
                  <a:pt x="502826" y="201929"/>
                </a:lnTo>
                <a:close/>
                <a:moveTo>
                  <a:pt x="196121" y="201929"/>
                </a:moveTo>
                <a:lnTo>
                  <a:pt x="196121" y="213359"/>
                </a:lnTo>
                <a:lnTo>
                  <a:pt x="182786" y="219709"/>
                </a:lnTo>
                <a:lnTo>
                  <a:pt x="194851" y="219709"/>
                </a:lnTo>
                <a:lnTo>
                  <a:pt x="198661" y="217169"/>
                </a:lnTo>
                <a:lnTo>
                  <a:pt x="205011" y="217169"/>
                </a:lnTo>
                <a:lnTo>
                  <a:pt x="203741" y="214629"/>
                </a:lnTo>
                <a:lnTo>
                  <a:pt x="211996" y="210819"/>
                </a:lnTo>
                <a:lnTo>
                  <a:pt x="201201" y="210819"/>
                </a:lnTo>
                <a:lnTo>
                  <a:pt x="196121" y="201929"/>
                </a:lnTo>
                <a:close/>
                <a:moveTo>
                  <a:pt x="242476" y="200659"/>
                </a:moveTo>
                <a:lnTo>
                  <a:pt x="242476" y="213359"/>
                </a:lnTo>
                <a:lnTo>
                  <a:pt x="229141" y="219709"/>
                </a:lnTo>
                <a:lnTo>
                  <a:pt x="238349" y="219709"/>
                </a:lnTo>
                <a:lnTo>
                  <a:pt x="245016" y="215899"/>
                </a:lnTo>
                <a:lnTo>
                  <a:pt x="251366" y="215899"/>
                </a:lnTo>
                <a:lnTo>
                  <a:pt x="250096" y="213359"/>
                </a:lnTo>
                <a:lnTo>
                  <a:pt x="260891" y="208279"/>
                </a:lnTo>
                <a:lnTo>
                  <a:pt x="247556" y="208279"/>
                </a:lnTo>
                <a:lnTo>
                  <a:pt x="242476" y="200659"/>
                </a:lnTo>
                <a:close/>
                <a:moveTo>
                  <a:pt x="269781" y="207009"/>
                </a:moveTo>
                <a:lnTo>
                  <a:pt x="263431" y="207009"/>
                </a:lnTo>
                <a:lnTo>
                  <a:pt x="270416" y="219709"/>
                </a:lnTo>
                <a:lnTo>
                  <a:pt x="270416" y="208279"/>
                </a:lnTo>
                <a:lnTo>
                  <a:pt x="269781" y="207009"/>
                </a:lnTo>
                <a:close/>
                <a:moveTo>
                  <a:pt x="307246" y="189229"/>
                </a:moveTo>
                <a:lnTo>
                  <a:pt x="307246" y="200659"/>
                </a:lnTo>
                <a:lnTo>
                  <a:pt x="293911" y="207009"/>
                </a:lnTo>
                <a:lnTo>
                  <a:pt x="309786" y="207009"/>
                </a:lnTo>
                <a:lnTo>
                  <a:pt x="316771" y="219709"/>
                </a:lnTo>
                <a:lnTo>
                  <a:pt x="316771" y="207009"/>
                </a:lnTo>
                <a:lnTo>
                  <a:pt x="314866" y="203199"/>
                </a:lnTo>
                <a:lnTo>
                  <a:pt x="323756" y="198119"/>
                </a:lnTo>
                <a:lnTo>
                  <a:pt x="312326" y="198119"/>
                </a:lnTo>
                <a:lnTo>
                  <a:pt x="307246" y="189229"/>
                </a:lnTo>
                <a:close/>
                <a:moveTo>
                  <a:pt x="55786" y="203199"/>
                </a:moveTo>
                <a:lnTo>
                  <a:pt x="49436" y="203199"/>
                </a:lnTo>
                <a:lnTo>
                  <a:pt x="57056" y="217169"/>
                </a:lnTo>
                <a:lnTo>
                  <a:pt x="57056" y="205739"/>
                </a:lnTo>
                <a:lnTo>
                  <a:pt x="55786" y="203199"/>
                </a:lnTo>
                <a:close/>
                <a:moveTo>
                  <a:pt x="288831" y="198119"/>
                </a:moveTo>
                <a:lnTo>
                  <a:pt x="288831" y="209549"/>
                </a:lnTo>
                <a:lnTo>
                  <a:pt x="275496" y="217169"/>
                </a:lnTo>
                <a:lnTo>
                  <a:pt x="286926" y="217169"/>
                </a:lnTo>
                <a:lnTo>
                  <a:pt x="291371" y="214629"/>
                </a:lnTo>
                <a:lnTo>
                  <a:pt x="297721" y="214629"/>
                </a:lnTo>
                <a:lnTo>
                  <a:pt x="296451" y="213359"/>
                </a:lnTo>
                <a:lnTo>
                  <a:pt x="307246" y="207009"/>
                </a:lnTo>
                <a:lnTo>
                  <a:pt x="293911" y="207009"/>
                </a:lnTo>
                <a:lnTo>
                  <a:pt x="288831" y="198119"/>
                </a:lnTo>
                <a:close/>
                <a:moveTo>
                  <a:pt x="363126" y="204469"/>
                </a:moveTo>
                <a:lnTo>
                  <a:pt x="356141" y="204469"/>
                </a:lnTo>
                <a:lnTo>
                  <a:pt x="363126" y="217169"/>
                </a:lnTo>
                <a:lnTo>
                  <a:pt x="363126" y="204469"/>
                </a:lnTo>
                <a:close/>
                <a:moveTo>
                  <a:pt x="102141" y="201929"/>
                </a:moveTo>
                <a:lnTo>
                  <a:pt x="95791" y="201929"/>
                </a:lnTo>
                <a:lnTo>
                  <a:pt x="103411" y="215899"/>
                </a:lnTo>
                <a:lnTo>
                  <a:pt x="103411" y="204469"/>
                </a:lnTo>
                <a:lnTo>
                  <a:pt x="102141" y="201929"/>
                </a:lnTo>
                <a:close/>
                <a:moveTo>
                  <a:pt x="335186" y="196849"/>
                </a:moveTo>
                <a:lnTo>
                  <a:pt x="335186" y="208279"/>
                </a:lnTo>
                <a:lnTo>
                  <a:pt x="321851" y="215899"/>
                </a:lnTo>
                <a:lnTo>
                  <a:pt x="333281" y="215899"/>
                </a:lnTo>
                <a:lnTo>
                  <a:pt x="337726" y="213359"/>
                </a:lnTo>
                <a:lnTo>
                  <a:pt x="344076" y="213359"/>
                </a:lnTo>
                <a:lnTo>
                  <a:pt x="342806" y="210819"/>
                </a:lnTo>
                <a:lnTo>
                  <a:pt x="353601" y="207009"/>
                </a:lnTo>
                <a:lnTo>
                  <a:pt x="340266" y="207009"/>
                </a:lnTo>
                <a:lnTo>
                  <a:pt x="335186" y="196849"/>
                </a:lnTo>
                <a:close/>
                <a:moveTo>
                  <a:pt x="409481" y="203199"/>
                </a:moveTo>
                <a:lnTo>
                  <a:pt x="402496" y="203199"/>
                </a:lnTo>
                <a:lnTo>
                  <a:pt x="410116" y="215899"/>
                </a:lnTo>
                <a:lnTo>
                  <a:pt x="410116" y="204469"/>
                </a:lnTo>
                <a:lnTo>
                  <a:pt x="409481" y="203199"/>
                </a:lnTo>
                <a:close/>
                <a:moveTo>
                  <a:pt x="74836" y="195579"/>
                </a:moveTo>
                <a:lnTo>
                  <a:pt x="74836" y="207009"/>
                </a:lnTo>
                <a:lnTo>
                  <a:pt x="61501" y="214629"/>
                </a:lnTo>
                <a:lnTo>
                  <a:pt x="75344" y="214629"/>
                </a:lnTo>
                <a:lnTo>
                  <a:pt x="78011" y="213359"/>
                </a:lnTo>
                <a:lnTo>
                  <a:pt x="84996" y="213359"/>
                </a:lnTo>
                <a:lnTo>
                  <a:pt x="83091" y="209549"/>
                </a:lnTo>
                <a:lnTo>
                  <a:pt x="91346" y="204469"/>
                </a:lnTo>
                <a:lnTo>
                  <a:pt x="79916" y="204469"/>
                </a:lnTo>
                <a:lnTo>
                  <a:pt x="74836" y="195579"/>
                </a:lnTo>
                <a:close/>
                <a:moveTo>
                  <a:pt x="148496" y="200659"/>
                </a:moveTo>
                <a:lnTo>
                  <a:pt x="142781" y="200659"/>
                </a:lnTo>
                <a:lnTo>
                  <a:pt x="149766" y="214629"/>
                </a:lnTo>
                <a:lnTo>
                  <a:pt x="149766" y="203199"/>
                </a:lnTo>
                <a:lnTo>
                  <a:pt x="148496" y="200659"/>
                </a:lnTo>
                <a:close/>
                <a:moveTo>
                  <a:pt x="381541" y="195579"/>
                </a:moveTo>
                <a:lnTo>
                  <a:pt x="381541" y="207009"/>
                </a:lnTo>
                <a:lnTo>
                  <a:pt x="368206" y="214629"/>
                </a:lnTo>
                <a:lnTo>
                  <a:pt x="381414" y="214629"/>
                </a:lnTo>
                <a:lnTo>
                  <a:pt x="384081" y="213359"/>
                </a:lnTo>
                <a:lnTo>
                  <a:pt x="390431" y="213359"/>
                </a:lnTo>
                <a:lnTo>
                  <a:pt x="389161" y="209549"/>
                </a:lnTo>
                <a:lnTo>
                  <a:pt x="399956" y="204469"/>
                </a:lnTo>
                <a:lnTo>
                  <a:pt x="386621" y="204469"/>
                </a:lnTo>
                <a:lnTo>
                  <a:pt x="381541" y="195579"/>
                </a:lnTo>
                <a:close/>
                <a:moveTo>
                  <a:pt x="455201" y="200659"/>
                </a:moveTo>
                <a:lnTo>
                  <a:pt x="448851" y="200659"/>
                </a:lnTo>
                <a:lnTo>
                  <a:pt x="456471" y="214629"/>
                </a:lnTo>
                <a:lnTo>
                  <a:pt x="456471" y="203199"/>
                </a:lnTo>
                <a:lnTo>
                  <a:pt x="455201" y="200659"/>
                </a:lnTo>
                <a:close/>
                <a:moveTo>
                  <a:pt x="121826" y="194309"/>
                </a:moveTo>
                <a:lnTo>
                  <a:pt x="121826" y="207009"/>
                </a:lnTo>
                <a:lnTo>
                  <a:pt x="108491" y="213359"/>
                </a:lnTo>
                <a:lnTo>
                  <a:pt x="118651" y="213359"/>
                </a:lnTo>
                <a:lnTo>
                  <a:pt x="124366" y="210819"/>
                </a:lnTo>
                <a:lnTo>
                  <a:pt x="130399" y="210819"/>
                </a:lnTo>
                <a:lnTo>
                  <a:pt x="129446" y="208279"/>
                </a:lnTo>
                <a:lnTo>
                  <a:pt x="138336" y="203199"/>
                </a:lnTo>
                <a:lnTo>
                  <a:pt x="126271" y="203199"/>
                </a:lnTo>
                <a:lnTo>
                  <a:pt x="121826" y="194309"/>
                </a:lnTo>
                <a:close/>
                <a:moveTo>
                  <a:pt x="168181" y="193039"/>
                </a:moveTo>
                <a:lnTo>
                  <a:pt x="168181" y="204469"/>
                </a:lnTo>
                <a:lnTo>
                  <a:pt x="154846" y="213359"/>
                </a:lnTo>
                <a:lnTo>
                  <a:pt x="165006" y="213359"/>
                </a:lnTo>
                <a:lnTo>
                  <a:pt x="170721" y="209549"/>
                </a:lnTo>
                <a:lnTo>
                  <a:pt x="177071" y="209549"/>
                </a:lnTo>
                <a:lnTo>
                  <a:pt x="175801" y="207009"/>
                </a:lnTo>
                <a:lnTo>
                  <a:pt x="186469" y="201929"/>
                </a:lnTo>
                <a:lnTo>
                  <a:pt x="172626" y="201929"/>
                </a:lnTo>
                <a:lnTo>
                  <a:pt x="168181" y="193039"/>
                </a:lnTo>
                <a:close/>
                <a:moveTo>
                  <a:pt x="194851" y="200659"/>
                </a:moveTo>
                <a:lnTo>
                  <a:pt x="189136" y="200659"/>
                </a:lnTo>
                <a:lnTo>
                  <a:pt x="196121" y="213359"/>
                </a:lnTo>
                <a:lnTo>
                  <a:pt x="196121" y="201929"/>
                </a:lnTo>
                <a:lnTo>
                  <a:pt x="194851" y="200659"/>
                </a:lnTo>
                <a:close/>
                <a:moveTo>
                  <a:pt x="241524" y="198119"/>
                </a:moveTo>
                <a:lnTo>
                  <a:pt x="235491" y="198119"/>
                </a:lnTo>
                <a:lnTo>
                  <a:pt x="242476" y="213359"/>
                </a:lnTo>
                <a:lnTo>
                  <a:pt x="242476" y="200659"/>
                </a:lnTo>
                <a:lnTo>
                  <a:pt x="241524" y="198119"/>
                </a:lnTo>
                <a:close/>
                <a:moveTo>
                  <a:pt x="427896" y="194309"/>
                </a:moveTo>
                <a:lnTo>
                  <a:pt x="427896" y="207009"/>
                </a:lnTo>
                <a:lnTo>
                  <a:pt x="414561" y="213359"/>
                </a:lnTo>
                <a:lnTo>
                  <a:pt x="427261" y="213359"/>
                </a:lnTo>
                <a:lnTo>
                  <a:pt x="431071" y="210819"/>
                </a:lnTo>
                <a:lnTo>
                  <a:pt x="436786" y="210819"/>
                </a:lnTo>
                <a:lnTo>
                  <a:pt x="435516" y="208279"/>
                </a:lnTo>
                <a:lnTo>
                  <a:pt x="444406" y="203199"/>
                </a:lnTo>
                <a:lnTo>
                  <a:pt x="432976" y="203199"/>
                </a:lnTo>
                <a:lnTo>
                  <a:pt x="427896" y="194309"/>
                </a:lnTo>
                <a:close/>
                <a:moveTo>
                  <a:pt x="474251" y="194309"/>
                </a:moveTo>
                <a:lnTo>
                  <a:pt x="474251" y="204469"/>
                </a:lnTo>
                <a:lnTo>
                  <a:pt x="460916" y="213359"/>
                </a:lnTo>
                <a:lnTo>
                  <a:pt x="470759" y="213359"/>
                </a:lnTo>
                <a:lnTo>
                  <a:pt x="477426" y="209549"/>
                </a:lnTo>
                <a:lnTo>
                  <a:pt x="483141" y="209549"/>
                </a:lnTo>
                <a:lnTo>
                  <a:pt x="481871" y="207009"/>
                </a:lnTo>
                <a:lnTo>
                  <a:pt x="492539" y="201929"/>
                </a:lnTo>
                <a:lnTo>
                  <a:pt x="479331" y="201929"/>
                </a:lnTo>
                <a:lnTo>
                  <a:pt x="474251" y="194309"/>
                </a:lnTo>
                <a:close/>
                <a:moveTo>
                  <a:pt x="501556" y="200659"/>
                </a:moveTo>
                <a:lnTo>
                  <a:pt x="495206" y="200659"/>
                </a:lnTo>
                <a:lnTo>
                  <a:pt x="502826" y="213359"/>
                </a:lnTo>
                <a:lnTo>
                  <a:pt x="502826" y="201929"/>
                </a:lnTo>
                <a:lnTo>
                  <a:pt x="501556" y="200659"/>
                </a:lnTo>
                <a:close/>
                <a:moveTo>
                  <a:pt x="214536" y="191769"/>
                </a:moveTo>
                <a:lnTo>
                  <a:pt x="214536" y="203199"/>
                </a:lnTo>
                <a:lnTo>
                  <a:pt x="201201" y="210819"/>
                </a:lnTo>
                <a:lnTo>
                  <a:pt x="211996" y="210819"/>
                </a:lnTo>
                <a:lnTo>
                  <a:pt x="217076" y="208279"/>
                </a:lnTo>
                <a:lnTo>
                  <a:pt x="223109" y="208279"/>
                </a:lnTo>
                <a:lnTo>
                  <a:pt x="222156" y="207009"/>
                </a:lnTo>
                <a:lnTo>
                  <a:pt x="231681" y="200659"/>
                </a:lnTo>
                <a:lnTo>
                  <a:pt x="219616" y="200659"/>
                </a:lnTo>
                <a:lnTo>
                  <a:pt x="214536" y="191769"/>
                </a:lnTo>
                <a:close/>
                <a:moveTo>
                  <a:pt x="521241" y="143509"/>
                </a:moveTo>
                <a:lnTo>
                  <a:pt x="521241" y="203199"/>
                </a:lnTo>
                <a:lnTo>
                  <a:pt x="507906" y="210819"/>
                </a:lnTo>
                <a:lnTo>
                  <a:pt x="519336" y="210819"/>
                </a:lnTo>
                <a:lnTo>
                  <a:pt x="523781" y="208279"/>
                </a:lnTo>
                <a:lnTo>
                  <a:pt x="527591" y="208279"/>
                </a:lnTo>
                <a:lnTo>
                  <a:pt x="527591" y="154939"/>
                </a:lnTo>
                <a:lnTo>
                  <a:pt x="525686" y="151129"/>
                </a:lnTo>
                <a:lnTo>
                  <a:pt x="525686" y="149859"/>
                </a:lnTo>
                <a:lnTo>
                  <a:pt x="521241" y="143509"/>
                </a:lnTo>
                <a:close/>
                <a:moveTo>
                  <a:pt x="288196" y="196849"/>
                </a:moveTo>
                <a:lnTo>
                  <a:pt x="281846" y="196849"/>
                </a:lnTo>
                <a:lnTo>
                  <a:pt x="288831" y="209549"/>
                </a:lnTo>
                <a:lnTo>
                  <a:pt x="288831" y="198119"/>
                </a:lnTo>
                <a:lnTo>
                  <a:pt x="288196" y="196849"/>
                </a:lnTo>
                <a:close/>
                <a:moveTo>
                  <a:pt x="260891" y="190499"/>
                </a:moveTo>
                <a:lnTo>
                  <a:pt x="260891" y="201929"/>
                </a:lnTo>
                <a:lnTo>
                  <a:pt x="247556" y="208279"/>
                </a:lnTo>
                <a:lnTo>
                  <a:pt x="260891" y="208279"/>
                </a:lnTo>
                <a:lnTo>
                  <a:pt x="263431" y="207009"/>
                </a:lnTo>
                <a:lnTo>
                  <a:pt x="269781" y="207009"/>
                </a:lnTo>
                <a:lnTo>
                  <a:pt x="268511" y="204469"/>
                </a:lnTo>
                <a:lnTo>
                  <a:pt x="275179" y="200659"/>
                </a:lnTo>
                <a:lnTo>
                  <a:pt x="265971" y="200659"/>
                </a:lnTo>
                <a:lnTo>
                  <a:pt x="260891" y="190499"/>
                </a:lnTo>
                <a:close/>
                <a:moveTo>
                  <a:pt x="334234" y="195579"/>
                </a:moveTo>
                <a:lnTo>
                  <a:pt x="328201" y="195579"/>
                </a:lnTo>
                <a:lnTo>
                  <a:pt x="335186" y="208279"/>
                </a:lnTo>
                <a:lnTo>
                  <a:pt x="335186" y="196849"/>
                </a:lnTo>
                <a:lnTo>
                  <a:pt x="334234" y="195579"/>
                </a:lnTo>
                <a:close/>
                <a:moveTo>
                  <a:pt x="46896" y="187959"/>
                </a:moveTo>
                <a:lnTo>
                  <a:pt x="46896" y="198119"/>
                </a:lnTo>
                <a:lnTo>
                  <a:pt x="33561" y="207009"/>
                </a:lnTo>
                <a:lnTo>
                  <a:pt x="42769" y="207009"/>
                </a:lnTo>
                <a:lnTo>
                  <a:pt x="49436" y="203199"/>
                </a:lnTo>
                <a:lnTo>
                  <a:pt x="55786" y="203199"/>
                </a:lnTo>
                <a:lnTo>
                  <a:pt x="54516" y="200659"/>
                </a:lnTo>
                <a:lnTo>
                  <a:pt x="65184" y="195579"/>
                </a:lnTo>
                <a:lnTo>
                  <a:pt x="51976" y="195579"/>
                </a:lnTo>
                <a:lnTo>
                  <a:pt x="46896" y="187959"/>
                </a:lnTo>
                <a:close/>
                <a:moveTo>
                  <a:pt x="74201" y="194309"/>
                </a:moveTo>
                <a:lnTo>
                  <a:pt x="67851" y="194309"/>
                </a:lnTo>
                <a:lnTo>
                  <a:pt x="74836" y="207009"/>
                </a:lnTo>
                <a:lnTo>
                  <a:pt x="74836" y="195579"/>
                </a:lnTo>
                <a:lnTo>
                  <a:pt x="74201" y="194309"/>
                </a:lnTo>
                <a:close/>
                <a:moveTo>
                  <a:pt x="120556" y="191769"/>
                </a:moveTo>
                <a:lnTo>
                  <a:pt x="114206" y="191769"/>
                </a:lnTo>
                <a:lnTo>
                  <a:pt x="121826" y="207009"/>
                </a:lnTo>
                <a:lnTo>
                  <a:pt x="121826" y="194309"/>
                </a:lnTo>
                <a:lnTo>
                  <a:pt x="120556" y="191769"/>
                </a:lnTo>
                <a:close/>
                <a:moveTo>
                  <a:pt x="353601" y="187959"/>
                </a:moveTo>
                <a:lnTo>
                  <a:pt x="353601" y="200659"/>
                </a:lnTo>
                <a:lnTo>
                  <a:pt x="340266" y="207009"/>
                </a:lnTo>
                <a:lnTo>
                  <a:pt x="353601" y="207009"/>
                </a:lnTo>
                <a:lnTo>
                  <a:pt x="356141" y="204469"/>
                </a:lnTo>
                <a:lnTo>
                  <a:pt x="363126" y="204469"/>
                </a:lnTo>
                <a:lnTo>
                  <a:pt x="361221" y="200659"/>
                </a:lnTo>
                <a:lnTo>
                  <a:pt x="369476" y="196849"/>
                </a:lnTo>
                <a:lnTo>
                  <a:pt x="358681" y="196849"/>
                </a:lnTo>
                <a:lnTo>
                  <a:pt x="353601" y="187959"/>
                </a:lnTo>
                <a:close/>
                <a:moveTo>
                  <a:pt x="380906" y="194309"/>
                </a:moveTo>
                <a:lnTo>
                  <a:pt x="374556" y="194309"/>
                </a:lnTo>
                <a:lnTo>
                  <a:pt x="381541" y="207009"/>
                </a:lnTo>
                <a:lnTo>
                  <a:pt x="381541" y="195579"/>
                </a:lnTo>
                <a:lnTo>
                  <a:pt x="380906" y="194309"/>
                </a:lnTo>
                <a:close/>
                <a:moveTo>
                  <a:pt x="427896" y="194309"/>
                </a:moveTo>
                <a:lnTo>
                  <a:pt x="420911" y="194309"/>
                </a:lnTo>
                <a:lnTo>
                  <a:pt x="427896" y="207009"/>
                </a:lnTo>
                <a:lnTo>
                  <a:pt x="427896" y="194309"/>
                </a:lnTo>
                <a:close/>
                <a:moveTo>
                  <a:pt x="93251" y="185419"/>
                </a:moveTo>
                <a:lnTo>
                  <a:pt x="93251" y="196849"/>
                </a:lnTo>
                <a:lnTo>
                  <a:pt x="79916" y="204469"/>
                </a:lnTo>
                <a:lnTo>
                  <a:pt x="91346" y="204469"/>
                </a:lnTo>
                <a:lnTo>
                  <a:pt x="95791" y="201929"/>
                </a:lnTo>
                <a:lnTo>
                  <a:pt x="102141" y="201929"/>
                </a:lnTo>
                <a:lnTo>
                  <a:pt x="100871" y="200659"/>
                </a:lnTo>
                <a:lnTo>
                  <a:pt x="110396" y="194309"/>
                </a:lnTo>
                <a:lnTo>
                  <a:pt x="98331" y="194309"/>
                </a:lnTo>
                <a:lnTo>
                  <a:pt x="93251" y="185419"/>
                </a:lnTo>
                <a:close/>
                <a:moveTo>
                  <a:pt x="166911" y="190499"/>
                </a:moveTo>
                <a:lnTo>
                  <a:pt x="160561" y="190499"/>
                </a:lnTo>
                <a:lnTo>
                  <a:pt x="168181" y="204469"/>
                </a:lnTo>
                <a:lnTo>
                  <a:pt x="168181" y="193039"/>
                </a:lnTo>
                <a:lnTo>
                  <a:pt x="166911" y="190499"/>
                </a:lnTo>
                <a:close/>
                <a:moveTo>
                  <a:pt x="399956" y="186689"/>
                </a:moveTo>
                <a:lnTo>
                  <a:pt x="399956" y="198119"/>
                </a:lnTo>
                <a:lnTo>
                  <a:pt x="386621" y="204469"/>
                </a:lnTo>
                <a:lnTo>
                  <a:pt x="399956" y="204469"/>
                </a:lnTo>
                <a:lnTo>
                  <a:pt x="402496" y="203199"/>
                </a:lnTo>
                <a:lnTo>
                  <a:pt x="409481" y="203199"/>
                </a:lnTo>
                <a:lnTo>
                  <a:pt x="407576" y="200659"/>
                </a:lnTo>
                <a:lnTo>
                  <a:pt x="415831" y="195579"/>
                </a:lnTo>
                <a:lnTo>
                  <a:pt x="405036" y="195579"/>
                </a:lnTo>
                <a:lnTo>
                  <a:pt x="399956" y="186689"/>
                </a:lnTo>
                <a:close/>
                <a:moveTo>
                  <a:pt x="473299" y="191769"/>
                </a:moveTo>
                <a:lnTo>
                  <a:pt x="467266" y="191769"/>
                </a:lnTo>
                <a:lnTo>
                  <a:pt x="474251" y="204469"/>
                </a:lnTo>
                <a:lnTo>
                  <a:pt x="474251" y="194309"/>
                </a:lnTo>
                <a:lnTo>
                  <a:pt x="473299" y="191769"/>
                </a:lnTo>
                <a:close/>
                <a:moveTo>
                  <a:pt x="139606" y="184149"/>
                </a:moveTo>
                <a:lnTo>
                  <a:pt x="139606" y="195579"/>
                </a:lnTo>
                <a:lnTo>
                  <a:pt x="126271" y="203199"/>
                </a:lnTo>
                <a:lnTo>
                  <a:pt x="138336" y="203199"/>
                </a:lnTo>
                <a:lnTo>
                  <a:pt x="142781" y="200659"/>
                </a:lnTo>
                <a:lnTo>
                  <a:pt x="148496" y="200659"/>
                </a:lnTo>
                <a:lnTo>
                  <a:pt x="147226" y="198119"/>
                </a:lnTo>
                <a:lnTo>
                  <a:pt x="153894" y="194309"/>
                </a:lnTo>
                <a:lnTo>
                  <a:pt x="144686" y="194309"/>
                </a:lnTo>
                <a:lnTo>
                  <a:pt x="139606" y="184149"/>
                </a:lnTo>
                <a:close/>
                <a:moveTo>
                  <a:pt x="213266" y="189229"/>
                </a:moveTo>
                <a:lnTo>
                  <a:pt x="206916" y="189229"/>
                </a:lnTo>
                <a:lnTo>
                  <a:pt x="214536" y="203199"/>
                </a:lnTo>
                <a:lnTo>
                  <a:pt x="214536" y="191769"/>
                </a:lnTo>
                <a:lnTo>
                  <a:pt x="213266" y="189229"/>
                </a:lnTo>
                <a:close/>
                <a:moveTo>
                  <a:pt x="446311" y="185419"/>
                </a:moveTo>
                <a:lnTo>
                  <a:pt x="446311" y="196849"/>
                </a:lnTo>
                <a:lnTo>
                  <a:pt x="432976" y="203199"/>
                </a:lnTo>
                <a:lnTo>
                  <a:pt x="444406" y="203199"/>
                </a:lnTo>
                <a:lnTo>
                  <a:pt x="448851" y="200659"/>
                </a:lnTo>
                <a:lnTo>
                  <a:pt x="455201" y="200659"/>
                </a:lnTo>
                <a:lnTo>
                  <a:pt x="453931" y="198119"/>
                </a:lnTo>
                <a:lnTo>
                  <a:pt x="462186" y="194309"/>
                </a:lnTo>
                <a:lnTo>
                  <a:pt x="451391" y="194309"/>
                </a:lnTo>
                <a:lnTo>
                  <a:pt x="446311" y="185419"/>
                </a:lnTo>
                <a:close/>
                <a:moveTo>
                  <a:pt x="521241" y="190499"/>
                </a:moveTo>
                <a:lnTo>
                  <a:pt x="513621" y="190499"/>
                </a:lnTo>
                <a:lnTo>
                  <a:pt x="521241" y="203199"/>
                </a:lnTo>
                <a:lnTo>
                  <a:pt x="521241" y="190499"/>
                </a:lnTo>
                <a:close/>
                <a:moveTo>
                  <a:pt x="185961" y="182879"/>
                </a:moveTo>
                <a:lnTo>
                  <a:pt x="185961" y="194309"/>
                </a:lnTo>
                <a:lnTo>
                  <a:pt x="172626" y="201929"/>
                </a:lnTo>
                <a:lnTo>
                  <a:pt x="186469" y="201929"/>
                </a:lnTo>
                <a:lnTo>
                  <a:pt x="189136" y="200659"/>
                </a:lnTo>
                <a:lnTo>
                  <a:pt x="194851" y="200659"/>
                </a:lnTo>
                <a:lnTo>
                  <a:pt x="193581" y="196849"/>
                </a:lnTo>
                <a:lnTo>
                  <a:pt x="202471" y="191769"/>
                </a:lnTo>
                <a:lnTo>
                  <a:pt x="191041" y="191769"/>
                </a:lnTo>
                <a:lnTo>
                  <a:pt x="185961" y="182879"/>
                </a:lnTo>
                <a:close/>
                <a:moveTo>
                  <a:pt x="259621" y="187959"/>
                </a:moveTo>
                <a:lnTo>
                  <a:pt x="253906" y="187959"/>
                </a:lnTo>
                <a:lnTo>
                  <a:pt x="260891" y="201929"/>
                </a:lnTo>
                <a:lnTo>
                  <a:pt x="260891" y="190499"/>
                </a:lnTo>
                <a:lnTo>
                  <a:pt x="259621" y="187959"/>
                </a:lnTo>
                <a:close/>
                <a:moveTo>
                  <a:pt x="492666" y="182879"/>
                </a:moveTo>
                <a:lnTo>
                  <a:pt x="492666" y="195579"/>
                </a:lnTo>
                <a:lnTo>
                  <a:pt x="479331" y="201929"/>
                </a:lnTo>
                <a:lnTo>
                  <a:pt x="492539" y="201929"/>
                </a:lnTo>
                <a:lnTo>
                  <a:pt x="495206" y="200659"/>
                </a:lnTo>
                <a:lnTo>
                  <a:pt x="501556" y="200659"/>
                </a:lnTo>
                <a:lnTo>
                  <a:pt x="500286" y="196849"/>
                </a:lnTo>
                <a:lnTo>
                  <a:pt x="511081" y="191769"/>
                </a:lnTo>
                <a:lnTo>
                  <a:pt x="497746" y="191769"/>
                </a:lnTo>
                <a:lnTo>
                  <a:pt x="492666" y="182879"/>
                </a:lnTo>
                <a:close/>
                <a:moveTo>
                  <a:pt x="232951" y="181609"/>
                </a:moveTo>
                <a:lnTo>
                  <a:pt x="232951" y="194309"/>
                </a:lnTo>
                <a:lnTo>
                  <a:pt x="219616" y="200659"/>
                </a:lnTo>
                <a:lnTo>
                  <a:pt x="231681" y="200659"/>
                </a:lnTo>
                <a:lnTo>
                  <a:pt x="235491" y="198119"/>
                </a:lnTo>
                <a:lnTo>
                  <a:pt x="241524" y="198119"/>
                </a:lnTo>
                <a:lnTo>
                  <a:pt x="240571" y="195579"/>
                </a:lnTo>
                <a:lnTo>
                  <a:pt x="249461" y="190499"/>
                </a:lnTo>
                <a:lnTo>
                  <a:pt x="237396" y="190499"/>
                </a:lnTo>
                <a:lnTo>
                  <a:pt x="232951" y="181609"/>
                </a:lnTo>
                <a:close/>
                <a:moveTo>
                  <a:pt x="279306" y="180339"/>
                </a:moveTo>
                <a:lnTo>
                  <a:pt x="279306" y="191769"/>
                </a:lnTo>
                <a:lnTo>
                  <a:pt x="265971" y="200659"/>
                </a:lnTo>
                <a:lnTo>
                  <a:pt x="275179" y="200659"/>
                </a:lnTo>
                <a:lnTo>
                  <a:pt x="281846" y="196849"/>
                </a:lnTo>
                <a:lnTo>
                  <a:pt x="288196" y="196849"/>
                </a:lnTo>
                <a:lnTo>
                  <a:pt x="286926" y="194309"/>
                </a:lnTo>
                <a:lnTo>
                  <a:pt x="297594" y="189229"/>
                </a:lnTo>
                <a:lnTo>
                  <a:pt x="283751" y="189229"/>
                </a:lnTo>
                <a:lnTo>
                  <a:pt x="279306" y="180339"/>
                </a:lnTo>
                <a:close/>
                <a:moveTo>
                  <a:pt x="305976" y="187959"/>
                </a:moveTo>
                <a:lnTo>
                  <a:pt x="300261" y="187959"/>
                </a:lnTo>
                <a:lnTo>
                  <a:pt x="307246" y="200659"/>
                </a:lnTo>
                <a:lnTo>
                  <a:pt x="307246" y="189229"/>
                </a:lnTo>
                <a:lnTo>
                  <a:pt x="305976" y="187959"/>
                </a:lnTo>
                <a:close/>
                <a:moveTo>
                  <a:pt x="352966" y="185419"/>
                </a:moveTo>
                <a:lnTo>
                  <a:pt x="346616" y="185419"/>
                </a:lnTo>
                <a:lnTo>
                  <a:pt x="353601" y="200659"/>
                </a:lnTo>
                <a:lnTo>
                  <a:pt x="353601" y="187959"/>
                </a:lnTo>
                <a:lnTo>
                  <a:pt x="352966" y="185419"/>
                </a:lnTo>
                <a:close/>
                <a:moveTo>
                  <a:pt x="45944" y="185419"/>
                </a:moveTo>
                <a:lnTo>
                  <a:pt x="40546" y="185419"/>
                </a:lnTo>
                <a:lnTo>
                  <a:pt x="46896" y="198119"/>
                </a:lnTo>
                <a:lnTo>
                  <a:pt x="46896" y="187959"/>
                </a:lnTo>
                <a:lnTo>
                  <a:pt x="45944" y="185419"/>
                </a:lnTo>
                <a:close/>
                <a:moveTo>
                  <a:pt x="325661" y="179069"/>
                </a:moveTo>
                <a:lnTo>
                  <a:pt x="325661" y="190499"/>
                </a:lnTo>
                <a:lnTo>
                  <a:pt x="312326" y="198119"/>
                </a:lnTo>
                <a:lnTo>
                  <a:pt x="323756" y="198119"/>
                </a:lnTo>
                <a:lnTo>
                  <a:pt x="328201" y="195579"/>
                </a:lnTo>
                <a:lnTo>
                  <a:pt x="334234" y="195579"/>
                </a:lnTo>
                <a:lnTo>
                  <a:pt x="333281" y="194309"/>
                </a:lnTo>
                <a:lnTo>
                  <a:pt x="342806" y="187959"/>
                </a:lnTo>
                <a:lnTo>
                  <a:pt x="330741" y="187959"/>
                </a:lnTo>
                <a:lnTo>
                  <a:pt x="325661" y="179069"/>
                </a:lnTo>
                <a:close/>
                <a:moveTo>
                  <a:pt x="399321" y="184149"/>
                </a:moveTo>
                <a:lnTo>
                  <a:pt x="392971" y="184149"/>
                </a:lnTo>
                <a:lnTo>
                  <a:pt x="399956" y="198119"/>
                </a:lnTo>
                <a:lnTo>
                  <a:pt x="399956" y="186689"/>
                </a:lnTo>
                <a:lnTo>
                  <a:pt x="399321" y="184149"/>
                </a:lnTo>
                <a:close/>
                <a:moveTo>
                  <a:pt x="92616" y="184149"/>
                </a:moveTo>
                <a:lnTo>
                  <a:pt x="86266" y="184149"/>
                </a:lnTo>
                <a:lnTo>
                  <a:pt x="93251" y="196849"/>
                </a:lnTo>
                <a:lnTo>
                  <a:pt x="93251" y="185419"/>
                </a:lnTo>
                <a:lnTo>
                  <a:pt x="92616" y="184149"/>
                </a:lnTo>
                <a:close/>
                <a:moveTo>
                  <a:pt x="372016" y="177799"/>
                </a:moveTo>
                <a:lnTo>
                  <a:pt x="372016" y="189229"/>
                </a:lnTo>
                <a:lnTo>
                  <a:pt x="358681" y="196849"/>
                </a:lnTo>
                <a:lnTo>
                  <a:pt x="369476" y="196849"/>
                </a:lnTo>
                <a:lnTo>
                  <a:pt x="374556" y="194309"/>
                </a:lnTo>
                <a:lnTo>
                  <a:pt x="380906" y="194309"/>
                </a:lnTo>
                <a:lnTo>
                  <a:pt x="379636" y="191769"/>
                </a:lnTo>
                <a:lnTo>
                  <a:pt x="386304" y="187959"/>
                </a:lnTo>
                <a:lnTo>
                  <a:pt x="377096" y="187959"/>
                </a:lnTo>
                <a:lnTo>
                  <a:pt x="372016" y="177799"/>
                </a:lnTo>
                <a:close/>
                <a:moveTo>
                  <a:pt x="445676" y="182879"/>
                </a:moveTo>
                <a:lnTo>
                  <a:pt x="439326" y="182879"/>
                </a:lnTo>
                <a:lnTo>
                  <a:pt x="446311" y="196849"/>
                </a:lnTo>
                <a:lnTo>
                  <a:pt x="446311" y="185419"/>
                </a:lnTo>
                <a:lnTo>
                  <a:pt x="445676" y="182879"/>
                </a:lnTo>
                <a:close/>
                <a:moveTo>
                  <a:pt x="65311" y="176529"/>
                </a:moveTo>
                <a:lnTo>
                  <a:pt x="65311" y="189229"/>
                </a:lnTo>
                <a:lnTo>
                  <a:pt x="51976" y="195579"/>
                </a:lnTo>
                <a:lnTo>
                  <a:pt x="65184" y="195579"/>
                </a:lnTo>
                <a:lnTo>
                  <a:pt x="67851" y="194309"/>
                </a:lnTo>
                <a:lnTo>
                  <a:pt x="74201" y="194309"/>
                </a:lnTo>
                <a:lnTo>
                  <a:pt x="72931" y="190499"/>
                </a:lnTo>
                <a:lnTo>
                  <a:pt x="83726" y="185419"/>
                </a:lnTo>
                <a:lnTo>
                  <a:pt x="70391" y="185419"/>
                </a:lnTo>
                <a:lnTo>
                  <a:pt x="65311" y="176529"/>
                </a:lnTo>
                <a:close/>
                <a:moveTo>
                  <a:pt x="138654" y="182879"/>
                </a:moveTo>
                <a:lnTo>
                  <a:pt x="132621" y="182879"/>
                </a:lnTo>
                <a:lnTo>
                  <a:pt x="139606" y="195579"/>
                </a:lnTo>
                <a:lnTo>
                  <a:pt x="139606" y="184149"/>
                </a:lnTo>
                <a:lnTo>
                  <a:pt x="138654" y="182879"/>
                </a:lnTo>
                <a:close/>
                <a:moveTo>
                  <a:pt x="418371" y="176529"/>
                </a:moveTo>
                <a:lnTo>
                  <a:pt x="418371" y="187959"/>
                </a:lnTo>
                <a:lnTo>
                  <a:pt x="405036" y="195579"/>
                </a:lnTo>
                <a:lnTo>
                  <a:pt x="415831" y="195579"/>
                </a:lnTo>
                <a:lnTo>
                  <a:pt x="420911" y="194309"/>
                </a:lnTo>
                <a:lnTo>
                  <a:pt x="427896" y="194309"/>
                </a:lnTo>
                <a:lnTo>
                  <a:pt x="425991" y="190499"/>
                </a:lnTo>
                <a:lnTo>
                  <a:pt x="434881" y="185419"/>
                </a:lnTo>
                <a:lnTo>
                  <a:pt x="423451" y="185419"/>
                </a:lnTo>
                <a:lnTo>
                  <a:pt x="418371" y="176529"/>
                </a:lnTo>
                <a:close/>
                <a:moveTo>
                  <a:pt x="492031" y="181609"/>
                </a:moveTo>
                <a:lnTo>
                  <a:pt x="485681" y="181609"/>
                </a:lnTo>
                <a:lnTo>
                  <a:pt x="492666" y="195579"/>
                </a:lnTo>
                <a:lnTo>
                  <a:pt x="492666" y="182879"/>
                </a:lnTo>
                <a:lnTo>
                  <a:pt x="492031" y="181609"/>
                </a:lnTo>
                <a:close/>
                <a:moveTo>
                  <a:pt x="111666" y="175259"/>
                </a:moveTo>
                <a:lnTo>
                  <a:pt x="111666" y="187959"/>
                </a:lnTo>
                <a:lnTo>
                  <a:pt x="98331" y="194309"/>
                </a:lnTo>
                <a:lnTo>
                  <a:pt x="110396" y="194309"/>
                </a:lnTo>
                <a:lnTo>
                  <a:pt x="114206" y="191769"/>
                </a:lnTo>
                <a:lnTo>
                  <a:pt x="120556" y="191769"/>
                </a:lnTo>
                <a:lnTo>
                  <a:pt x="119286" y="189229"/>
                </a:lnTo>
                <a:lnTo>
                  <a:pt x="130081" y="184149"/>
                </a:lnTo>
                <a:lnTo>
                  <a:pt x="116746" y="184149"/>
                </a:lnTo>
                <a:lnTo>
                  <a:pt x="111666" y="175259"/>
                </a:lnTo>
                <a:close/>
                <a:moveTo>
                  <a:pt x="158021" y="175259"/>
                </a:moveTo>
                <a:lnTo>
                  <a:pt x="158021" y="185419"/>
                </a:lnTo>
                <a:lnTo>
                  <a:pt x="144686" y="194309"/>
                </a:lnTo>
                <a:lnTo>
                  <a:pt x="153894" y="194309"/>
                </a:lnTo>
                <a:lnTo>
                  <a:pt x="160561" y="190499"/>
                </a:lnTo>
                <a:lnTo>
                  <a:pt x="166911" y="190499"/>
                </a:lnTo>
                <a:lnTo>
                  <a:pt x="165641" y="187959"/>
                </a:lnTo>
                <a:lnTo>
                  <a:pt x="176436" y="182879"/>
                </a:lnTo>
                <a:lnTo>
                  <a:pt x="163101" y="182879"/>
                </a:lnTo>
                <a:lnTo>
                  <a:pt x="158021" y="175259"/>
                </a:lnTo>
                <a:close/>
                <a:moveTo>
                  <a:pt x="185326" y="181609"/>
                </a:moveTo>
                <a:lnTo>
                  <a:pt x="178976" y="181609"/>
                </a:lnTo>
                <a:lnTo>
                  <a:pt x="185961" y="194309"/>
                </a:lnTo>
                <a:lnTo>
                  <a:pt x="185961" y="182879"/>
                </a:lnTo>
                <a:lnTo>
                  <a:pt x="185326" y="181609"/>
                </a:lnTo>
                <a:close/>
                <a:moveTo>
                  <a:pt x="232951" y="181609"/>
                </a:moveTo>
                <a:lnTo>
                  <a:pt x="225331" y="181609"/>
                </a:lnTo>
                <a:lnTo>
                  <a:pt x="232951" y="194309"/>
                </a:lnTo>
                <a:lnTo>
                  <a:pt x="232951" y="181609"/>
                </a:lnTo>
                <a:close/>
                <a:moveTo>
                  <a:pt x="464726" y="175259"/>
                </a:moveTo>
                <a:lnTo>
                  <a:pt x="464726" y="187959"/>
                </a:lnTo>
                <a:lnTo>
                  <a:pt x="451391" y="194309"/>
                </a:lnTo>
                <a:lnTo>
                  <a:pt x="462186" y="194309"/>
                </a:lnTo>
                <a:lnTo>
                  <a:pt x="467266" y="191769"/>
                </a:lnTo>
                <a:lnTo>
                  <a:pt x="473299" y="191769"/>
                </a:lnTo>
                <a:lnTo>
                  <a:pt x="472346" y="189229"/>
                </a:lnTo>
                <a:lnTo>
                  <a:pt x="481236" y="184149"/>
                </a:lnTo>
                <a:lnTo>
                  <a:pt x="469806" y="184149"/>
                </a:lnTo>
                <a:lnTo>
                  <a:pt x="464726" y="175259"/>
                </a:lnTo>
                <a:close/>
                <a:moveTo>
                  <a:pt x="204376" y="172719"/>
                </a:moveTo>
                <a:lnTo>
                  <a:pt x="204376" y="184149"/>
                </a:lnTo>
                <a:lnTo>
                  <a:pt x="191041" y="191769"/>
                </a:lnTo>
                <a:lnTo>
                  <a:pt x="202471" y="191769"/>
                </a:lnTo>
                <a:lnTo>
                  <a:pt x="206916" y="189229"/>
                </a:lnTo>
                <a:lnTo>
                  <a:pt x="213266" y="189229"/>
                </a:lnTo>
                <a:lnTo>
                  <a:pt x="211996" y="187959"/>
                </a:lnTo>
                <a:lnTo>
                  <a:pt x="222791" y="181609"/>
                </a:lnTo>
                <a:lnTo>
                  <a:pt x="209456" y="181609"/>
                </a:lnTo>
                <a:lnTo>
                  <a:pt x="204376" y="172719"/>
                </a:lnTo>
                <a:close/>
                <a:moveTo>
                  <a:pt x="278671" y="179069"/>
                </a:moveTo>
                <a:lnTo>
                  <a:pt x="271686" y="179069"/>
                </a:lnTo>
                <a:lnTo>
                  <a:pt x="279306" y="191769"/>
                </a:lnTo>
                <a:lnTo>
                  <a:pt x="279306" y="180339"/>
                </a:lnTo>
                <a:lnTo>
                  <a:pt x="278671" y="179069"/>
                </a:lnTo>
                <a:close/>
                <a:moveTo>
                  <a:pt x="511081" y="127000"/>
                </a:moveTo>
                <a:lnTo>
                  <a:pt x="511081" y="185419"/>
                </a:lnTo>
                <a:lnTo>
                  <a:pt x="497746" y="191769"/>
                </a:lnTo>
                <a:lnTo>
                  <a:pt x="511081" y="191769"/>
                </a:lnTo>
                <a:lnTo>
                  <a:pt x="513621" y="190499"/>
                </a:lnTo>
                <a:lnTo>
                  <a:pt x="521241" y="190499"/>
                </a:lnTo>
                <a:lnTo>
                  <a:pt x="521241" y="143509"/>
                </a:lnTo>
                <a:lnTo>
                  <a:pt x="516161" y="134619"/>
                </a:lnTo>
                <a:lnTo>
                  <a:pt x="511081" y="127000"/>
                </a:lnTo>
                <a:close/>
                <a:moveTo>
                  <a:pt x="250731" y="171449"/>
                </a:moveTo>
                <a:lnTo>
                  <a:pt x="250731" y="182879"/>
                </a:lnTo>
                <a:lnTo>
                  <a:pt x="237396" y="190499"/>
                </a:lnTo>
                <a:lnTo>
                  <a:pt x="249461" y="190499"/>
                </a:lnTo>
                <a:lnTo>
                  <a:pt x="253906" y="187959"/>
                </a:lnTo>
                <a:lnTo>
                  <a:pt x="259621" y="187959"/>
                </a:lnTo>
                <a:lnTo>
                  <a:pt x="258351" y="185419"/>
                </a:lnTo>
                <a:lnTo>
                  <a:pt x="269146" y="181609"/>
                </a:lnTo>
                <a:lnTo>
                  <a:pt x="255811" y="181609"/>
                </a:lnTo>
                <a:lnTo>
                  <a:pt x="250731" y="171449"/>
                </a:lnTo>
                <a:close/>
                <a:moveTo>
                  <a:pt x="325026" y="177799"/>
                </a:moveTo>
                <a:lnTo>
                  <a:pt x="318041" y="177799"/>
                </a:lnTo>
                <a:lnTo>
                  <a:pt x="325661" y="190499"/>
                </a:lnTo>
                <a:lnTo>
                  <a:pt x="325661" y="179069"/>
                </a:lnTo>
                <a:lnTo>
                  <a:pt x="325026" y="177799"/>
                </a:lnTo>
                <a:close/>
                <a:moveTo>
                  <a:pt x="64676" y="175259"/>
                </a:moveTo>
                <a:lnTo>
                  <a:pt x="58326" y="175259"/>
                </a:lnTo>
                <a:lnTo>
                  <a:pt x="65311" y="189229"/>
                </a:lnTo>
                <a:lnTo>
                  <a:pt x="65311" y="176529"/>
                </a:lnTo>
                <a:lnTo>
                  <a:pt x="64676" y="175259"/>
                </a:lnTo>
                <a:close/>
                <a:moveTo>
                  <a:pt x="297086" y="170179"/>
                </a:moveTo>
                <a:lnTo>
                  <a:pt x="297086" y="181609"/>
                </a:lnTo>
                <a:lnTo>
                  <a:pt x="283751" y="189229"/>
                </a:lnTo>
                <a:lnTo>
                  <a:pt x="297594" y="189229"/>
                </a:lnTo>
                <a:lnTo>
                  <a:pt x="300261" y="187959"/>
                </a:lnTo>
                <a:lnTo>
                  <a:pt x="305976" y="187959"/>
                </a:lnTo>
                <a:lnTo>
                  <a:pt x="304706" y="184149"/>
                </a:lnTo>
                <a:lnTo>
                  <a:pt x="315501" y="179069"/>
                </a:lnTo>
                <a:lnTo>
                  <a:pt x="302166" y="179069"/>
                </a:lnTo>
                <a:lnTo>
                  <a:pt x="297086" y="170179"/>
                </a:lnTo>
                <a:close/>
                <a:moveTo>
                  <a:pt x="370746" y="175259"/>
                </a:moveTo>
                <a:lnTo>
                  <a:pt x="365031" y="175259"/>
                </a:lnTo>
                <a:lnTo>
                  <a:pt x="372016" y="189229"/>
                </a:lnTo>
                <a:lnTo>
                  <a:pt x="372016" y="177799"/>
                </a:lnTo>
                <a:lnTo>
                  <a:pt x="370746" y="175259"/>
                </a:lnTo>
                <a:close/>
                <a:moveTo>
                  <a:pt x="111666" y="175259"/>
                </a:moveTo>
                <a:lnTo>
                  <a:pt x="104681" y="175259"/>
                </a:lnTo>
                <a:lnTo>
                  <a:pt x="111666" y="187959"/>
                </a:lnTo>
                <a:lnTo>
                  <a:pt x="111666" y="175259"/>
                </a:lnTo>
                <a:close/>
                <a:moveTo>
                  <a:pt x="344076" y="168909"/>
                </a:moveTo>
                <a:lnTo>
                  <a:pt x="344076" y="181609"/>
                </a:lnTo>
                <a:lnTo>
                  <a:pt x="330741" y="187959"/>
                </a:lnTo>
                <a:lnTo>
                  <a:pt x="342806" y="187959"/>
                </a:lnTo>
                <a:lnTo>
                  <a:pt x="346616" y="185419"/>
                </a:lnTo>
                <a:lnTo>
                  <a:pt x="352966" y="185419"/>
                </a:lnTo>
                <a:lnTo>
                  <a:pt x="351696" y="182879"/>
                </a:lnTo>
                <a:lnTo>
                  <a:pt x="360586" y="177799"/>
                </a:lnTo>
                <a:lnTo>
                  <a:pt x="348521" y="177799"/>
                </a:lnTo>
                <a:lnTo>
                  <a:pt x="344076" y="168909"/>
                </a:lnTo>
                <a:close/>
                <a:moveTo>
                  <a:pt x="390431" y="168909"/>
                </a:moveTo>
                <a:lnTo>
                  <a:pt x="390431" y="179069"/>
                </a:lnTo>
                <a:lnTo>
                  <a:pt x="377096" y="187959"/>
                </a:lnTo>
                <a:lnTo>
                  <a:pt x="386304" y="187959"/>
                </a:lnTo>
                <a:lnTo>
                  <a:pt x="392971" y="184149"/>
                </a:lnTo>
                <a:lnTo>
                  <a:pt x="399321" y="184149"/>
                </a:lnTo>
                <a:lnTo>
                  <a:pt x="398051" y="181609"/>
                </a:lnTo>
                <a:lnTo>
                  <a:pt x="408719" y="176529"/>
                </a:lnTo>
                <a:lnTo>
                  <a:pt x="394876" y="176529"/>
                </a:lnTo>
                <a:lnTo>
                  <a:pt x="390431" y="168909"/>
                </a:lnTo>
                <a:close/>
                <a:moveTo>
                  <a:pt x="417101" y="175259"/>
                </a:moveTo>
                <a:lnTo>
                  <a:pt x="411386" y="175259"/>
                </a:lnTo>
                <a:lnTo>
                  <a:pt x="418371" y="187959"/>
                </a:lnTo>
                <a:lnTo>
                  <a:pt x="418371" y="176529"/>
                </a:lnTo>
                <a:lnTo>
                  <a:pt x="417101" y="175259"/>
                </a:lnTo>
                <a:close/>
                <a:moveTo>
                  <a:pt x="464091" y="172719"/>
                </a:moveTo>
                <a:lnTo>
                  <a:pt x="457741" y="172719"/>
                </a:lnTo>
                <a:lnTo>
                  <a:pt x="464726" y="187959"/>
                </a:lnTo>
                <a:lnTo>
                  <a:pt x="464726" y="175259"/>
                </a:lnTo>
                <a:lnTo>
                  <a:pt x="464091" y="172719"/>
                </a:lnTo>
                <a:close/>
                <a:moveTo>
                  <a:pt x="83726" y="167639"/>
                </a:moveTo>
                <a:lnTo>
                  <a:pt x="83726" y="179069"/>
                </a:lnTo>
                <a:lnTo>
                  <a:pt x="70391" y="185419"/>
                </a:lnTo>
                <a:lnTo>
                  <a:pt x="83726" y="185419"/>
                </a:lnTo>
                <a:lnTo>
                  <a:pt x="86266" y="184149"/>
                </a:lnTo>
                <a:lnTo>
                  <a:pt x="92616" y="184149"/>
                </a:lnTo>
                <a:lnTo>
                  <a:pt x="91346" y="181609"/>
                </a:lnTo>
                <a:lnTo>
                  <a:pt x="102014" y="176529"/>
                </a:lnTo>
                <a:lnTo>
                  <a:pt x="88806" y="176529"/>
                </a:lnTo>
                <a:lnTo>
                  <a:pt x="83726" y="167639"/>
                </a:lnTo>
                <a:close/>
                <a:moveTo>
                  <a:pt x="157069" y="172719"/>
                </a:moveTo>
                <a:lnTo>
                  <a:pt x="151036" y="172719"/>
                </a:lnTo>
                <a:lnTo>
                  <a:pt x="158021" y="185419"/>
                </a:lnTo>
                <a:lnTo>
                  <a:pt x="158021" y="175259"/>
                </a:lnTo>
                <a:lnTo>
                  <a:pt x="157069" y="172719"/>
                </a:lnTo>
                <a:close/>
                <a:moveTo>
                  <a:pt x="436786" y="166369"/>
                </a:moveTo>
                <a:lnTo>
                  <a:pt x="436786" y="177799"/>
                </a:lnTo>
                <a:lnTo>
                  <a:pt x="423451" y="185419"/>
                </a:lnTo>
                <a:lnTo>
                  <a:pt x="434881" y="185419"/>
                </a:lnTo>
                <a:lnTo>
                  <a:pt x="439326" y="182879"/>
                </a:lnTo>
                <a:lnTo>
                  <a:pt x="445676" y="182879"/>
                </a:lnTo>
                <a:lnTo>
                  <a:pt x="444406" y="181609"/>
                </a:lnTo>
                <a:lnTo>
                  <a:pt x="453931" y="175259"/>
                </a:lnTo>
                <a:lnTo>
                  <a:pt x="441866" y="175259"/>
                </a:lnTo>
                <a:lnTo>
                  <a:pt x="436786" y="166369"/>
                </a:lnTo>
                <a:close/>
                <a:moveTo>
                  <a:pt x="511081" y="171449"/>
                </a:moveTo>
                <a:lnTo>
                  <a:pt x="504096" y="171449"/>
                </a:lnTo>
                <a:lnTo>
                  <a:pt x="511081" y="185419"/>
                </a:lnTo>
                <a:lnTo>
                  <a:pt x="511081" y="171449"/>
                </a:lnTo>
                <a:close/>
                <a:moveTo>
                  <a:pt x="130081" y="166369"/>
                </a:moveTo>
                <a:lnTo>
                  <a:pt x="130081" y="177799"/>
                </a:lnTo>
                <a:lnTo>
                  <a:pt x="116746" y="184149"/>
                </a:lnTo>
                <a:lnTo>
                  <a:pt x="130081" y="184149"/>
                </a:lnTo>
                <a:lnTo>
                  <a:pt x="132621" y="182879"/>
                </a:lnTo>
                <a:lnTo>
                  <a:pt x="138654" y="182879"/>
                </a:lnTo>
                <a:lnTo>
                  <a:pt x="137701" y="181609"/>
                </a:lnTo>
                <a:lnTo>
                  <a:pt x="147226" y="175259"/>
                </a:lnTo>
                <a:lnTo>
                  <a:pt x="135161" y="175259"/>
                </a:lnTo>
                <a:lnTo>
                  <a:pt x="130081" y="166369"/>
                </a:lnTo>
                <a:close/>
                <a:moveTo>
                  <a:pt x="203741" y="171449"/>
                </a:moveTo>
                <a:lnTo>
                  <a:pt x="197391" y="171449"/>
                </a:lnTo>
                <a:lnTo>
                  <a:pt x="204376" y="184149"/>
                </a:lnTo>
                <a:lnTo>
                  <a:pt x="204376" y="172719"/>
                </a:lnTo>
                <a:lnTo>
                  <a:pt x="203741" y="171449"/>
                </a:lnTo>
                <a:close/>
                <a:moveTo>
                  <a:pt x="483141" y="165099"/>
                </a:moveTo>
                <a:lnTo>
                  <a:pt x="483141" y="176529"/>
                </a:lnTo>
                <a:lnTo>
                  <a:pt x="469806" y="184149"/>
                </a:lnTo>
                <a:lnTo>
                  <a:pt x="481236" y="184149"/>
                </a:lnTo>
                <a:lnTo>
                  <a:pt x="485681" y="181609"/>
                </a:lnTo>
                <a:lnTo>
                  <a:pt x="492031" y="181609"/>
                </a:lnTo>
                <a:lnTo>
                  <a:pt x="490761" y="179069"/>
                </a:lnTo>
                <a:lnTo>
                  <a:pt x="497429" y="175259"/>
                </a:lnTo>
                <a:lnTo>
                  <a:pt x="488221" y="175259"/>
                </a:lnTo>
                <a:lnTo>
                  <a:pt x="483141" y="165099"/>
                </a:lnTo>
                <a:close/>
                <a:moveTo>
                  <a:pt x="176436" y="165099"/>
                </a:moveTo>
                <a:lnTo>
                  <a:pt x="176436" y="176529"/>
                </a:lnTo>
                <a:lnTo>
                  <a:pt x="163101" y="182879"/>
                </a:lnTo>
                <a:lnTo>
                  <a:pt x="176436" y="182879"/>
                </a:lnTo>
                <a:lnTo>
                  <a:pt x="178976" y="181609"/>
                </a:lnTo>
                <a:lnTo>
                  <a:pt x="185326" y="181609"/>
                </a:lnTo>
                <a:lnTo>
                  <a:pt x="184056" y="179069"/>
                </a:lnTo>
                <a:lnTo>
                  <a:pt x="190724" y="175259"/>
                </a:lnTo>
                <a:lnTo>
                  <a:pt x="181516" y="175259"/>
                </a:lnTo>
                <a:lnTo>
                  <a:pt x="176436" y="165099"/>
                </a:lnTo>
                <a:close/>
                <a:moveTo>
                  <a:pt x="249779" y="170179"/>
                </a:moveTo>
                <a:lnTo>
                  <a:pt x="243746" y="170179"/>
                </a:lnTo>
                <a:lnTo>
                  <a:pt x="250731" y="182879"/>
                </a:lnTo>
                <a:lnTo>
                  <a:pt x="250731" y="171449"/>
                </a:lnTo>
                <a:lnTo>
                  <a:pt x="249779" y="170179"/>
                </a:lnTo>
                <a:close/>
                <a:moveTo>
                  <a:pt x="222791" y="163829"/>
                </a:moveTo>
                <a:lnTo>
                  <a:pt x="222791" y="175259"/>
                </a:lnTo>
                <a:lnTo>
                  <a:pt x="209456" y="181609"/>
                </a:lnTo>
                <a:lnTo>
                  <a:pt x="231681" y="181609"/>
                </a:lnTo>
                <a:lnTo>
                  <a:pt x="230411" y="177799"/>
                </a:lnTo>
                <a:lnTo>
                  <a:pt x="239301" y="172719"/>
                </a:lnTo>
                <a:lnTo>
                  <a:pt x="227871" y="172719"/>
                </a:lnTo>
                <a:lnTo>
                  <a:pt x="222791" y="163829"/>
                </a:lnTo>
                <a:close/>
                <a:moveTo>
                  <a:pt x="269146" y="162559"/>
                </a:moveTo>
                <a:lnTo>
                  <a:pt x="269146" y="175259"/>
                </a:lnTo>
                <a:lnTo>
                  <a:pt x="255811" y="181609"/>
                </a:lnTo>
                <a:lnTo>
                  <a:pt x="269146" y="181609"/>
                </a:lnTo>
                <a:lnTo>
                  <a:pt x="271686" y="179069"/>
                </a:lnTo>
                <a:lnTo>
                  <a:pt x="278671" y="179069"/>
                </a:lnTo>
                <a:lnTo>
                  <a:pt x="276766" y="175259"/>
                </a:lnTo>
                <a:lnTo>
                  <a:pt x="285021" y="171449"/>
                </a:lnTo>
                <a:lnTo>
                  <a:pt x="274226" y="171449"/>
                </a:lnTo>
                <a:lnTo>
                  <a:pt x="269146" y="162559"/>
                </a:lnTo>
                <a:close/>
                <a:moveTo>
                  <a:pt x="296451" y="168909"/>
                </a:moveTo>
                <a:lnTo>
                  <a:pt x="290101" y="168909"/>
                </a:lnTo>
                <a:lnTo>
                  <a:pt x="297086" y="181609"/>
                </a:lnTo>
                <a:lnTo>
                  <a:pt x="297086" y="170179"/>
                </a:lnTo>
                <a:lnTo>
                  <a:pt x="296451" y="168909"/>
                </a:lnTo>
                <a:close/>
                <a:moveTo>
                  <a:pt x="344076" y="168909"/>
                </a:moveTo>
                <a:lnTo>
                  <a:pt x="336456" y="168909"/>
                </a:lnTo>
                <a:lnTo>
                  <a:pt x="344076" y="181609"/>
                </a:lnTo>
                <a:lnTo>
                  <a:pt x="344076" y="168909"/>
                </a:lnTo>
                <a:close/>
                <a:moveTo>
                  <a:pt x="82456" y="165099"/>
                </a:moveTo>
                <a:lnTo>
                  <a:pt x="76741" y="165099"/>
                </a:lnTo>
                <a:lnTo>
                  <a:pt x="83726" y="179069"/>
                </a:lnTo>
                <a:lnTo>
                  <a:pt x="83726" y="167639"/>
                </a:lnTo>
                <a:lnTo>
                  <a:pt x="82456" y="165099"/>
                </a:lnTo>
                <a:close/>
                <a:moveTo>
                  <a:pt x="315501" y="160019"/>
                </a:moveTo>
                <a:lnTo>
                  <a:pt x="315501" y="172719"/>
                </a:lnTo>
                <a:lnTo>
                  <a:pt x="302166" y="179069"/>
                </a:lnTo>
                <a:lnTo>
                  <a:pt x="315501" y="179069"/>
                </a:lnTo>
                <a:lnTo>
                  <a:pt x="318041" y="177799"/>
                </a:lnTo>
                <a:lnTo>
                  <a:pt x="325026" y="177799"/>
                </a:lnTo>
                <a:lnTo>
                  <a:pt x="323121" y="175259"/>
                </a:lnTo>
                <a:lnTo>
                  <a:pt x="333916" y="168909"/>
                </a:lnTo>
                <a:lnTo>
                  <a:pt x="320581" y="168909"/>
                </a:lnTo>
                <a:lnTo>
                  <a:pt x="315501" y="160019"/>
                </a:lnTo>
                <a:close/>
                <a:moveTo>
                  <a:pt x="389161" y="166369"/>
                </a:moveTo>
                <a:lnTo>
                  <a:pt x="382811" y="166369"/>
                </a:lnTo>
                <a:lnTo>
                  <a:pt x="390431" y="179069"/>
                </a:lnTo>
                <a:lnTo>
                  <a:pt x="390431" y="168909"/>
                </a:lnTo>
                <a:lnTo>
                  <a:pt x="389161" y="166369"/>
                </a:lnTo>
                <a:close/>
                <a:moveTo>
                  <a:pt x="129446" y="163829"/>
                </a:moveTo>
                <a:lnTo>
                  <a:pt x="123096" y="163829"/>
                </a:lnTo>
                <a:lnTo>
                  <a:pt x="130081" y="177799"/>
                </a:lnTo>
                <a:lnTo>
                  <a:pt x="130081" y="166369"/>
                </a:lnTo>
                <a:lnTo>
                  <a:pt x="129446" y="163829"/>
                </a:lnTo>
                <a:close/>
                <a:moveTo>
                  <a:pt x="361856" y="158749"/>
                </a:moveTo>
                <a:lnTo>
                  <a:pt x="361856" y="171449"/>
                </a:lnTo>
                <a:lnTo>
                  <a:pt x="348521" y="177799"/>
                </a:lnTo>
                <a:lnTo>
                  <a:pt x="360586" y="177799"/>
                </a:lnTo>
                <a:lnTo>
                  <a:pt x="365031" y="175259"/>
                </a:lnTo>
                <a:lnTo>
                  <a:pt x="370746" y="175259"/>
                </a:lnTo>
                <a:lnTo>
                  <a:pt x="369476" y="172719"/>
                </a:lnTo>
                <a:lnTo>
                  <a:pt x="380271" y="168909"/>
                </a:lnTo>
                <a:lnTo>
                  <a:pt x="366936" y="168909"/>
                </a:lnTo>
                <a:lnTo>
                  <a:pt x="361856" y="158749"/>
                </a:lnTo>
                <a:close/>
                <a:moveTo>
                  <a:pt x="435516" y="165099"/>
                </a:moveTo>
                <a:lnTo>
                  <a:pt x="429166" y="165099"/>
                </a:lnTo>
                <a:lnTo>
                  <a:pt x="436786" y="177799"/>
                </a:lnTo>
                <a:lnTo>
                  <a:pt x="436786" y="166369"/>
                </a:lnTo>
                <a:lnTo>
                  <a:pt x="435516" y="165099"/>
                </a:lnTo>
                <a:close/>
                <a:moveTo>
                  <a:pt x="55786" y="158749"/>
                </a:moveTo>
                <a:lnTo>
                  <a:pt x="55786" y="170179"/>
                </a:lnTo>
                <a:lnTo>
                  <a:pt x="44356" y="176529"/>
                </a:lnTo>
                <a:lnTo>
                  <a:pt x="55786" y="176529"/>
                </a:lnTo>
                <a:lnTo>
                  <a:pt x="58326" y="175259"/>
                </a:lnTo>
                <a:lnTo>
                  <a:pt x="64676" y="175259"/>
                </a:lnTo>
                <a:lnTo>
                  <a:pt x="63406" y="172719"/>
                </a:lnTo>
                <a:lnTo>
                  <a:pt x="70074" y="168909"/>
                </a:lnTo>
                <a:lnTo>
                  <a:pt x="60231" y="168909"/>
                </a:lnTo>
                <a:lnTo>
                  <a:pt x="55786" y="158749"/>
                </a:lnTo>
                <a:close/>
                <a:moveTo>
                  <a:pt x="102141" y="157479"/>
                </a:moveTo>
                <a:lnTo>
                  <a:pt x="102141" y="168909"/>
                </a:lnTo>
                <a:lnTo>
                  <a:pt x="88806" y="176529"/>
                </a:lnTo>
                <a:lnTo>
                  <a:pt x="102014" y="176529"/>
                </a:lnTo>
                <a:lnTo>
                  <a:pt x="104681" y="175259"/>
                </a:lnTo>
                <a:lnTo>
                  <a:pt x="111666" y="175259"/>
                </a:lnTo>
                <a:lnTo>
                  <a:pt x="109761" y="171449"/>
                </a:lnTo>
                <a:lnTo>
                  <a:pt x="118651" y="166369"/>
                </a:lnTo>
                <a:lnTo>
                  <a:pt x="106586" y="166369"/>
                </a:lnTo>
                <a:lnTo>
                  <a:pt x="102141" y="157479"/>
                </a:lnTo>
                <a:close/>
                <a:moveTo>
                  <a:pt x="175801" y="162559"/>
                </a:moveTo>
                <a:lnTo>
                  <a:pt x="169451" y="162559"/>
                </a:lnTo>
                <a:lnTo>
                  <a:pt x="176436" y="176529"/>
                </a:lnTo>
                <a:lnTo>
                  <a:pt x="176436" y="165099"/>
                </a:lnTo>
                <a:lnTo>
                  <a:pt x="175801" y="162559"/>
                </a:lnTo>
                <a:close/>
                <a:moveTo>
                  <a:pt x="408211" y="157479"/>
                </a:moveTo>
                <a:lnTo>
                  <a:pt x="408211" y="168909"/>
                </a:lnTo>
                <a:lnTo>
                  <a:pt x="394876" y="176529"/>
                </a:lnTo>
                <a:lnTo>
                  <a:pt x="408719" y="176529"/>
                </a:lnTo>
                <a:lnTo>
                  <a:pt x="411386" y="175259"/>
                </a:lnTo>
                <a:lnTo>
                  <a:pt x="417101" y="175259"/>
                </a:lnTo>
                <a:lnTo>
                  <a:pt x="415831" y="171449"/>
                </a:lnTo>
                <a:lnTo>
                  <a:pt x="426626" y="166369"/>
                </a:lnTo>
                <a:lnTo>
                  <a:pt x="413291" y="166369"/>
                </a:lnTo>
                <a:lnTo>
                  <a:pt x="408211" y="157479"/>
                </a:lnTo>
                <a:close/>
                <a:moveTo>
                  <a:pt x="482506" y="163829"/>
                </a:moveTo>
                <a:lnTo>
                  <a:pt x="476156" y="163829"/>
                </a:lnTo>
                <a:lnTo>
                  <a:pt x="483141" y="176529"/>
                </a:lnTo>
                <a:lnTo>
                  <a:pt x="483141" y="165099"/>
                </a:lnTo>
                <a:lnTo>
                  <a:pt x="482506" y="163829"/>
                </a:lnTo>
                <a:close/>
                <a:moveTo>
                  <a:pt x="148496" y="156209"/>
                </a:moveTo>
                <a:lnTo>
                  <a:pt x="148496" y="168909"/>
                </a:lnTo>
                <a:lnTo>
                  <a:pt x="135161" y="175259"/>
                </a:lnTo>
                <a:lnTo>
                  <a:pt x="147226" y="175259"/>
                </a:lnTo>
                <a:lnTo>
                  <a:pt x="151036" y="172719"/>
                </a:lnTo>
                <a:lnTo>
                  <a:pt x="157069" y="172719"/>
                </a:lnTo>
                <a:lnTo>
                  <a:pt x="156116" y="170179"/>
                </a:lnTo>
                <a:lnTo>
                  <a:pt x="165006" y="165099"/>
                </a:lnTo>
                <a:lnTo>
                  <a:pt x="153576" y="165099"/>
                </a:lnTo>
                <a:lnTo>
                  <a:pt x="148496" y="156209"/>
                </a:lnTo>
                <a:close/>
                <a:moveTo>
                  <a:pt x="194851" y="154939"/>
                </a:moveTo>
                <a:lnTo>
                  <a:pt x="194851" y="166369"/>
                </a:lnTo>
                <a:lnTo>
                  <a:pt x="181516" y="175259"/>
                </a:lnTo>
                <a:lnTo>
                  <a:pt x="190724" y="175259"/>
                </a:lnTo>
                <a:lnTo>
                  <a:pt x="197391" y="171449"/>
                </a:lnTo>
                <a:lnTo>
                  <a:pt x="203741" y="171449"/>
                </a:lnTo>
                <a:lnTo>
                  <a:pt x="202471" y="168909"/>
                </a:lnTo>
                <a:lnTo>
                  <a:pt x="213139" y="163829"/>
                </a:lnTo>
                <a:lnTo>
                  <a:pt x="199931" y="163829"/>
                </a:lnTo>
                <a:lnTo>
                  <a:pt x="194851" y="154939"/>
                </a:lnTo>
                <a:close/>
                <a:moveTo>
                  <a:pt x="222156" y="162559"/>
                </a:moveTo>
                <a:lnTo>
                  <a:pt x="215806" y="162559"/>
                </a:lnTo>
                <a:lnTo>
                  <a:pt x="222791" y="175259"/>
                </a:lnTo>
                <a:lnTo>
                  <a:pt x="222791" y="163829"/>
                </a:lnTo>
                <a:lnTo>
                  <a:pt x="222156" y="162559"/>
                </a:lnTo>
                <a:close/>
                <a:moveTo>
                  <a:pt x="268511" y="160019"/>
                </a:moveTo>
                <a:lnTo>
                  <a:pt x="262161" y="160019"/>
                </a:lnTo>
                <a:lnTo>
                  <a:pt x="269146" y="175259"/>
                </a:lnTo>
                <a:lnTo>
                  <a:pt x="269146" y="162559"/>
                </a:lnTo>
                <a:lnTo>
                  <a:pt x="268511" y="160019"/>
                </a:lnTo>
                <a:close/>
                <a:moveTo>
                  <a:pt x="455201" y="156209"/>
                </a:moveTo>
                <a:lnTo>
                  <a:pt x="455201" y="168909"/>
                </a:lnTo>
                <a:lnTo>
                  <a:pt x="441866" y="175259"/>
                </a:lnTo>
                <a:lnTo>
                  <a:pt x="453931" y="175259"/>
                </a:lnTo>
                <a:lnTo>
                  <a:pt x="457741" y="172719"/>
                </a:lnTo>
                <a:lnTo>
                  <a:pt x="464091" y="172719"/>
                </a:lnTo>
                <a:lnTo>
                  <a:pt x="462821" y="170179"/>
                </a:lnTo>
                <a:lnTo>
                  <a:pt x="472981" y="165099"/>
                </a:lnTo>
                <a:lnTo>
                  <a:pt x="459646" y="165099"/>
                </a:lnTo>
                <a:lnTo>
                  <a:pt x="455201" y="156209"/>
                </a:lnTo>
                <a:close/>
                <a:moveTo>
                  <a:pt x="501556" y="156209"/>
                </a:moveTo>
                <a:lnTo>
                  <a:pt x="501556" y="166369"/>
                </a:lnTo>
                <a:lnTo>
                  <a:pt x="488221" y="175259"/>
                </a:lnTo>
                <a:lnTo>
                  <a:pt x="497429" y="175259"/>
                </a:lnTo>
                <a:lnTo>
                  <a:pt x="504096" y="171449"/>
                </a:lnTo>
                <a:lnTo>
                  <a:pt x="511081" y="171449"/>
                </a:lnTo>
                <a:lnTo>
                  <a:pt x="511081" y="163829"/>
                </a:lnTo>
                <a:lnTo>
                  <a:pt x="506001" y="163829"/>
                </a:lnTo>
                <a:lnTo>
                  <a:pt x="504731" y="162559"/>
                </a:lnTo>
                <a:lnTo>
                  <a:pt x="506636" y="162559"/>
                </a:lnTo>
                <a:lnTo>
                  <a:pt x="506636" y="160019"/>
                </a:lnTo>
                <a:lnTo>
                  <a:pt x="504096" y="160019"/>
                </a:lnTo>
                <a:lnTo>
                  <a:pt x="501556" y="156209"/>
                </a:lnTo>
                <a:close/>
                <a:moveTo>
                  <a:pt x="241206" y="153669"/>
                </a:moveTo>
                <a:lnTo>
                  <a:pt x="241206" y="165099"/>
                </a:lnTo>
                <a:lnTo>
                  <a:pt x="227871" y="172719"/>
                </a:lnTo>
                <a:lnTo>
                  <a:pt x="239301" y="172719"/>
                </a:lnTo>
                <a:lnTo>
                  <a:pt x="243746" y="170179"/>
                </a:lnTo>
                <a:lnTo>
                  <a:pt x="249779" y="170179"/>
                </a:lnTo>
                <a:lnTo>
                  <a:pt x="248826" y="168909"/>
                </a:lnTo>
                <a:lnTo>
                  <a:pt x="258351" y="162559"/>
                </a:lnTo>
                <a:lnTo>
                  <a:pt x="246286" y="162559"/>
                </a:lnTo>
                <a:lnTo>
                  <a:pt x="241206" y="153669"/>
                </a:lnTo>
                <a:close/>
                <a:moveTo>
                  <a:pt x="314866" y="158749"/>
                </a:moveTo>
                <a:lnTo>
                  <a:pt x="308516" y="158749"/>
                </a:lnTo>
                <a:lnTo>
                  <a:pt x="315501" y="172719"/>
                </a:lnTo>
                <a:lnTo>
                  <a:pt x="315501" y="160019"/>
                </a:lnTo>
                <a:lnTo>
                  <a:pt x="314866" y="158749"/>
                </a:lnTo>
                <a:close/>
                <a:moveTo>
                  <a:pt x="287561" y="152399"/>
                </a:moveTo>
                <a:lnTo>
                  <a:pt x="287561" y="163829"/>
                </a:lnTo>
                <a:lnTo>
                  <a:pt x="274226" y="171449"/>
                </a:lnTo>
                <a:lnTo>
                  <a:pt x="285021" y="171449"/>
                </a:lnTo>
                <a:lnTo>
                  <a:pt x="290101" y="168909"/>
                </a:lnTo>
                <a:lnTo>
                  <a:pt x="296451" y="168909"/>
                </a:lnTo>
                <a:lnTo>
                  <a:pt x="295181" y="166369"/>
                </a:lnTo>
                <a:lnTo>
                  <a:pt x="301849" y="162559"/>
                </a:lnTo>
                <a:lnTo>
                  <a:pt x="292641" y="162559"/>
                </a:lnTo>
                <a:lnTo>
                  <a:pt x="287561" y="152399"/>
                </a:lnTo>
                <a:close/>
                <a:moveTo>
                  <a:pt x="360904" y="157479"/>
                </a:moveTo>
                <a:lnTo>
                  <a:pt x="354871" y="157479"/>
                </a:lnTo>
                <a:lnTo>
                  <a:pt x="361856" y="171449"/>
                </a:lnTo>
                <a:lnTo>
                  <a:pt x="361856" y="158749"/>
                </a:lnTo>
                <a:lnTo>
                  <a:pt x="360904" y="157479"/>
                </a:lnTo>
                <a:close/>
                <a:moveTo>
                  <a:pt x="55786" y="162559"/>
                </a:moveTo>
                <a:lnTo>
                  <a:pt x="51341" y="162559"/>
                </a:lnTo>
                <a:lnTo>
                  <a:pt x="55786" y="170179"/>
                </a:lnTo>
                <a:lnTo>
                  <a:pt x="55786" y="162559"/>
                </a:lnTo>
                <a:close/>
                <a:moveTo>
                  <a:pt x="73566" y="149859"/>
                </a:moveTo>
                <a:lnTo>
                  <a:pt x="73566" y="160019"/>
                </a:lnTo>
                <a:lnTo>
                  <a:pt x="60231" y="168909"/>
                </a:lnTo>
                <a:lnTo>
                  <a:pt x="70074" y="168909"/>
                </a:lnTo>
                <a:lnTo>
                  <a:pt x="76741" y="165099"/>
                </a:lnTo>
                <a:lnTo>
                  <a:pt x="82456" y="165099"/>
                </a:lnTo>
                <a:lnTo>
                  <a:pt x="81186" y="162559"/>
                </a:lnTo>
                <a:lnTo>
                  <a:pt x="91981" y="157479"/>
                </a:lnTo>
                <a:lnTo>
                  <a:pt x="78646" y="157479"/>
                </a:lnTo>
                <a:lnTo>
                  <a:pt x="73566" y="149859"/>
                </a:lnTo>
                <a:close/>
                <a:moveTo>
                  <a:pt x="101506" y="156209"/>
                </a:moveTo>
                <a:lnTo>
                  <a:pt x="94521" y="156209"/>
                </a:lnTo>
                <a:lnTo>
                  <a:pt x="102141" y="168909"/>
                </a:lnTo>
                <a:lnTo>
                  <a:pt x="102141" y="157479"/>
                </a:lnTo>
                <a:lnTo>
                  <a:pt x="101506" y="156209"/>
                </a:lnTo>
                <a:close/>
                <a:moveTo>
                  <a:pt x="148496" y="156209"/>
                </a:moveTo>
                <a:lnTo>
                  <a:pt x="140876" y="156209"/>
                </a:lnTo>
                <a:lnTo>
                  <a:pt x="148496" y="168909"/>
                </a:lnTo>
                <a:lnTo>
                  <a:pt x="148496" y="156209"/>
                </a:lnTo>
                <a:close/>
                <a:moveTo>
                  <a:pt x="333916" y="151129"/>
                </a:moveTo>
                <a:lnTo>
                  <a:pt x="333916" y="162559"/>
                </a:lnTo>
                <a:lnTo>
                  <a:pt x="320581" y="168909"/>
                </a:lnTo>
                <a:lnTo>
                  <a:pt x="342806" y="168909"/>
                </a:lnTo>
                <a:lnTo>
                  <a:pt x="341536" y="165099"/>
                </a:lnTo>
                <a:lnTo>
                  <a:pt x="350426" y="160019"/>
                </a:lnTo>
                <a:lnTo>
                  <a:pt x="338996" y="160019"/>
                </a:lnTo>
                <a:lnTo>
                  <a:pt x="333916" y="151129"/>
                </a:lnTo>
                <a:close/>
                <a:moveTo>
                  <a:pt x="380271" y="149859"/>
                </a:moveTo>
                <a:lnTo>
                  <a:pt x="380271" y="162559"/>
                </a:lnTo>
                <a:lnTo>
                  <a:pt x="366936" y="168909"/>
                </a:lnTo>
                <a:lnTo>
                  <a:pt x="380271" y="168909"/>
                </a:lnTo>
                <a:lnTo>
                  <a:pt x="382811" y="166369"/>
                </a:lnTo>
                <a:lnTo>
                  <a:pt x="389161" y="166369"/>
                </a:lnTo>
                <a:lnTo>
                  <a:pt x="387891" y="163829"/>
                </a:lnTo>
                <a:lnTo>
                  <a:pt x="396781" y="158749"/>
                </a:lnTo>
                <a:lnTo>
                  <a:pt x="385351" y="158749"/>
                </a:lnTo>
                <a:lnTo>
                  <a:pt x="380271" y="149859"/>
                </a:lnTo>
                <a:close/>
                <a:moveTo>
                  <a:pt x="407576" y="156209"/>
                </a:moveTo>
                <a:lnTo>
                  <a:pt x="401226" y="156209"/>
                </a:lnTo>
                <a:lnTo>
                  <a:pt x="408211" y="168909"/>
                </a:lnTo>
                <a:lnTo>
                  <a:pt x="408211" y="157479"/>
                </a:lnTo>
                <a:lnTo>
                  <a:pt x="407576" y="156209"/>
                </a:lnTo>
                <a:close/>
                <a:moveTo>
                  <a:pt x="455201" y="156209"/>
                </a:moveTo>
                <a:lnTo>
                  <a:pt x="447581" y="156209"/>
                </a:lnTo>
                <a:lnTo>
                  <a:pt x="455201" y="168909"/>
                </a:lnTo>
                <a:lnTo>
                  <a:pt x="455201" y="156209"/>
                </a:lnTo>
                <a:close/>
                <a:moveTo>
                  <a:pt x="119921" y="147319"/>
                </a:moveTo>
                <a:lnTo>
                  <a:pt x="119921" y="158749"/>
                </a:lnTo>
                <a:lnTo>
                  <a:pt x="106586" y="166369"/>
                </a:lnTo>
                <a:lnTo>
                  <a:pt x="118651" y="166369"/>
                </a:lnTo>
                <a:lnTo>
                  <a:pt x="123096" y="163829"/>
                </a:lnTo>
                <a:lnTo>
                  <a:pt x="129446" y="163829"/>
                </a:lnTo>
                <a:lnTo>
                  <a:pt x="127541" y="162559"/>
                </a:lnTo>
                <a:lnTo>
                  <a:pt x="138336" y="156209"/>
                </a:lnTo>
                <a:lnTo>
                  <a:pt x="125001" y="156209"/>
                </a:lnTo>
                <a:lnTo>
                  <a:pt x="119921" y="147319"/>
                </a:lnTo>
                <a:close/>
                <a:moveTo>
                  <a:pt x="193581" y="152399"/>
                </a:moveTo>
                <a:lnTo>
                  <a:pt x="187866" y="152399"/>
                </a:lnTo>
                <a:lnTo>
                  <a:pt x="194851" y="166369"/>
                </a:lnTo>
                <a:lnTo>
                  <a:pt x="194851" y="154939"/>
                </a:lnTo>
                <a:lnTo>
                  <a:pt x="193581" y="152399"/>
                </a:lnTo>
                <a:close/>
                <a:moveTo>
                  <a:pt x="426626" y="148589"/>
                </a:moveTo>
                <a:lnTo>
                  <a:pt x="426626" y="160019"/>
                </a:lnTo>
                <a:lnTo>
                  <a:pt x="413291" y="166369"/>
                </a:lnTo>
                <a:lnTo>
                  <a:pt x="426626" y="166369"/>
                </a:lnTo>
                <a:lnTo>
                  <a:pt x="429166" y="165099"/>
                </a:lnTo>
                <a:lnTo>
                  <a:pt x="435516" y="165099"/>
                </a:lnTo>
                <a:lnTo>
                  <a:pt x="434246" y="162559"/>
                </a:lnTo>
                <a:lnTo>
                  <a:pt x="444914" y="157479"/>
                </a:lnTo>
                <a:lnTo>
                  <a:pt x="431706" y="157479"/>
                </a:lnTo>
                <a:lnTo>
                  <a:pt x="426626" y="148589"/>
                </a:lnTo>
                <a:close/>
                <a:moveTo>
                  <a:pt x="500286" y="153669"/>
                </a:moveTo>
                <a:lnTo>
                  <a:pt x="493936" y="153669"/>
                </a:lnTo>
                <a:lnTo>
                  <a:pt x="501556" y="166369"/>
                </a:lnTo>
                <a:lnTo>
                  <a:pt x="501556" y="156209"/>
                </a:lnTo>
                <a:lnTo>
                  <a:pt x="500286" y="153669"/>
                </a:lnTo>
                <a:close/>
                <a:moveTo>
                  <a:pt x="166911" y="146050"/>
                </a:moveTo>
                <a:lnTo>
                  <a:pt x="166911" y="157479"/>
                </a:lnTo>
                <a:lnTo>
                  <a:pt x="153576" y="165099"/>
                </a:lnTo>
                <a:lnTo>
                  <a:pt x="165006" y="165099"/>
                </a:lnTo>
                <a:lnTo>
                  <a:pt x="169451" y="162559"/>
                </a:lnTo>
                <a:lnTo>
                  <a:pt x="175801" y="162559"/>
                </a:lnTo>
                <a:lnTo>
                  <a:pt x="174531" y="160019"/>
                </a:lnTo>
                <a:lnTo>
                  <a:pt x="181199" y="156209"/>
                </a:lnTo>
                <a:lnTo>
                  <a:pt x="171356" y="156209"/>
                </a:lnTo>
                <a:lnTo>
                  <a:pt x="166911" y="146050"/>
                </a:lnTo>
                <a:close/>
                <a:moveTo>
                  <a:pt x="240571" y="151129"/>
                </a:moveTo>
                <a:lnTo>
                  <a:pt x="234221" y="151129"/>
                </a:lnTo>
                <a:lnTo>
                  <a:pt x="241206" y="165099"/>
                </a:lnTo>
                <a:lnTo>
                  <a:pt x="241206" y="153669"/>
                </a:lnTo>
                <a:lnTo>
                  <a:pt x="240571" y="151129"/>
                </a:lnTo>
                <a:close/>
                <a:moveTo>
                  <a:pt x="472981" y="147319"/>
                </a:moveTo>
                <a:lnTo>
                  <a:pt x="472981" y="158749"/>
                </a:lnTo>
                <a:lnTo>
                  <a:pt x="459646" y="165099"/>
                </a:lnTo>
                <a:lnTo>
                  <a:pt x="472981" y="165099"/>
                </a:lnTo>
                <a:lnTo>
                  <a:pt x="476156" y="163829"/>
                </a:lnTo>
                <a:lnTo>
                  <a:pt x="482506" y="163829"/>
                </a:lnTo>
                <a:lnTo>
                  <a:pt x="480601" y="160019"/>
                </a:lnTo>
                <a:lnTo>
                  <a:pt x="488856" y="156209"/>
                </a:lnTo>
                <a:lnTo>
                  <a:pt x="478061" y="156209"/>
                </a:lnTo>
                <a:lnTo>
                  <a:pt x="472981" y="147319"/>
                </a:lnTo>
                <a:close/>
                <a:moveTo>
                  <a:pt x="213266" y="144779"/>
                </a:moveTo>
                <a:lnTo>
                  <a:pt x="213266" y="156209"/>
                </a:lnTo>
                <a:lnTo>
                  <a:pt x="199931" y="163829"/>
                </a:lnTo>
                <a:lnTo>
                  <a:pt x="213139" y="163829"/>
                </a:lnTo>
                <a:lnTo>
                  <a:pt x="215806" y="162559"/>
                </a:lnTo>
                <a:lnTo>
                  <a:pt x="222156" y="162559"/>
                </a:lnTo>
                <a:lnTo>
                  <a:pt x="220886" y="158749"/>
                </a:lnTo>
                <a:lnTo>
                  <a:pt x="229776" y="153669"/>
                </a:lnTo>
                <a:lnTo>
                  <a:pt x="217711" y="153669"/>
                </a:lnTo>
                <a:lnTo>
                  <a:pt x="213266" y="144779"/>
                </a:lnTo>
                <a:close/>
                <a:moveTo>
                  <a:pt x="286926" y="149859"/>
                </a:moveTo>
                <a:lnTo>
                  <a:pt x="280576" y="149859"/>
                </a:lnTo>
                <a:lnTo>
                  <a:pt x="287561" y="163829"/>
                </a:lnTo>
                <a:lnTo>
                  <a:pt x="287561" y="152399"/>
                </a:lnTo>
                <a:lnTo>
                  <a:pt x="286926" y="149859"/>
                </a:lnTo>
                <a:close/>
                <a:moveTo>
                  <a:pt x="506636" y="162559"/>
                </a:moveTo>
                <a:lnTo>
                  <a:pt x="504731" y="162559"/>
                </a:lnTo>
                <a:lnTo>
                  <a:pt x="506636" y="163829"/>
                </a:lnTo>
                <a:lnTo>
                  <a:pt x="506636" y="162559"/>
                </a:lnTo>
                <a:close/>
                <a:moveTo>
                  <a:pt x="506636" y="119379"/>
                </a:moveTo>
                <a:lnTo>
                  <a:pt x="506636" y="163829"/>
                </a:lnTo>
                <a:lnTo>
                  <a:pt x="511081" y="163829"/>
                </a:lnTo>
                <a:lnTo>
                  <a:pt x="511081" y="127000"/>
                </a:lnTo>
                <a:lnTo>
                  <a:pt x="506636" y="119379"/>
                </a:lnTo>
                <a:close/>
                <a:moveTo>
                  <a:pt x="259621" y="143509"/>
                </a:moveTo>
                <a:lnTo>
                  <a:pt x="259621" y="156209"/>
                </a:lnTo>
                <a:lnTo>
                  <a:pt x="246286" y="162559"/>
                </a:lnTo>
                <a:lnTo>
                  <a:pt x="258351" y="162559"/>
                </a:lnTo>
                <a:lnTo>
                  <a:pt x="262161" y="160019"/>
                </a:lnTo>
                <a:lnTo>
                  <a:pt x="268511" y="160019"/>
                </a:lnTo>
                <a:lnTo>
                  <a:pt x="267241" y="157479"/>
                </a:lnTo>
                <a:lnTo>
                  <a:pt x="276131" y="152399"/>
                </a:lnTo>
                <a:lnTo>
                  <a:pt x="264701" y="152399"/>
                </a:lnTo>
                <a:lnTo>
                  <a:pt x="259621" y="143509"/>
                </a:lnTo>
                <a:close/>
                <a:moveTo>
                  <a:pt x="305976" y="143509"/>
                </a:moveTo>
                <a:lnTo>
                  <a:pt x="305976" y="153669"/>
                </a:lnTo>
                <a:lnTo>
                  <a:pt x="292641" y="162559"/>
                </a:lnTo>
                <a:lnTo>
                  <a:pt x="301849" y="162559"/>
                </a:lnTo>
                <a:lnTo>
                  <a:pt x="308516" y="158749"/>
                </a:lnTo>
                <a:lnTo>
                  <a:pt x="314866" y="158749"/>
                </a:lnTo>
                <a:lnTo>
                  <a:pt x="313596" y="156209"/>
                </a:lnTo>
                <a:lnTo>
                  <a:pt x="324264" y="151129"/>
                </a:lnTo>
                <a:lnTo>
                  <a:pt x="311056" y="151129"/>
                </a:lnTo>
                <a:lnTo>
                  <a:pt x="305976" y="143509"/>
                </a:lnTo>
                <a:close/>
                <a:moveTo>
                  <a:pt x="333281" y="149859"/>
                </a:moveTo>
                <a:lnTo>
                  <a:pt x="326931" y="149859"/>
                </a:lnTo>
                <a:lnTo>
                  <a:pt x="333916" y="162559"/>
                </a:lnTo>
                <a:lnTo>
                  <a:pt x="333916" y="151129"/>
                </a:lnTo>
                <a:lnTo>
                  <a:pt x="333281" y="149859"/>
                </a:lnTo>
                <a:close/>
                <a:moveTo>
                  <a:pt x="379636" y="147319"/>
                </a:moveTo>
                <a:lnTo>
                  <a:pt x="373286" y="147319"/>
                </a:lnTo>
                <a:lnTo>
                  <a:pt x="380271" y="162559"/>
                </a:lnTo>
                <a:lnTo>
                  <a:pt x="380271" y="149859"/>
                </a:lnTo>
                <a:lnTo>
                  <a:pt x="379636" y="147319"/>
                </a:lnTo>
                <a:close/>
                <a:moveTo>
                  <a:pt x="72614" y="147319"/>
                </a:moveTo>
                <a:lnTo>
                  <a:pt x="66581" y="147319"/>
                </a:lnTo>
                <a:lnTo>
                  <a:pt x="73566" y="160019"/>
                </a:lnTo>
                <a:lnTo>
                  <a:pt x="73566" y="149859"/>
                </a:lnTo>
                <a:lnTo>
                  <a:pt x="72614" y="147319"/>
                </a:lnTo>
                <a:close/>
                <a:moveTo>
                  <a:pt x="352331" y="140969"/>
                </a:moveTo>
                <a:lnTo>
                  <a:pt x="352331" y="152399"/>
                </a:lnTo>
                <a:lnTo>
                  <a:pt x="338996" y="160019"/>
                </a:lnTo>
                <a:lnTo>
                  <a:pt x="350426" y="160019"/>
                </a:lnTo>
                <a:lnTo>
                  <a:pt x="354871" y="157479"/>
                </a:lnTo>
                <a:lnTo>
                  <a:pt x="360904" y="157479"/>
                </a:lnTo>
                <a:lnTo>
                  <a:pt x="359951" y="156209"/>
                </a:lnTo>
                <a:lnTo>
                  <a:pt x="369476" y="149859"/>
                </a:lnTo>
                <a:lnTo>
                  <a:pt x="357411" y="149859"/>
                </a:lnTo>
                <a:lnTo>
                  <a:pt x="352331" y="140969"/>
                </a:lnTo>
                <a:close/>
                <a:moveTo>
                  <a:pt x="425991" y="146050"/>
                </a:moveTo>
                <a:lnTo>
                  <a:pt x="419641" y="146050"/>
                </a:lnTo>
                <a:lnTo>
                  <a:pt x="426626" y="160019"/>
                </a:lnTo>
                <a:lnTo>
                  <a:pt x="426626" y="148589"/>
                </a:lnTo>
                <a:lnTo>
                  <a:pt x="425991" y="146050"/>
                </a:lnTo>
                <a:close/>
                <a:moveTo>
                  <a:pt x="504096" y="151129"/>
                </a:moveTo>
                <a:lnTo>
                  <a:pt x="499016" y="151129"/>
                </a:lnTo>
                <a:lnTo>
                  <a:pt x="501556" y="156209"/>
                </a:lnTo>
                <a:lnTo>
                  <a:pt x="504096" y="160019"/>
                </a:lnTo>
                <a:lnTo>
                  <a:pt x="504096" y="151129"/>
                </a:lnTo>
                <a:close/>
                <a:moveTo>
                  <a:pt x="504096" y="115569"/>
                </a:moveTo>
                <a:lnTo>
                  <a:pt x="504096" y="160019"/>
                </a:lnTo>
                <a:lnTo>
                  <a:pt x="506636" y="160019"/>
                </a:lnTo>
                <a:lnTo>
                  <a:pt x="506636" y="119379"/>
                </a:lnTo>
                <a:lnTo>
                  <a:pt x="504096" y="115569"/>
                </a:lnTo>
                <a:close/>
                <a:moveTo>
                  <a:pt x="119286" y="146050"/>
                </a:moveTo>
                <a:lnTo>
                  <a:pt x="112936" y="146050"/>
                </a:lnTo>
                <a:lnTo>
                  <a:pt x="119921" y="158749"/>
                </a:lnTo>
                <a:lnTo>
                  <a:pt x="119921" y="147319"/>
                </a:lnTo>
                <a:lnTo>
                  <a:pt x="119286" y="146050"/>
                </a:lnTo>
                <a:close/>
                <a:moveTo>
                  <a:pt x="398686" y="139700"/>
                </a:moveTo>
                <a:lnTo>
                  <a:pt x="398686" y="151129"/>
                </a:lnTo>
                <a:lnTo>
                  <a:pt x="385351" y="158749"/>
                </a:lnTo>
                <a:lnTo>
                  <a:pt x="396781" y="158749"/>
                </a:lnTo>
                <a:lnTo>
                  <a:pt x="401226" y="156209"/>
                </a:lnTo>
                <a:lnTo>
                  <a:pt x="407576" y="156209"/>
                </a:lnTo>
                <a:lnTo>
                  <a:pt x="406306" y="153669"/>
                </a:lnTo>
                <a:lnTo>
                  <a:pt x="412974" y="149859"/>
                </a:lnTo>
                <a:lnTo>
                  <a:pt x="403766" y="149859"/>
                </a:lnTo>
                <a:lnTo>
                  <a:pt x="398686" y="139700"/>
                </a:lnTo>
                <a:close/>
                <a:moveTo>
                  <a:pt x="472346" y="144779"/>
                </a:moveTo>
                <a:lnTo>
                  <a:pt x="465996" y="144779"/>
                </a:lnTo>
                <a:lnTo>
                  <a:pt x="472981" y="158749"/>
                </a:lnTo>
                <a:lnTo>
                  <a:pt x="472981" y="147319"/>
                </a:lnTo>
                <a:lnTo>
                  <a:pt x="472346" y="144779"/>
                </a:lnTo>
                <a:close/>
                <a:moveTo>
                  <a:pt x="91981" y="139700"/>
                </a:moveTo>
                <a:lnTo>
                  <a:pt x="91981" y="151129"/>
                </a:lnTo>
                <a:lnTo>
                  <a:pt x="78646" y="157479"/>
                </a:lnTo>
                <a:lnTo>
                  <a:pt x="91981" y="157479"/>
                </a:lnTo>
                <a:lnTo>
                  <a:pt x="94521" y="156209"/>
                </a:lnTo>
                <a:lnTo>
                  <a:pt x="101506" y="156209"/>
                </a:lnTo>
                <a:lnTo>
                  <a:pt x="99601" y="152399"/>
                </a:lnTo>
                <a:lnTo>
                  <a:pt x="107856" y="149859"/>
                </a:lnTo>
                <a:lnTo>
                  <a:pt x="97061" y="149859"/>
                </a:lnTo>
                <a:lnTo>
                  <a:pt x="91981" y="139700"/>
                </a:lnTo>
                <a:close/>
                <a:moveTo>
                  <a:pt x="165641" y="144779"/>
                </a:moveTo>
                <a:lnTo>
                  <a:pt x="159291" y="144779"/>
                </a:lnTo>
                <a:lnTo>
                  <a:pt x="166911" y="157479"/>
                </a:lnTo>
                <a:lnTo>
                  <a:pt x="166911" y="146050"/>
                </a:lnTo>
                <a:lnTo>
                  <a:pt x="165641" y="144779"/>
                </a:lnTo>
                <a:close/>
                <a:moveTo>
                  <a:pt x="445041" y="138429"/>
                </a:moveTo>
                <a:lnTo>
                  <a:pt x="445041" y="149859"/>
                </a:lnTo>
                <a:lnTo>
                  <a:pt x="431706" y="157479"/>
                </a:lnTo>
                <a:lnTo>
                  <a:pt x="444914" y="157479"/>
                </a:lnTo>
                <a:lnTo>
                  <a:pt x="447581" y="156209"/>
                </a:lnTo>
                <a:lnTo>
                  <a:pt x="453931" y="156209"/>
                </a:lnTo>
                <a:lnTo>
                  <a:pt x="452661" y="152399"/>
                </a:lnTo>
                <a:lnTo>
                  <a:pt x="461551" y="147319"/>
                </a:lnTo>
                <a:lnTo>
                  <a:pt x="450121" y="147319"/>
                </a:lnTo>
                <a:lnTo>
                  <a:pt x="445041" y="138429"/>
                </a:lnTo>
                <a:close/>
                <a:moveTo>
                  <a:pt x="138336" y="138429"/>
                </a:moveTo>
                <a:lnTo>
                  <a:pt x="138336" y="149859"/>
                </a:lnTo>
                <a:lnTo>
                  <a:pt x="125001" y="156209"/>
                </a:lnTo>
                <a:lnTo>
                  <a:pt x="147861" y="156209"/>
                </a:lnTo>
                <a:lnTo>
                  <a:pt x="145956" y="151129"/>
                </a:lnTo>
                <a:lnTo>
                  <a:pt x="154211" y="147319"/>
                </a:lnTo>
                <a:lnTo>
                  <a:pt x="143416" y="147319"/>
                </a:lnTo>
                <a:lnTo>
                  <a:pt x="138336" y="138429"/>
                </a:lnTo>
                <a:close/>
                <a:moveTo>
                  <a:pt x="184691" y="137159"/>
                </a:moveTo>
                <a:lnTo>
                  <a:pt x="184691" y="149859"/>
                </a:lnTo>
                <a:lnTo>
                  <a:pt x="171356" y="156209"/>
                </a:lnTo>
                <a:lnTo>
                  <a:pt x="181199" y="156209"/>
                </a:lnTo>
                <a:lnTo>
                  <a:pt x="187866" y="152399"/>
                </a:lnTo>
                <a:lnTo>
                  <a:pt x="193581" y="152399"/>
                </a:lnTo>
                <a:lnTo>
                  <a:pt x="192311" y="149859"/>
                </a:lnTo>
                <a:lnTo>
                  <a:pt x="203106" y="144779"/>
                </a:lnTo>
                <a:lnTo>
                  <a:pt x="189771" y="144779"/>
                </a:lnTo>
                <a:lnTo>
                  <a:pt x="184691" y="137159"/>
                </a:lnTo>
                <a:close/>
                <a:moveTo>
                  <a:pt x="211996" y="143509"/>
                </a:moveTo>
                <a:lnTo>
                  <a:pt x="205646" y="143509"/>
                </a:lnTo>
                <a:lnTo>
                  <a:pt x="213266" y="156209"/>
                </a:lnTo>
                <a:lnTo>
                  <a:pt x="213266" y="144779"/>
                </a:lnTo>
                <a:lnTo>
                  <a:pt x="211996" y="143509"/>
                </a:lnTo>
                <a:close/>
                <a:moveTo>
                  <a:pt x="259621" y="143509"/>
                </a:moveTo>
                <a:lnTo>
                  <a:pt x="252001" y="143509"/>
                </a:lnTo>
                <a:lnTo>
                  <a:pt x="259621" y="156209"/>
                </a:lnTo>
                <a:lnTo>
                  <a:pt x="259621" y="143509"/>
                </a:lnTo>
                <a:close/>
                <a:moveTo>
                  <a:pt x="491396" y="100329"/>
                </a:moveTo>
                <a:lnTo>
                  <a:pt x="491396" y="149859"/>
                </a:lnTo>
                <a:lnTo>
                  <a:pt x="478061" y="156209"/>
                </a:lnTo>
                <a:lnTo>
                  <a:pt x="488856" y="156209"/>
                </a:lnTo>
                <a:lnTo>
                  <a:pt x="493936" y="153669"/>
                </a:lnTo>
                <a:lnTo>
                  <a:pt x="500286" y="153669"/>
                </a:lnTo>
                <a:lnTo>
                  <a:pt x="499016" y="151129"/>
                </a:lnTo>
                <a:lnTo>
                  <a:pt x="504096" y="151129"/>
                </a:lnTo>
                <a:lnTo>
                  <a:pt x="504096" y="115569"/>
                </a:lnTo>
                <a:lnTo>
                  <a:pt x="502826" y="113029"/>
                </a:lnTo>
                <a:lnTo>
                  <a:pt x="491396" y="100329"/>
                </a:lnTo>
                <a:close/>
                <a:moveTo>
                  <a:pt x="231681" y="134619"/>
                </a:moveTo>
                <a:lnTo>
                  <a:pt x="231681" y="147319"/>
                </a:lnTo>
                <a:lnTo>
                  <a:pt x="217711" y="153669"/>
                </a:lnTo>
                <a:lnTo>
                  <a:pt x="229776" y="153669"/>
                </a:lnTo>
                <a:lnTo>
                  <a:pt x="234221" y="151129"/>
                </a:lnTo>
                <a:lnTo>
                  <a:pt x="240571" y="151129"/>
                </a:lnTo>
                <a:lnTo>
                  <a:pt x="238666" y="149859"/>
                </a:lnTo>
                <a:lnTo>
                  <a:pt x="249461" y="143509"/>
                </a:lnTo>
                <a:lnTo>
                  <a:pt x="236126" y="143509"/>
                </a:lnTo>
                <a:lnTo>
                  <a:pt x="231681" y="134619"/>
                </a:lnTo>
                <a:close/>
                <a:moveTo>
                  <a:pt x="305341" y="140969"/>
                </a:moveTo>
                <a:lnTo>
                  <a:pt x="298991" y="140969"/>
                </a:lnTo>
                <a:lnTo>
                  <a:pt x="305976" y="153669"/>
                </a:lnTo>
                <a:lnTo>
                  <a:pt x="305976" y="143509"/>
                </a:lnTo>
                <a:lnTo>
                  <a:pt x="305341" y="140969"/>
                </a:lnTo>
                <a:close/>
                <a:moveTo>
                  <a:pt x="278036" y="133350"/>
                </a:moveTo>
                <a:lnTo>
                  <a:pt x="278036" y="144779"/>
                </a:lnTo>
                <a:lnTo>
                  <a:pt x="264701" y="152399"/>
                </a:lnTo>
                <a:lnTo>
                  <a:pt x="276131" y="152399"/>
                </a:lnTo>
                <a:lnTo>
                  <a:pt x="280576" y="149859"/>
                </a:lnTo>
                <a:lnTo>
                  <a:pt x="286926" y="149859"/>
                </a:lnTo>
                <a:lnTo>
                  <a:pt x="285656" y="147319"/>
                </a:lnTo>
                <a:lnTo>
                  <a:pt x="295816" y="143509"/>
                </a:lnTo>
                <a:lnTo>
                  <a:pt x="282481" y="143509"/>
                </a:lnTo>
                <a:lnTo>
                  <a:pt x="278036" y="133350"/>
                </a:lnTo>
                <a:close/>
                <a:moveTo>
                  <a:pt x="352331" y="139700"/>
                </a:moveTo>
                <a:lnTo>
                  <a:pt x="345346" y="139700"/>
                </a:lnTo>
                <a:lnTo>
                  <a:pt x="352331" y="152399"/>
                </a:lnTo>
                <a:lnTo>
                  <a:pt x="352331" y="139700"/>
                </a:lnTo>
                <a:close/>
                <a:moveTo>
                  <a:pt x="91346" y="137159"/>
                </a:moveTo>
                <a:lnTo>
                  <a:pt x="84996" y="137159"/>
                </a:lnTo>
                <a:lnTo>
                  <a:pt x="91981" y="151129"/>
                </a:lnTo>
                <a:lnTo>
                  <a:pt x="91981" y="139700"/>
                </a:lnTo>
                <a:lnTo>
                  <a:pt x="91346" y="137159"/>
                </a:lnTo>
                <a:close/>
                <a:moveTo>
                  <a:pt x="324391" y="132079"/>
                </a:moveTo>
                <a:lnTo>
                  <a:pt x="324391" y="143509"/>
                </a:lnTo>
                <a:lnTo>
                  <a:pt x="311056" y="151129"/>
                </a:lnTo>
                <a:lnTo>
                  <a:pt x="324264" y="151129"/>
                </a:lnTo>
                <a:lnTo>
                  <a:pt x="326931" y="149859"/>
                </a:lnTo>
                <a:lnTo>
                  <a:pt x="333281" y="149859"/>
                </a:lnTo>
                <a:lnTo>
                  <a:pt x="332011" y="146050"/>
                </a:lnTo>
                <a:lnTo>
                  <a:pt x="342171" y="140969"/>
                </a:lnTo>
                <a:lnTo>
                  <a:pt x="328836" y="140969"/>
                </a:lnTo>
                <a:lnTo>
                  <a:pt x="324391" y="132079"/>
                </a:lnTo>
                <a:close/>
                <a:moveTo>
                  <a:pt x="398686" y="138429"/>
                </a:moveTo>
                <a:lnTo>
                  <a:pt x="391701" y="138429"/>
                </a:lnTo>
                <a:lnTo>
                  <a:pt x="398686" y="151129"/>
                </a:lnTo>
                <a:lnTo>
                  <a:pt x="398686" y="138429"/>
                </a:lnTo>
                <a:close/>
                <a:moveTo>
                  <a:pt x="110396" y="129539"/>
                </a:moveTo>
                <a:lnTo>
                  <a:pt x="110396" y="140969"/>
                </a:lnTo>
                <a:lnTo>
                  <a:pt x="97061" y="149859"/>
                </a:lnTo>
                <a:lnTo>
                  <a:pt x="107856" y="149859"/>
                </a:lnTo>
                <a:lnTo>
                  <a:pt x="112936" y="146050"/>
                </a:lnTo>
                <a:lnTo>
                  <a:pt x="119286" y="146050"/>
                </a:lnTo>
                <a:lnTo>
                  <a:pt x="118016" y="143509"/>
                </a:lnTo>
                <a:lnTo>
                  <a:pt x="128684" y="138429"/>
                </a:lnTo>
                <a:lnTo>
                  <a:pt x="115476" y="138429"/>
                </a:lnTo>
                <a:lnTo>
                  <a:pt x="110396" y="129539"/>
                </a:lnTo>
                <a:close/>
                <a:moveTo>
                  <a:pt x="137701" y="137159"/>
                </a:moveTo>
                <a:lnTo>
                  <a:pt x="131351" y="137159"/>
                </a:lnTo>
                <a:lnTo>
                  <a:pt x="138336" y="149859"/>
                </a:lnTo>
                <a:lnTo>
                  <a:pt x="138336" y="138429"/>
                </a:lnTo>
                <a:lnTo>
                  <a:pt x="137701" y="137159"/>
                </a:lnTo>
                <a:close/>
                <a:moveTo>
                  <a:pt x="183739" y="134619"/>
                </a:moveTo>
                <a:lnTo>
                  <a:pt x="177706" y="134619"/>
                </a:lnTo>
                <a:lnTo>
                  <a:pt x="184691" y="149859"/>
                </a:lnTo>
                <a:lnTo>
                  <a:pt x="184691" y="137159"/>
                </a:lnTo>
                <a:lnTo>
                  <a:pt x="183739" y="134619"/>
                </a:lnTo>
                <a:close/>
                <a:moveTo>
                  <a:pt x="370746" y="130809"/>
                </a:moveTo>
                <a:lnTo>
                  <a:pt x="370746" y="143509"/>
                </a:lnTo>
                <a:lnTo>
                  <a:pt x="357411" y="149859"/>
                </a:lnTo>
                <a:lnTo>
                  <a:pt x="369476" y="149859"/>
                </a:lnTo>
                <a:lnTo>
                  <a:pt x="373286" y="147319"/>
                </a:lnTo>
                <a:lnTo>
                  <a:pt x="379636" y="147319"/>
                </a:lnTo>
                <a:lnTo>
                  <a:pt x="378366" y="144779"/>
                </a:lnTo>
                <a:lnTo>
                  <a:pt x="388526" y="139700"/>
                </a:lnTo>
                <a:lnTo>
                  <a:pt x="375826" y="139700"/>
                </a:lnTo>
                <a:lnTo>
                  <a:pt x="370746" y="130809"/>
                </a:lnTo>
                <a:close/>
                <a:moveTo>
                  <a:pt x="417101" y="130809"/>
                </a:moveTo>
                <a:lnTo>
                  <a:pt x="417101" y="140969"/>
                </a:lnTo>
                <a:lnTo>
                  <a:pt x="403766" y="149859"/>
                </a:lnTo>
                <a:lnTo>
                  <a:pt x="412974" y="149859"/>
                </a:lnTo>
                <a:lnTo>
                  <a:pt x="419641" y="146050"/>
                </a:lnTo>
                <a:lnTo>
                  <a:pt x="425991" y="146050"/>
                </a:lnTo>
                <a:lnTo>
                  <a:pt x="424721" y="143509"/>
                </a:lnTo>
                <a:lnTo>
                  <a:pt x="435389" y="138429"/>
                </a:lnTo>
                <a:lnTo>
                  <a:pt x="422181" y="138429"/>
                </a:lnTo>
                <a:lnTo>
                  <a:pt x="417101" y="130809"/>
                </a:lnTo>
                <a:close/>
                <a:moveTo>
                  <a:pt x="444406" y="137159"/>
                </a:moveTo>
                <a:lnTo>
                  <a:pt x="438056" y="137159"/>
                </a:lnTo>
                <a:lnTo>
                  <a:pt x="445041" y="149859"/>
                </a:lnTo>
                <a:lnTo>
                  <a:pt x="445041" y="138429"/>
                </a:lnTo>
                <a:lnTo>
                  <a:pt x="444406" y="137159"/>
                </a:lnTo>
                <a:close/>
                <a:moveTo>
                  <a:pt x="491396" y="134619"/>
                </a:moveTo>
                <a:lnTo>
                  <a:pt x="484411" y="134619"/>
                </a:lnTo>
                <a:lnTo>
                  <a:pt x="491396" y="149859"/>
                </a:lnTo>
                <a:lnTo>
                  <a:pt x="491396" y="134619"/>
                </a:lnTo>
                <a:close/>
                <a:moveTo>
                  <a:pt x="156751" y="128269"/>
                </a:moveTo>
                <a:lnTo>
                  <a:pt x="156751" y="139700"/>
                </a:lnTo>
                <a:lnTo>
                  <a:pt x="143416" y="147319"/>
                </a:lnTo>
                <a:lnTo>
                  <a:pt x="154211" y="147319"/>
                </a:lnTo>
                <a:lnTo>
                  <a:pt x="159291" y="144779"/>
                </a:lnTo>
                <a:lnTo>
                  <a:pt x="165641" y="144779"/>
                </a:lnTo>
                <a:lnTo>
                  <a:pt x="164371" y="143509"/>
                </a:lnTo>
                <a:lnTo>
                  <a:pt x="173896" y="137159"/>
                </a:lnTo>
                <a:lnTo>
                  <a:pt x="161831" y="137159"/>
                </a:lnTo>
                <a:lnTo>
                  <a:pt x="156751" y="128269"/>
                </a:lnTo>
                <a:close/>
                <a:moveTo>
                  <a:pt x="230411" y="133350"/>
                </a:moveTo>
                <a:lnTo>
                  <a:pt x="224061" y="133350"/>
                </a:lnTo>
                <a:lnTo>
                  <a:pt x="231681" y="147319"/>
                </a:lnTo>
                <a:lnTo>
                  <a:pt x="231681" y="134619"/>
                </a:lnTo>
                <a:lnTo>
                  <a:pt x="230411" y="133350"/>
                </a:lnTo>
                <a:close/>
                <a:moveTo>
                  <a:pt x="463456" y="128269"/>
                </a:moveTo>
                <a:lnTo>
                  <a:pt x="463456" y="139700"/>
                </a:lnTo>
                <a:lnTo>
                  <a:pt x="450121" y="147319"/>
                </a:lnTo>
                <a:lnTo>
                  <a:pt x="461551" y="147319"/>
                </a:lnTo>
                <a:lnTo>
                  <a:pt x="465996" y="144779"/>
                </a:lnTo>
                <a:lnTo>
                  <a:pt x="472346" y="144779"/>
                </a:lnTo>
                <a:lnTo>
                  <a:pt x="471076" y="143509"/>
                </a:lnTo>
                <a:lnTo>
                  <a:pt x="480601" y="137159"/>
                </a:lnTo>
                <a:lnTo>
                  <a:pt x="468536" y="137159"/>
                </a:lnTo>
                <a:lnTo>
                  <a:pt x="463456" y="128269"/>
                </a:lnTo>
                <a:close/>
                <a:moveTo>
                  <a:pt x="203106" y="127000"/>
                </a:moveTo>
                <a:lnTo>
                  <a:pt x="203106" y="138429"/>
                </a:lnTo>
                <a:lnTo>
                  <a:pt x="189771" y="144779"/>
                </a:lnTo>
                <a:lnTo>
                  <a:pt x="203106" y="144779"/>
                </a:lnTo>
                <a:lnTo>
                  <a:pt x="205646" y="143509"/>
                </a:lnTo>
                <a:lnTo>
                  <a:pt x="211996" y="143509"/>
                </a:lnTo>
                <a:lnTo>
                  <a:pt x="210726" y="140969"/>
                </a:lnTo>
                <a:lnTo>
                  <a:pt x="217394" y="137159"/>
                </a:lnTo>
                <a:lnTo>
                  <a:pt x="208186" y="137159"/>
                </a:lnTo>
                <a:lnTo>
                  <a:pt x="203106" y="127000"/>
                </a:lnTo>
                <a:close/>
                <a:moveTo>
                  <a:pt x="276766" y="132079"/>
                </a:moveTo>
                <a:lnTo>
                  <a:pt x="270416" y="132079"/>
                </a:lnTo>
                <a:lnTo>
                  <a:pt x="278036" y="144779"/>
                </a:lnTo>
                <a:lnTo>
                  <a:pt x="278036" y="133350"/>
                </a:lnTo>
                <a:lnTo>
                  <a:pt x="276766" y="132079"/>
                </a:lnTo>
                <a:close/>
                <a:moveTo>
                  <a:pt x="64041" y="140969"/>
                </a:moveTo>
                <a:lnTo>
                  <a:pt x="63406" y="140969"/>
                </a:lnTo>
                <a:lnTo>
                  <a:pt x="64041" y="143509"/>
                </a:lnTo>
                <a:lnTo>
                  <a:pt x="64041" y="140969"/>
                </a:lnTo>
                <a:close/>
                <a:moveTo>
                  <a:pt x="109126" y="58419"/>
                </a:moveTo>
                <a:lnTo>
                  <a:pt x="81186" y="81279"/>
                </a:lnTo>
                <a:lnTo>
                  <a:pt x="64041" y="101600"/>
                </a:lnTo>
                <a:lnTo>
                  <a:pt x="64041" y="143509"/>
                </a:lnTo>
                <a:lnTo>
                  <a:pt x="73566" y="143509"/>
                </a:lnTo>
                <a:lnTo>
                  <a:pt x="78011" y="140969"/>
                </a:lnTo>
                <a:lnTo>
                  <a:pt x="80551" y="139700"/>
                </a:lnTo>
                <a:lnTo>
                  <a:pt x="69121" y="139700"/>
                </a:lnTo>
                <a:lnTo>
                  <a:pt x="66581" y="137159"/>
                </a:lnTo>
                <a:lnTo>
                  <a:pt x="72931" y="125729"/>
                </a:lnTo>
                <a:lnTo>
                  <a:pt x="76741" y="121919"/>
                </a:lnTo>
                <a:lnTo>
                  <a:pt x="82456" y="121919"/>
                </a:lnTo>
                <a:lnTo>
                  <a:pt x="82456" y="120650"/>
                </a:lnTo>
                <a:lnTo>
                  <a:pt x="80551" y="118109"/>
                </a:lnTo>
                <a:lnTo>
                  <a:pt x="81186" y="115569"/>
                </a:lnTo>
                <a:lnTo>
                  <a:pt x="93251" y="109219"/>
                </a:lnTo>
                <a:lnTo>
                  <a:pt x="99601" y="109219"/>
                </a:lnTo>
                <a:lnTo>
                  <a:pt x="98331" y="106679"/>
                </a:lnTo>
                <a:lnTo>
                  <a:pt x="107221" y="101600"/>
                </a:lnTo>
                <a:lnTo>
                  <a:pt x="95791" y="101600"/>
                </a:lnTo>
                <a:lnTo>
                  <a:pt x="95156" y="100329"/>
                </a:lnTo>
                <a:lnTo>
                  <a:pt x="106586" y="88900"/>
                </a:lnTo>
                <a:lnTo>
                  <a:pt x="109126" y="88900"/>
                </a:lnTo>
                <a:lnTo>
                  <a:pt x="109126" y="58419"/>
                </a:lnTo>
                <a:close/>
                <a:moveTo>
                  <a:pt x="249461" y="125729"/>
                </a:moveTo>
                <a:lnTo>
                  <a:pt x="249461" y="137159"/>
                </a:lnTo>
                <a:lnTo>
                  <a:pt x="236126" y="143509"/>
                </a:lnTo>
                <a:lnTo>
                  <a:pt x="258986" y="143509"/>
                </a:lnTo>
                <a:lnTo>
                  <a:pt x="257081" y="139700"/>
                </a:lnTo>
                <a:lnTo>
                  <a:pt x="265971" y="134619"/>
                </a:lnTo>
                <a:lnTo>
                  <a:pt x="254541" y="134619"/>
                </a:lnTo>
                <a:lnTo>
                  <a:pt x="249461" y="125729"/>
                </a:lnTo>
                <a:close/>
                <a:moveTo>
                  <a:pt x="295816" y="124459"/>
                </a:moveTo>
                <a:lnTo>
                  <a:pt x="295816" y="137159"/>
                </a:lnTo>
                <a:lnTo>
                  <a:pt x="282481" y="143509"/>
                </a:lnTo>
                <a:lnTo>
                  <a:pt x="295816" y="143509"/>
                </a:lnTo>
                <a:lnTo>
                  <a:pt x="298991" y="140969"/>
                </a:lnTo>
                <a:lnTo>
                  <a:pt x="305341" y="140969"/>
                </a:lnTo>
                <a:lnTo>
                  <a:pt x="303436" y="138429"/>
                </a:lnTo>
                <a:lnTo>
                  <a:pt x="312326" y="133350"/>
                </a:lnTo>
                <a:lnTo>
                  <a:pt x="300896" y="133350"/>
                </a:lnTo>
                <a:lnTo>
                  <a:pt x="295816" y="124459"/>
                </a:lnTo>
                <a:close/>
                <a:moveTo>
                  <a:pt x="323121" y="130809"/>
                </a:moveTo>
                <a:lnTo>
                  <a:pt x="316771" y="130809"/>
                </a:lnTo>
                <a:lnTo>
                  <a:pt x="324391" y="143509"/>
                </a:lnTo>
                <a:lnTo>
                  <a:pt x="324391" y="132079"/>
                </a:lnTo>
                <a:lnTo>
                  <a:pt x="323121" y="130809"/>
                </a:lnTo>
                <a:close/>
                <a:moveTo>
                  <a:pt x="370746" y="130809"/>
                </a:moveTo>
                <a:lnTo>
                  <a:pt x="363126" y="130809"/>
                </a:lnTo>
                <a:lnTo>
                  <a:pt x="370746" y="143509"/>
                </a:lnTo>
                <a:lnTo>
                  <a:pt x="370746" y="130809"/>
                </a:lnTo>
                <a:close/>
                <a:moveTo>
                  <a:pt x="109761" y="127000"/>
                </a:moveTo>
                <a:lnTo>
                  <a:pt x="103411" y="127000"/>
                </a:lnTo>
                <a:lnTo>
                  <a:pt x="110396" y="140969"/>
                </a:lnTo>
                <a:lnTo>
                  <a:pt x="110396" y="129539"/>
                </a:lnTo>
                <a:lnTo>
                  <a:pt x="109761" y="127000"/>
                </a:lnTo>
                <a:close/>
                <a:moveTo>
                  <a:pt x="342171" y="123189"/>
                </a:moveTo>
                <a:lnTo>
                  <a:pt x="342171" y="134619"/>
                </a:lnTo>
                <a:lnTo>
                  <a:pt x="328836" y="140969"/>
                </a:lnTo>
                <a:lnTo>
                  <a:pt x="342171" y="140969"/>
                </a:lnTo>
                <a:lnTo>
                  <a:pt x="345346" y="139700"/>
                </a:lnTo>
                <a:lnTo>
                  <a:pt x="352331" y="139700"/>
                </a:lnTo>
                <a:lnTo>
                  <a:pt x="349791" y="137159"/>
                </a:lnTo>
                <a:lnTo>
                  <a:pt x="358046" y="132079"/>
                </a:lnTo>
                <a:lnTo>
                  <a:pt x="347251" y="132079"/>
                </a:lnTo>
                <a:lnTo>
                  <a:pt x="342171" y="123189"/>
                </a:lnTo>
                <a:close/>
                <a:moveTo>
                  <a:pt x="416466" y="128269"/>
                </a:moveTo>
                <a:lnTo>
                  <a:pt x="410116" y="128269"/>
                </a:lnTo>
                <a:lnTo>
                  <a:pt x="417101" y="140969"/>
                </a:lnTo>
                <a:lnTo>
                  <a:pt x="417101" y="130809"/>
                </a:lnTo>
                <a:lnTo>
                  <a:pt x="416466" y="128269"/>
                </a:lnTo>
                <a:close/>
                <a:moveTo>
                  <a:pt x="82456" y="120650"/>
                </a:moveTo>
                <a:lnTo>
                  <a:pt x="82456" y="132079"/>
                </a:lnTo>
                <a:lnTo>
                  <a:pt x="69121" y="139700"/>
                </a:lnTo>
                <a:lnTo>
                  <a:pt x="80551" y="139700"/>
                </a:lnTo>
                <a:lnTo>
                  <a:pt x="84996" y="137159"/>
                </a:lnTo>
                <a:lnTo>
                  <a:pt x="91346" y="137159"/>
                </a:lnTo>
                <a:lnTo>
                  <a:pt x="90076" y="134619"/>
                </a:lnTo>
                <a:lnTo>
                  <a:pt x="96744" y="130809"/>
                </a:lnTo>
                <a:lnTo>
                  <a:pt x="87536" y="130809"/>
                </a:lnTo>
                <a:lnTo>
                  <a:pt x="82456" y="120650"/>
                </a:lnTo>
                <a:close/>
                <a:moveTo>
                  <a:pt x="156116" y="125729"/>
                </a:moveTo>
                <a:lnTo>
                  <a:pt x="149766" y="125729"/>
                </a:lnTo>
                <a:lnTo>
                  <a:pt x="156751" y="139700"/>
                </a:lnTo>
                <a:lnTo>
                  <a:pt x="156751" y="128269"/>
                </a:lnTo>
                <a:lnTo>
                  <a:pt x="156116" y="125729"/>
                </a:lnTo>
                <a:close/>
                <a:moveTo>
                  <a:pt x="389161" y="121919"/>
                </a:moveTo>
                <a:lnTo>
                  <a:pt x="389161" y="133350"/>
                </a:lnTo>
                <a:lnTo>
                  <a:pt x="375826" y="139700"/>
                </a:lnTo>
                <a:lnTo>
                  <a:pt x="388526" y="139700"/>
                </a:lnTo>
                <a:lnTo>
                  <a:pt x="391701" y="138429"/>
                </a:lnTo>
                <a:lnTo>
                  <a:pt x="398686" y="138429"/>
                </a:lnTo>
                <a:lnTo>
                  <a:pt x="396781" y="134619"/>
                </a:lnTo>
                <a:lnTo>
                  <a:pt x="404401" y="130809"/>
                </a:lnTo>
                <a:lnTo>
                  <a:pt x="393606" y="130809"/>
                </a:lnTo>
                <a:lnTo>
                  <a:pt x="389161" y="121919"/>
                </a:lnTo>
                <a:close/>
                <a:moveTo>
                  <a:pt x="462821" y="127000"/>
                </a:moveTo>
                <a:lnTo>
                  <a:pt x="456471" y="127000"/>
                </a:lnTo>
                <a:lnTo>
                  <a:pt x="463456" y="139700"/>
                </a:lnTo>
                <a:lnTo>
                  <a:pt x="463456" y="128269"/>
                </a:lnTo>
                <a:lnTo>
                  <a:pt x="462821" y="127000"/>
                </a:lnTo>
                <a:close/>
                <a:moveTo>
                  <a:pt x="128811" y="119379"/>
                </a:moveTo>
                <a:lnTo>
                  <a:pt x="128811" y="130809"/>
                </a:lnTo>
                <a:lnTo>
                  <a:pt x="115476" y="138429"/>
                </a:lnTo>
                <a:lnTo>
                  <a:pt x="128684" y="138429"/>
                </a:lnTo>
                <a:lnTo>
                  <a:pt x="131351" y="137159"/>
                </a:lnTo>
                <a:lnTo>
                  <a:pt x="137701" y="137159"/>
                </a:lnTo>
                <a:lnTo>
                  <a:pt x="136431" y="133350"/>
                </a:lnTo>
                <a:lnTo>
                  <a:pt x="145321" y="128269"/>
                </a:lnTo>
                <a:lnTo>
                  <a:pt x="133891" y="128269"/>
                </a:lnTo>
                <a:lnTo>
                  <a:pt x="128811" y="119379"/>
                </a:lnTo>
                <a:close/>
                <a:moveTo>
                  <a:pt x="202471" y="124459"/>
                </a:moveTo>
                <a:lnTo>
                  <a:pt x="196121" y="124459"/>
                </a:lnTo>
                <a:lnTo>
                  <a:pt x="203106" y="138429"/>
                </a:lnTo>
                <a:lnTo>
                  <a:pt x="203106" y="127000"/>
                </a:lnTo>
                <a:lnTo>
                  <a:pt x="202471" y="124459"/>
                </a:lnTo>
                <a:close/>
                <a:moveTo>
                  <a:pt x="435516" y="119379"/>
                </a:moveTo>
                <a:lnTo>
                  <a:pt x="435516" y="132079"/>
                </a:lnTo>
                <a:lnTo>
                  <a:pt x="422181" y="138429"/>
                </a:lnTo>
                <a:lnTo>
                  <a:pt x="435389" y="138429"/>
                </a:lnTo>
                <a:lnTo>
                  <a:pt x="438056" y="137159"/>
                </a:lnTo>
                <a:lnTo>
                  <a:pt x="444406" y="137159"/>
                </a:lnTo>
                <a:lnTo>
                  <a:pt x="443136" y="133350"/>
                </a:lnTo>
                <a:lnTo>
                  <a:pt x="453296" y="128269"/>
                </a:lnTo>
                <a:lnTo>
                  <a:pt x="439961" y="128269"/>
                </a:lnTo>
                <a:lnTo>
                  <a:pt x="435516" y="119379"/>
                </a:lnTo>
                <a:close/>
                <a:moveTo>
                  <a:pt x="175166" y="118109"/>
                </a:moveTo>
                <a:lnTo>
                  <a:pt x="175166" y="130809"/>
                </a:lnTo>
                <a:lnTo>
                  <a:pt x="161831" y="137159"/>
                </a:lnTo>
                <a:lnTo>
                  <a:pt x="173896" y="137159"/>
                </a:lnTo>
                <a:lnTo>
                  <a:pt x="177706" y="134619"/>
                </a:lnTo>
                <a:lnTo>
                  <a:pt x="183739" y="134619"/>
                </a:lnTo>
                <a:lnTo>
                  <a:pt x="182786" y="132079"/>
                </a:lnTo>
                <a:lnTo>
                  <a:pt x="191676" y="127000"/>
                </a:lnTo>
                <a:lnTo>
                  <a:pt x="180246" y="127000"/>
                </a:lnTo>
                <a:lnTo>
                  <a:pt x="175166" y="118109"/>
                </a:lnTo>
                <a:close/>
                <a:moveTo>
                  <a:pt x="221521" y="116839"/>
                </a:moveTo>
                <a:lnTo>
                  <a:pt x="221521" y="128269"/>
                </a:lnTo>
                <a:lnTo>
                  <a:pt x="208186" y="137159"/>
                </a:lnTo>
                <a:lnTo>
                  <a:pt x="217394" y="137159"/>
                </a:lnTo>
                <a:lnTo>
                  <a:pt x="224061" y="133350"/>
                </a:lnTo>
                <a:lnTo>
                  <a:pt x="230411" y="133350"/>
                </a:lnTo>
                <a:lnTo>
                  <a:pt x="229141" y="130809"/>
                </a:lnTo>
                <a:lnTo>
                  <a:pt x="239809" y="125729"/>
                </a:lnTo>
                <a:lnTo>
                  <a:pt x="226601" y="125729"/>
                </a:lnTo>
                <a:lnTo>
                  <a:pt x="221521" y="116839"/>
                </a:lnTo>
                <a:close/>
                <a:moveTo>
                  <a:pt x="248826" y="124459"/>
                </a:moveTo>
                <a:lnTo>
                  <a:pt x="242476" y="124459"/>
                </a:lnTo>
                <a:lnTo>
                  <a:pt x="249461" y="137159"/>
                </a:lnTo>
                <a:lnTo>
                  <a:pt x="249461" y="125729"/>
                </a:lnTo>
                <a:lnTo>
                  <a:pt x="248826" y="124459"/>
                </a:lnTo>
                <a:close/>
                <a:moveTo>
                  <a:pt x="295181" y="121919"/>
                </a:moveTo>
                <a:lnTo>
                  <a:pt x="288831" y="121919"/>
                </a:lnTo>
                <a:lnTo>
                  <a:pt x="295816" y="137159"/>
                </a:lnTo>
                <a:lnTo>
                  <a:pt x="295816" y="124459"/>
                </a:lnTo>
                <a:lnTo>
                  <a:pt x="295181" y="121919"/>
                </a:lnTo>
                <a:close/>
                <a:moveTo>
                  <a:pt x="481871" y="88900"/>
                </a:moveTo>
                <a:lnTo>
                  <a:pt x="481871" y="130809"/>
                </a:lnTo>
                <a:lnTo>
                  <a:pt x="468536" y="137159"/>
                </a:lnTo>
                <a:lnTo>
                  <a:pt x="480601" y="137159"/>
                </a:lnTo>
                <a:lnTo>
                  <a:pt x="484411" y="134619"/>
                </a:lnTo>
                <a:lnTo>
                  <a:pt x="491396" y="134619"/>
                </a:lnTo>
                <a:lnTo>
                  <a:pt x="491396" y="100329"/>
                </a:lnTo>
                <a:lnTo>
                  <a:pt x="481871" y="88900"/>
                </a:lnTo>
                <a:close/>
                <a:moveTo>
                  <a:pt x="267876" y="115569"/>
                </a:moveTo>
                <a:lnTo>
                  <a:pt x="267876" y="127000"/>
                </a:lnTo>
                <a:lnTo>
                  <a:pt x="254541" y="134619"/>
                </a:lnTo>
                <a:lnTo>
                  <a:pt x="265971" y="134619"/>
                </a:lnTo>
                <a:lnTo>
                  <a:pt x="270416" y="132079"/>
                </a:lnTo>
                <a:lnTo>
                  <a:pt x="276766" y="132079"/>
                </a:lnTo>
                <a:lnTo>
                  <a:pt x="275496" y="130809"/>
                </a:lnTo>
                <a:lnTo>
                  <a:pt x="285021" y="124459"/>
                </a:lnTo>
                <a:lnTo>
                  <a:pt x="272956" y="124459"/>
                </a:lnTo>
                <a:lnTo>
                  <a:pt x="267876" y="115569"/>
                </a:lnTo>
                <a:close/>
                <a:moveTo>
                  <a:pt x="341536" y="120650"/>
                </a:moveTo>
                <a:lnTo>
                  <a:pt x="335186" y="120650"/>
                </a:lnTo>
                <a:lnTo>
                  <a:pt x="342171" y="134619"/>
                </a:lnTo>
                <a:lnTo>
                  <a:pt x="342171" y="123189"/>
                </a:lnTo>
                <a:lnTo>
                  <a:pt x="341536" y="120650"/>
                </a:lnTo>
                <a:close/>
                <a:moveTo>
                  <a:pt x="314231" y="114300"/>
                </a:moveTo>
                <a:lnTo>
                  <a:pt x="314231" y="125729"/>
                </a:lnTo>
                <a:lnTo>
                  <a:pt x="300896" y="133350"/>
                </a:lnTo>
                <a:lnTo>
                  <a:pt x="312326" y="133350"/>
                </a:lnTo>
                <a:lnTo>
                  <a:pt x="316771" y="130809"/>
                </a:lnTo>
                <a:lnTo>
                  <a:pt x="323121" y="130809"/>
                </a:lnTo>
                <a:lnTo>
                  <a:pt x="321851" y="128269"/>
                </a:lnTo>
                <a:lnTo>
                  <a:pt x="328519" y="124459"/>
                </a:lnTo>
                <a:lnTo>
                  <a:pt x="319311" y="124459"/>
                </a:lnTo>
                <a:lnTo>
                  <a:pt x="314231" y="114300"/>
                </a:lnTo>
                <a:close/>
                <a:moveTo>
                  <a:pt x="387891" y="119379"/>
                </a:moveTo>
                <a:lnTo>
                  <a:pt x="381541" y="119379"/>
                </a:lnTo>
                <a:lnTo>
                  <a:pt x="389161" y="133350"/>
                </a:lnTo>
                <a:lnTo>
                  <a:pt x="389161" y="121919"/>
                </a:lnTo>
                <a:lnTo>
                  <a:pt x="387891" y="119379"/>
                </a:lnTo>
                <a:close/>
                <a:moveTo>
                  <a:pt x="82456" y="121919"/>
                </a:moveTo>
                <a:lnTo>
                  <a:pt x="76741" y="121919"/>
                </a:lnTo>
                <a:lnTo>
                  <a:pt x="82456" y="132079"/>
                </a:lnTo>
                <a:lnTo>
                  <a:pt x="82456" y="121919"/>
                </a:lnTo>
                <a:close/>
                <a:moveTo>
                  <a:pt x="360586" y="113029"/>
                </a:moveTo>
                <a:lnTo>
                  <a:pt x="360586" y="124459"/>
                </a:lnTo>
                <a:lnTo>
                  <a:pt x="347251" y="132079"/>
                </a:lnTo>
                <a:lnTo>
                  <a:pt x="358046" y="132079"/>
                </a:lnTo>
                <a:lnTo>
                  <a:pt x="363126" y="130809"/>
                </a:lnTo>
                <a:lnTo>
                  <a:pt x="370111" y="130809"/>
                </a:lnTo>
                <a:lnTo>
                  <a:pt x="368206" y="127000"/>
                </a:lnTo>
                <a:lnTo>
                  <a:pt x="377096" y="121919"/>
                </a:lnTo>
                <a:lnTo>
                  <a:pt x="365666" y="121919"/>
                </a:lnTo>
                <a:lnTo>
                  <a:pt x="360586" y="113029"/>
                </a:lnTo>
                <a:close/>
                <a:moveTo>
                  <a:pt x="434246" y="118109"/>
                </a:moveTo>
                <a:lnTo>
                  <a:pt x="427896" y="118109"/>
                </a:lnTo>
                <a:lnTo>
                  <a:pt x="435516" y="132079"/>
                </a:lnTo>
                <a:lnTo>
                  <a:pt x="435516" y="119379"/>
                </a:lnTo>
                <a:lnTo>
                  <a:pt x="434246" y="118109"/>
                </a:lnTo>
                <a:close/>
                <a:moveTo>
                  <a:pt x="100871" y="111759"/>
                </a:moveTo>
                <a:lnTo>
                  <a:pt x="100871" y="121919"/>
                </a:lnTo>
                <a:lnTo>
                  <a:pt x="87536" y="130809"/>
                </a:lnTo>
                <a:lnTo>
                  <a:pt x="96744" y="130809"/>
                </a:lnTo>
                <a:lnTo>
                  <a:pt x="103411" y="127000"/>
                </a:lnTo>
                <a:lnTo>
                  <a:pt x="109761" y="127000"/>
                </a:lnTo>
                <a:lnTo>
                  <a:pt x="108491" y="124459"/>
                </a:lnTo>
                <a:lnTo>
                  <a:pt x="118651" y="119379"/>
                </a:lnTo>
                <a:lnTo>
                  <a:pt x="105316" y="119379"/>
                </a:lnTo>
                <a:lnTo>
                  <a:pt x="100871" y="111759"/>
                </a:lnTo>
                <a:close/>
                <a:moveTo>
                  <a:pt x="128176" y="118109"/>
                </a:moveTo>
                <a:lnTo>
                  <a:pt x="121826" y="118109"/>
                </a:lnTo>
                <a:lnTo>
                  <a:pt x="128811" y="130809"/>
                </a:lnTo>
                <a:lnTo>
                  <a:pt x="128811" y="119379"/>
                </a:lnTo>
                <a:lnTo>
                  <a:pt x="128176" y="118109"/>
                </a:lnTo>
                <a:close/>
                <a:moveTo>
                  <a:pt x="175166" y="118109"/>
                </a:moveTo>
                <a:lnTo>
                  <a:pt x="168181" y="118109"/>
                </a:lnTo>
                <a:lnTo>
                  <a:pt x="175166" y="130809"/>
                </a:lnTo>
                <a:lnTo>
                  <a:pt x="175166" y="118109"/>
                </a:lnTo>
                <a:close/>
                <a:moveTo>
                  <a:pt x="406941" y="111759"/>
                </a:moveTo>
                <a:lnTo>
                  <a:pt x="406941" y="124459"/>
                </a:lnTo>
                <a:lnTo>
                  <a:pt x="393606" y="130809"/>
                </a:lnTo>
                <a:lnTo>
                  <a:pt x="404401" y="130809"/>
                </a:lnTo>
                <a:lnTo>
                  <a:pt x="410116" y="128269"/>
                </a:lnTo>
                <a:lnTo>
                  <a:pt x="416466" y="128269"/>
                </a:lnTo>
                <a:lnTo>
                  <a:pt x="414561" y="125729"/>
                </a:lnTo>
                <a:lnTo>
                  <a:pt x="423451" y="120650"/>
                </a:lnTo>
                <a:lnTo>
                  <a:pt x="412021" y="120650"/>
                </a:lnTo>
                <a:lnTo>
                  <a:pt x="406941" y="111759"/>
                </a:lnTo>
                <a:close/>
                <a:moveTo>
                  <a:pt x="481871" y="118109"/>
                </a:moveTo>
                <a:lnTo>
                  <a:pt x="474251" y="118109"/>
                </a:lnTo>
                <a:lnTo>
                  <a:pt x="481871" y="130809"/>
                </a:lnTo>
                <a:lnTo>
                  <a:pt x="481871" y="118109"/>
                </a:lnTo>
                <a:close/>
                <a:moveTo>
                  <a:pt x="147226" y="109219"/>
                </a:moveTo>
                <a:lnTo>
                  <a:pt x="147226" y="120650"/>
                </a:lnTo>
                <a:lnTo>
                  <a:pt x="133891" y="128269"/>
                </a:lnTo>
                <a:lnTo>
                  <a:pt x="145321" y="128269"/>
                </a:lnTo>
                <a:lnTo>
                  <a:pt x="149766" y="125729"/>
                </a:lnTo>
                <a:lnTo>
                  <a:pt x="156116" y="125729"/>
                </a:lnTo>
                <a:lnTo>
                  <a:pt x="154846" y="124459"/>
                </a:lnTo>
                <a:lnTo>
                  <a:pt x="165006" y="118109"/>
                </a:lnTo>
                <a:lnTo>
                  <a:pt x="151671" y="118109"/>
                </a:lnTo>
                <a:lnTo>
                  <a:pt x="147226" y="109219"/>
                </a:lnTo>
                <a:close/>
                <a:moveTo>
                  <a:pt x="221521" y="115569"/>
                </a:moveTo>
                <a:lnTo>
                  <a:pt x="214536" y="115569"/>
                </a:lnTo>
                <a:lnTo>
                  <a:pt x="221521" y="128269"/>
                </a:lnTo>
                <a:lnTo>
                  <a:pt x="221521" y="115569"/>
                </a:lnTo>
                <a:close/>
                <a:moveTo>
                  <a:pt x="453296" y="110489"/>
                </a:moveTo>
                <a:lnTo>
                  <a:pt x="453296" y="121919"/>
                </a:lnTo>
                <a:lnTo>
                  <a:pt x="439961" y="128269"/>
                </a:lnTo>
                <a:lnTo>
                  <a:pt x="453296" y="128269"/>
                </a:lnTo>
                <a:lnTo>
                  <a:pt x="456471" y="127000"/>
                </a:lnTo>
                <a:lnTo>
                  <a:pt x="462821" y="127000"/>
                </a:lnTo>
                <a:lnTo>
                  <a:pt x="460916" y="124459"/>
                </a:lnTo>
                <a:lnTo>
                  <a:pt x="471584" y="119379"/>
                </a:lnTo>
                <a:lnTo>
                  <a:pt x="458376" y="119379"/>
                </a:lnTo>
                <a:lnTo>
                  <a:pt x="453296" y="110489"/>
                </a:lnTo>
                <a:close/>
                <a:moveTo>
                  <a:pt x="193581" y="107950"/>
                </a:moveTo>
                <a:lnTo>
                  <a:pt x="193581" y="119379"/>
                </a:lnTo>
                <a:lnTo>
                  <a:pt x="180246" y="127000"/>
                </a:lnTo>
                <a:lnTo>
                  <a:pt x="191676" y="127000"/>
                </a:lnTo>
                <a:lnTo>
                  <a:pt x="196121" y="124459"/>
                </a:lnTo>
                <a:lnTo>
                  <a:pt x="202471" y="124459"/>
                </a:lnTo>
                <a:lnTo>
                  <a:pt x="201201" y="121919"/>
                </a:lnTo>
                <a:lnTo>
                  <a:pt x="211996" y="118109"/>
                </a:lnTo>
                <a:lnTo>
                  <a:pt x="198661" y="118109"/>
                </a:lnTo>
                <a:lnTo>
                  <a:pt x="193581" y="107950"/>
                </a:lnTo>
                <a:close/>
                <a:moveTo>
                  <a:pt x="267876" y="114300"/>
                </a:moveTo>
                <a:lnTo>
                  <a:pt x="260891" y="114300"/>
                </a:lnTo>
                <a:lnTo>
                  <a:pt x="267876" y="127000"/>
                </a:lnTo>
                <a:lnTo>
                  <a:pt x="267876" y="114300"/>
                </a:lnTo>
                <a:close/>
                <a:moveTo>
                  <a:pt x="239936" y="106679"/>
                </a:moveTo>
                <a:lnTo>
                  <a:pt x="239936" y="118109"/>
                </a:lnTo>
                <a:lnTo>
                  <a:pt x="226601" y="125729"/>
                </a:lnTo>
                <a:lnTo>
                  <a:pt x="239809" y="125729"/>
                </a:lnTo>
                <a:lnTo>
                  <a:pt x="242476" y="124459"/>
                </a:lnTo>
                <a:lnTo>
                  <a:pt x="248826" y="124459"/>
                </a:lnTo>
                <a:lnTo>
                  <a:pt x="247556" y="120650"/>
                </a:lnTo>
                <a:lnTo>
                  <a:pt x="258351" y="115569"/>
                </a:lnTo>
                <a:lnTo>
                  <a:pt x="245016" y="115569"/>
                </a:lnTo>
                <a:lnTo>
                  <a:pt x="239936" y="106679"/>
                </a:lnTo>
                <a:close/>
                <a:moveTo>
                  <a:pt x="313596" y="111759"/>
                </a:moveTo>
                <a:lnTo>
                  <a:pt x="307246" y="111759"/>
                </a:lnTo>
                <a:lnTo>
                  <a:pt x="314231" y="125729"/>
                </a:lnTo>
                <a:lnTo>
                  <a:pt x="314231" y="114300"/>
                </a:lnTo>
                <a:lnTo>
                  <a:pt x="313596" y="111759"/>
                </a:lnTo>
                <a:close/>
                <a:moveTo>
                  <a:pt x="286291" y="105409"/>
                </a:moveTo>
                <a:lnTo>
                  <a:pt x="286291" y="118109"/>
                </a:lnTo>
                <a:lnTo>
                  <a:pt x="272956" y="124459"/>
                </a:lnTo>
                <a:lnTo>
                  <a:pt x="285021" y="124459"/>
                </a:lnTo>
                <a:lnTo>
                  <a:pt x="288831" y="121919"/>
                </a:lnTo>
                <a:lnTo>
                  <a:pt x="295181" y="121919"/>
                </a:lnTo>
                <a:lnTo>
                  <a:pt x="293911" y="119379"/>
                </a:lnTo>
                <a:lnTo>
                  <a:pt x="302801" y="114300"/>
                </a:lnTo>
                <a:lnTo>
                  <a:pt x="291371" y="114300"/>
                </a:lnTo>
                <a:lnTo>
                  <a:pt x="286291" y="105409"/>
                </a:lnTo>
                <a:close/>
                <a:moveTo>
                  <a:pt x="332646" y="105409"/>
                </a:moveTo>
                <a:lnTo>
                  <a:pt x="332646" y="115569"/>
                </a:lnTo>
                <a:lnTo>
                  <a:pt x="319311" y="124459"/>
                </a:lnTo>
                <a:lnTo>
                  <a:pt x="328519" y="124459"/>
                </a:lnTo>
                <a:lnTo>
                  <a:pt x="335186" y="120650"/>
                </a:lnTo>
                <a:lnTo>
                  <a:pt x="341536" y="120650"/>
                </a:lnTo>
                <a:lnTo>
                  <a:pt x="340266" y="118109"/>
                </a:lnTo>
                <a:lnTo>
                  <a:pt x="350934" y="113029"/>
                </a:lnTo>
                <a:lnTo>
                  <a:pt x="337726" y="113029"/>
                </a:lnTo>
                <a:lnTo>
                  <a:pt x="332646" y="105409"/>
                </a:lnTo>
                <a:close/>
                <a:moveTo>
                  <a:pt x="359951" y="111759"/>
                </a:moveTo>
                <a:lnTo>
                  <a:pt x="353601" y="111759"/>
                </a:lnTo>
                <a:lnTo>
                  <a:pt x="360586" y="124459"/>
                </a:lnTo>
                <a:lnTo>
                  <a:pt x="360586" y="113029"/>
                </a:lnTo>
                <a:lnTo>
                  <a:pt x="359951" y="111759"/>
                </a:lnTo>
                <a:close/>
                <a:moveTo>
                  <a:pt x="406306" y="109219"/>
                </a:moveTo>
                <a:lnTo>
                  <a:pt x="399956" y="109219"/>
                </a:lnTo>
                <a:lnTo>
                  <a:pt x="406941" y="124459"/>
                </a:lnTo>
                <a:lnTo>
                  <a:pt x="406941" y="111759"/>
                </a:lnTo>
                <a:lnTo>
                  <a:pt x="406306" y="109219"/>
                </a:lnTo>
                <a:close/>
                <a:moveTo>
                  <a:pt x="99601" y="109219"/>
                </a:moveTo>
                <a:lnTo>
                  <a:pt x="93251" y="109219"/>
                </a:lnTo>
                <a:lnTo>
                  <a:pt x="100871" y="121919"/>
                </a:lnTo>
                <a:lnTo>
                  <a:pt x="100871" y="111759"/>
                </a:lnTo>
                <a:lnTo>
                  <a:pt x="99601" y="109219"/>
                </a:lnTo>
                <a:close/>
                <a:moveTo>
                  <a:pt x="379001" y="102869"/>
                </a:moveTo>
                <a:lnTo>
                  <a:pt x="379001" y="114300"/>
                </a:lnTo>
                <a:lnTo>
                  <a:pt x="365666" y="121919"/>
                </a:lnTo>
                <a:lnTo>
                  <a:pt x="377096" y="121919"/>
                </a:lnTo>
                <a:lnTo>
                  <a:pt x="381541" y="119379"/>
                </a:lnTo>
                <a:lnTo>
                  <a:pt x="387891" y="119379"/>
                </a:lnTo>
                <a:lnTo>
                  <a:pt x="386621" y="118109"/>
                </a:lnTo>
                <a:lnTo>
                  <a:pt x="396146" y="111759"/>
                </a:lnTo>
                <a:lnTo>
                  <a:pt x="384081" y="111759"/>
                </a:lnTo>
                <a:lnTo>
                  <a:pt x="379001" y="102869"/>
                </a:lnTo>
                <a:close/>
                <a:moveTo>
                  <a:pt x="452661" y="107950"/>
                </a:moveTo>
                <a:lnTo>
                  <a:pt x="446311" y="107950"/>
                </a:lnTo>
                <a:lnTo>
                  <a:pt x="453296" y="121919"/>
                </a:lnTo>
                <a:lnTo>
                  <a:pt x="453296" y="110489"/>
                </a:lnTo>
                <a:lnTo>
                  <a:pt x="452661" y="107950"/>
                </a:lnTo>
                <a:close/>
                <a:moveTo>
                  <a:pt x="145956" y="107950"/>
                </a:moveTo>
                <a:lnTo>
                  <a:pt x="139606" y="107950"/>
                </a:lnTo>
                <a:lnTo>
                  <a:pt x="147226" y="120650"/>
                </a:lnTo>
                <a:lnTo>
                  <a:pt x="147226" y="109219"/>
                </a:lnTo>
                <a:lnTo>
                  <a:pt x="145956" y="107950"/>
                </a:lnTo>
                <a:close/>
                <a:moveTo>
                  <a:pt x="425356" y="101600"/>
                </a:moveTo>
                <a:lnTo>
                  <a:pt x="425356" y="113029"/>
                </a:lnTo>
                <a:lnTo>
                  <a:pt x="412021" y="120650"/>
                </a:lnTo>
                <a:lnTo>
                  <a:pt x="423451" y="120650"/>
                </a:lnTo>
                <a:lnTo>
                  <a:pt x="427896" y="118109"/>
                </a:lnTo>
                <a:lnTo>
                  <a:pt x="434246" y="118109"/>
                </a:lnTo>
                <a:lnTo>
                  <a:pt x="432976" y="115569"/>
                </a:lnTo>
                <a:lnTo>
                  <a:pt x="439644" y="111759"/>
                </a:lnTo>
                <a:lnTo>
                  <a:pt x="430436" y="111759"/>
                </a:lnTo>
                <a:lnTo>
                  <a:pt x="425356" y="101600"/>
                </a:lnTo>
                <a:close/>
                <a:moveTo>
                  <a:pt x="118651" y="101600"/>
                </a:moveTo>
                <a:lnTo>
                  <a:pt x="118651" y="113029"/>
                </a:lnTo>
                <a:lnTo>
                  <a:pt x="105316" y="119379"/>
                </a:lnTo>
                <a:lnTo>
                  <a:pt x="118651" y="119379"/>
                </a:lnTo>
                <a:lnTo>
                  <a:pt x="121826" y="118109"/>
                </a:lnTo>
                <a:lnTo>
                  <a:pt x="128176" y="118109"/>
                </a:lnTo>
                <a:lnTo>
                  <a:pt x="126271" y="115569"/>
                </a:lnTo>
                <a:lnTo>
                  <a:pt x="132939" y="111759"/>
                </a:lnTo>
                <a:lnTo>
                  <a:pt x="123731" y="111759"/>
                </a:lnTo>
                <a:lnTo>
                  <a:pt x="118651" y="101600"/>
                </a:lnTo>
                <a:close/>
                <a:moveTo>
                  <a:pt x="192311" y="106679"/>
                </a:moveTo>
                <a:lnTo>
                  <a:pt x="185961" y="106679"/>
                </a:lnTo>
                <a:lnTo>
                  <a:pt x="193581" y="119379"/>
                </a:lnTo>
                <a:lnTo>
                  <a:pt x="193581" y="107950"/>
                </a:lnTo>
                <a:lnTo>
                  <a:pt x="192311" y="106679"/>
                </a:lnTo>
                <a:close/>
                <a:moveTo>
                  <a:pt x="471711" y="80009"/>
                </a:moveTo>
                <a:lnTo>
                  <a:pt x="471711" y="111759"/>
                </a:lnTo>
                <a:lnTo>
                  <a:pt x="458376" y="119379"/>
                </a:lnTo>
                <a:lnTo>
                  <a:pt x="471584" y="119379"/>
                </a:lnTo>
                <a:lnTo>
                  <a:pt x="474251" y="118109"/>
                </a:lnTo>
                <a:lnTo>
                  <a:pt x="481871" y="118109"/>
                </a:lnTo>
                <a:lnTo>
                  <a:pt x="481871" y="88900"/>
                </a:lnTo>
                <a:lnTo>
                  <a:pt x="478061" y="86359"/>
                </a:lnTo>
                <a:lnTo>
                  <a:pt x="476156" y="82550"/>
                </a:lnTo>
                <a:lnTo>
                  <a:pt x="474886" y="81279"/>
                </a:lnTo>
                <a:lnTo>
                  <a:pt x="471711" y="80009"/>
                </a:lnTo>
                <a:close/>
                <a:moveTo>
                  <a:pt x="165641" y="100329"/>
                </a:moveTo>
                <a:lnTo>
                  <a:pt x="165641" y="111759"/>
                </a:lnTo>
                <a:lnTo>
                  <a:pt x="151671" y="118109"/>
                </a:lnTo>
                <a:lnTo>
                  <a:pt x="174531" y="118109"/>
                </a:lnTo>
                <a:lnTo>
                  <a:pt x="172626" y="114300"/>
                </a:lnTo>
                <a:lnTo>
                  <a:pt x="181516" y="109219"/>
                </a:lnTo>
                <a:lnTo>
                  <a:pt x="170086" y="109219"/>
                </a:lnTo>
                <a:lnTo>
                  <a:pt x="165641" y="100329"/>
                </a:lnTo>
                <a:close/>
                <a:moveTo>
                  <a:pt x="211996" y="99059"/>
                </a:moveTo>
                <a:lnTo>
                  <a:pt x="211996" y="111759"/>
                </a:lnTo>
                <a:lnTo>
                  <a:pt x="198661" y="118109"/>
                </a:lnTo>
                <a:lnTo>
                  <a:pt x="211996" y="118109"/>
                </a:lnTo>
                <a:lnTo>
                  <a:pt x="214536" y="115569"/>
                </a:lnTo>
                <a:lnTo>
                  <a:pt x="221521" y="115569"/>
                </a:lnTo>
                <a:lnTo>
                  <a:pt x="219616" y="111759"/>
                </a:lnTo>
                <a:lnTo>
                  <a:pt x="227236" y="107950"/>
                </a:lnTo>
                <a:lnTo>
                  <a:pt x="216441" y="107950"/>
                </a:lnTo>
                <a:lnTo>
                  <a:pt x="211996" y="99059"/>
                </a:lnTo>
                <a:close/>
                <a:moveTo>
                  <a:pt x="239301" y="105409"/>
                </a:moveTo>
                <a:lnTo>
                  <a:pt x="232951" y="105409"/>
                </a:lnTo>
                <a:lnTo>
                  <a:pt x="239936" y="118109"/>
                </a:lnTo>
                <a:lnTo>
                  <a:pt x="239936" y="106679"/>
                </a:lnTo>
                <a:lnTo>
                  <a:pt x="239301" y="105409"/>
                </a:lnTo>
                <a:close/>
                <a:moveTo>
                  <a:pt x="286291" y="105409"/>
                </a:moveTo>
                <a:lnTo>
                  <a:pt x="279306" y="105409"/>
                </a:lnTo>
                <a:lnTo>
                  <a:pt x="286291" y="118109"/>
                </a:lnTo>
                <a:lnTo>
                  <a:pt x="286291" y="105409"/>
                </a:lnTo>
                <a:close/>
                <a:moveTo>
                  <a:pt x="258351" y="97789"/>
                </a:moveTo>
                <a:lnTo>
                  <a:pt x="258351" y="109219"/>
                </a:lnTo>
                <a:lnTo>
                  <a:pt x="245016" y="115569"/>
                </a:lnTo>
                <a:lnTo>
                  <a:pt x="258351" y="115569"/>
                </a:lnTo>
                <a:lnTo>
                  <a:pt x="260891" y="114300"/>
                </a:lnTo>
                <a:lnTo>
                  <a:pt x="267876" y="114300"/>
                </a:lnTo>
                <a:lnTo>
                  <a:pt x="265971" y="111759"/>
                </a:lnTo>
                <a:lnTo>
                  <a:pt x="273591" y="106679"/>
                </a:lnTo>
                <a:lnTo>
                  <a:pt x="262796" y="106679"/>
                </a:lnTo>
                <a:lnTo>
                  <a:pt x="258351" y="97789"/>
                </a:lnTo>
                <a:close/>
                <a:moveTo>
                  <a:pt x="331694" y="102869"/>
                </a:moveTo>
                <a:lnTo>
                  <a:pt x="325661" y="102869"/>
                </a:lnTo>
                <a:lnTo>
                  <a:pt x="332646" y="115569"/>
                </a:lnTo>
                <a:lnTo>
                  <a:pt x="332646" y="105409"/>
                </a:lnTo>
                <a:lnTo>
                  <a:pt x="331694" y="102869"/>
                </a:lnTo>
                <a:close/>
                <a:moveTo>
                  <a:pt x="304706" y="95250"/>
                </a:moveTo>
                <a:lnTo>
                  <a:pt x="304706" y="107950"/>
                </a:lnTo>
                <a:lnTo>
                  <a:pt x="291371" y="114300"/>
                </a:lnTo>
                <a:lnTo>
                  <a:pt x="302801" y="114300"/>
                </a:lnTo>
                <a:lnTo>
                  <a:pt x="307246" y="111759"/>
                </a:lnTo>
                <a:lnTo>
                  <a:pt x="313596" y="111759"/>
                </a:lnTo>
                <a:lnTo>
                  <a:pt x="312326" y="109219"/>
                </a:lnTo>
                <a:lnTo>
                  <a:pt x="322486" y="105409"/>
                </a:lnTo>
                <a:lnTo>
                  <a:pt x="309786" y="105409"/>
                </a:lnTo>
                <a:lnTo>
                  <a:pt x="304706" y="95250"/>
                </a:lnTo>
                <a:close/>
                <a:moveTo>
                  <a:pt x="378366" y="101600"/>
                </a:moveTo>
                <a:lnTo>
                  <a:pt x="372016" y="101600"/>
                </a:lnTo>
                <a:lnTo>
                  <a:pt x="379001" y="114300"/>
                </a:lnTo>
                <a:lnTo>
                  <a:pt x="379001" y="102869"/>
                </a:lnTo>
                <a:lnTo>
                  <a:pt x="378366" y="101600"/>
                </a:lnTo>
                <a:close/>
                <a:moveTo>
                  <a:pt x="118016" y="99059"/>
                </a:moveTo>
                <a:lnTo>
                  <a:pt x="111666" y="99059"/>
                </a:lnTo>
                <a:lnTo>
                  <a:pt x="118651" y="113029"/>
                </a:lnTo>
                <a:lnTo>
                  <a:pt x="118651" y="101600"/>
                </a:lnTo>
                <a:lnTo>
                  <a:pt x="118016" y="99059"/>
                </a:lnTo>
                <a:close/>
                <a:moveTo>
                  <a:pt x="351061" y="93979"/>
                </a:moveTo>
                <a:lnTo>
                  <a:pt x="351061" y="106679"/>
                </a:lnTo>
                <a:lnTo>
                  <a:pt x="337726" y="113029"/>
                </a:lnTo>
                <a:lnTo>
                  <a:pt x="350934" y="113029"/>
                </a:lnTo>
                <a:lnTo>
                  <a:pt x="353601" y="111759"/>
                </a:lnTo>
                <a:lnTo>
                  <a:pt x="359951" y="111759"/>
                </a:lnTo>
                <a:lnTo>
                  <a:pt x="358681" y="107950"/>
                </a:lnTo>
                <a:lnTo>
                  <a:pt x="369476" y="102869"/>
                </a:lnTo>
                <a:lnTo>
                  <a:pt x="356141" y="102869"/>
                </a:lnTo>
                <a:lnTo>
                  <a:pt x="351061" y="93979"/>
                </a:lnTo>
                <a:close/>
                <a:moveTo>
                  <a:pt x="424404" y="100329"/>
                </a:moveTo>
                <a:lnTo>
                  <a:pt x="418371" y="100329"/>
                </a:lnTo>
                <a:lnTo>
                  <a:pt x="425356" y="113029"/>
                </a:lnTo>
                <a:lnTo>
                  <a:pt x="425356" y="101600"/>
                </a:lnTo>
                <a:lnTo>
                  <a:pt x="424404" y="100329"/>
                </a:lnTo>
                <a:close/>
                <a:moveTo>
                  <a:pt x="137066" y="91439"/>
                </a:moveTo>
                <a:lnTo>
                  <a:pt x="137066" y="102869"/>
                </a:lnTo>
                <a:lnTo>
                  <a:pt x="123731" y="111759"/>
                </a:lnTo>
                <a:lnTo>
                  <a:pt x="132939" y="111759"/>
                </a:lnTo>
                <a:lnTo>
                  <a:pt x="139606" y="107950"/>
                </a:lnTo>
                <a:lnTo>
                  <a:pt x="145956" y="107950"/>
                </a:lnTo>
                <a:lnTo>
                  <a:pt x="144686" y="105409"/>
                </a:lnTo>
                <a:lnTo>
                  <a:pt x="155354" y="100329"/>
                </a:lnTo>
                <a:lnTo>
                  <a:pt x="142146" y="100329"/>
                </a:lnTo>
                <a:lnTo>
                  <a:pt x="137066" y="91439"/>
                </a:lnTo>
                <a:close/>
                <a:moveTo>
                  <a:pt x="164371" y="99059"/>
                </a:moveTo>
                <a:lnTo>
                  <a:pt x="158021" y="99059"/>
                </a:lnTo>
                <a:lnTo>
                  <a:pt x="165641" y="111759"/>
                </a:lnTo>
                <a:lnTo>
                  <a:pt x="165641" y="100329"/>
                </a:lnTo>
                <a:lnTo>
                  <a:pt x="164371" y="99059"/>
                </a:lnTo>
                <a:close/>
                <a:moveTo>
                  <a:pt x="210726" y="96519"/>
                </a:moveTo>
                <a:lnTo>
                  <a:pt x="204376" y="96519"/>
                </a:lnTo>
                <a:lnTo>
                  <a:pt x="211996" y="111759"/>
                </a:lnTo>
                <a:lnTo>
                  <a:pt x="211996" y="99059"/>
                </a:lnTo>
                <a:lnTo>
                  <a:pt x="210726" y="96519"/>
                </a:lnTo>
                <a:close/>
                <a:moveTo>
                  <a:pt x="397416" y="92709"/>
                </a:moveTo>
                <a:lnTo>
                  <a:pt x="397416" y="105409"/>
                </a:lnTo>
                <a:lnTo>
                  <a:pt x="384081" y="111759"/>
                </a:lnTo>
                <a:lnTo>
                  <a:pt x="396146" y="111759"/>
                </a:lnTo>
                <a:lnTo>
                  <a:pt x="399956" y="109219"/>
                </a:lnTo>
                <a:lnTo>
                  <a:pt x="406306" y="109219"/>
                </a:lnTo>
                <a:lnTo>
                  <a:pt x="405036" y="106679"/>
                </a:lnTo>
                <a:lnTo>
                  <a:pt x="415831" y="101600"/>
                </a:lnTo>
                <a:lnTo>
                  <a:pt x="402496" y="101600"/>
                </a:lnTo>
                <a:lnTo>
                  <a:pt x="397416" y="92709"/>
                </a:lnTo>
                <a:close/>
                <a:moveTo>
                  <a:pt x="443771" y="92709"/>
                </a:moveTo>
                <a:lnTo>
                  <a:pt x="443771" y="102869"/>
                </a:lnTo>
                <a:lnTo>
                  <a:pt x="430436" y="111759"/>
                </a:lnTo>
                <a:lnTo>
                  <a:pt x="439644" y="111759"/>
                </a:lnTo>
                <a:lnTo>
                  <a:pt x="446311" y="107950"/>
                </a:lnTo>
                <a:lnTo>
                  <a:pt x="452661" y="107950"/>
                </a:lnTo>
                <a:lnTo>
                  <a:pt x="451391" y="105409"/>
                </a:lnTo>
                <a:lnTo>
                  <a:pt x="460916" y="100329"/>
                </a:lnTo>
                <a:lnTo>
                  <a:pt x="448851" y="100329"/>
                </a:lnTo>
                <a:lnTo>
                  <a:pt x="443771" y="92709"/>
                </a:lnTo>
                <a:close/>
                <a:moveTo>
                  <a:pt x="457106" y="67309"/>
                </a:moveTo>
                <a:lnTo>
                  <a:pt x="457106" y="96519"/>
                </a:lnTo>
                <a:lnTo>
                  <a:pt x="448851" y="100329"/>
                </a:lnTo>
                <a:lnTo>
                  <a:pt x="460916" y="100329"/>
                </a:lnTo>
                <a:lnTo>
                  <a:pt x="468536" y="107950"/>
                </a:lnTo>
                <a:lnTo>
                  <a:pt x="471711" y="111759"/>
                </a:lnTo>
                <a:lnTo>
                  <a:pt x="471711" y="80009"/>
                </a:lnTo>
                <a:lnTo>
                  <a:pt x="462821" y="71119"/>
                </a:lnTo>
                <a:lnTo>
                  <a:pt x="457106" y="67309"/>
                </a:lnTo>
                <a:close/>
                <a:moveTo>
                  <a:pt x="183421" y="90169"/>
                </a:moveTo>
                <a:lnTo>
                  <a:pt x="183421" y="101600"/>
                </a:lnTo>
                <a:lnTo>
                  <a:pt x="170086" y="109219"/>
                </a:lnTo>
                <a:lnTo>
                  <a:pt x="181516" y="109219"/>
                </a:lnTo>
                <a:lnTo>
                  <a:pt x="185961" y="106679"/>
                </a:lnTo>
                <a:lnTo>
                  <a:pt x="192311" y="106679"/>
                </a:lnTo>
                <a:lnTo>
                  <a:pt x="191041" y="105409"/>
                </a:lnTo>
                <a:lnTo>
                  <a:pt x="200566" y="99059"/>
                </a:lnTo>
                <a:lnTo>
                  <a:pt x="188501" y="99059"/>
                </a:lnTo>
                <a:lnTo>
                  <a:pt x="183421" y="90169"/>
                </a:lnTo>
                <a:close/>
                <a:moveTo>
                  <a:pt x="257081" y="95250"/>
                </a:moveTo>
                <a:lnTo>
                  <a:pt x="250731" y="95250"/>
                </a:lnTo>
                <a:lnTo>
                  <a:pt x="258351" y="109219"/>
                </a:lnTo>
                <a:lnTo>
                  <a:pt x="258351" y="97789"/>
                </a:lnTo>
                <a:lnTo>
                  <a:pt x="257081" y="95250"/>
                </a:lnTo>
                <a:close/>
                <a:moveTo>
                  <a:pt x="229776" y="88900"/>
                </a:moveTo>
                <a:lnTo>
                  <a:pt x="229776" y="100329"/>
                </a:lnTo>
                <a:lnTo>
                  <a:pt x="216441" y="107950"/>
                </a:lnTo>
                <a:lnTo>
                  <a:pt x="227236" y="107950"/>
                </a:lnTo>
                <a:lnTo>
                  <a:pt x="232951" y="105409"/>
                </a:lnTo>
                <a:lnTo>
                  <a:pt x="239301" y="105409"/>
                </a:lnTo>
                <a:lnTo>
                  <a:pt x="237396" y="102869"/>
                </a:lnTo>
                <a:lnTo>
                  <a:pt x="244064" y="99059"/>
                </a:lnTo>
                <a:lnTo>
                  <a:pt x="234856" y="99059"/>
                </a:lnTo>
                <a:lnTo>
                  <a:pt x="229776" y="88900"/>
                </a:lnTo>
                <a:close/>
                <a:moveTo>
                  <a:pt x="303436" y="93979"/>
                </a:moveTo>
                <a:lnTo>
                  <a:pt x="297086" y="93979"/>
                </a:lnTo>
                <a:lnTo>
                  <a:pt x="304706" y="107950"/>
                </a:lnTo>
                <a:lnTo>
                  <a:pt x="304706" y="95250"/>
                </a:lnTo>
                <a:lnTo>
                  <a:pt x="303436" y="93979"/>
                </a:lnTo>
                <a:close/>
                <a:moveTo>
                  <a:pt x="276131" y="87629"/>
                </a:moveTo>
                <a:lnTo>
                  <a:pt x="276131" y="99059"/>
                </a:lnTo>
                <a:lnTo>
                  <a:pt x="262796" y="106679"/>
                </a:lnTo>
                <a:lnTo>
                  <a:pt x="273591" y="106679"/>
                </a:lnTo>
                <a:lnTo>
                  <a:pt x="279306" y="105409"/>
                </a:lnTo>
                <a:lnTo>
                  <a:pt x="285656" y="105409"/>
                </a:lnTo>
                <a:lnTo>
                  <a:pt x="283751" y="101600"/>
                </a:lnTo>
                <a:lnTo>
                  <a:pt x="292641" y="96519"/>
                </a:lnTo>
                <a:lnTo>
                  <a:pt x="281211" y="96519"/>
                </a:lnTo>
                <a:lnTo>
                  <a:pt x="276131" y="87629"/>
                </a:lnTo>
                <a:close/>
                <a:moveTo>
                  <a:pt x="350426" y="92709"/>
                </a:moveTo>
                <a:lnTo>
                  <a:pt x="344076" y="92709"/>
                </a:lnTo>
                <a:lnTo>
                  <a:pt x="351061" y="106679"/>
                </a:lnTo>
                <a:lnTo>
                  <a:pt x="351061" y="93979"/>
                </a:lnTo>
                <a:lnTo>
                  <a:pt x="350426" y="92709"/>
                </a:lnTo>
                <a:close/>
                <a:moveTo>
                  <a:pt x="323121" y="86359"/>
                </a:moveTo>
                <a:lnTo>
                  <a:pt x="323121" y="99059"/>
                </a:lnTo>
                <a:lnTo>
                  <a:pt x="309786" y="105409"/>
                </a:lnTo>
                <a:lnTo>
                  <a:pt x="322486" y="105409"/>
                </a:lnTo>
                <a:lnTo>
                  <a:pt x="325661" y="102869"/>
                </a:lnTo>
                <a:lnTo>
                  <a:pt x="331694" y="102869"/>
                </a:lnTo>
                <a:lnTo>
                  <a:pt x="330741" y="100329"/>
                </a:lnTo>
                <a:lnTo>
                  <a:pt x="339631" y="95250"/>
                </a:lnTo>
                <a:lnTo>
                  <a:pt x="327566" y="95250"/>
                </a:lnTo>
                <a:lnTo>
                  <a:pt x="323121" y="86359"/>
                </a:lnTo>
                <a:close/>
                <a:moveTo>
                  <a:pt x="397416" y="92709"/>
                </a:moveTo>
                <a:lnTo>
                  <a:pt x="390431" y="92709"/>
                </a:lnTo>
                <a:lnTo>
                  <a:pt x="397416" y="105409"/>
                </a:lnTo>
                <a:lnTo>
                  <a:pt x="397416" y="92709"/>
                </a:lnTo>
                <a:close/>
                <a:moveTo>
                  <a:pt x="137066" y="90169"/>
                </a:moveTo>
                <a:lnTo>
                  <a:pt x="130081" y="90169"/>
                </a:lnTo>
                <a:lnTo>
                  <a:pt x="137066" y="102869"/>
                </a:lnTo>
                <a:lnTo>
                  <a:pt x="137066" y="90169"/>
                </a:lnTo>
                <a:close/>
                <a:moveTo>
                  <a:pt x="369476" y="85089"/>
                </a:moveTo>
                <a:lnTo>
                  <a:pt x="369476" y="96519"/>
                </a:lnTo>
                <a:lnTo>
                  <a:pt x="356141" y="102869"/>
                </a:lnTo>
                <a:lnTo>
                  <a:pt x="369476" y="102869"/>
                </a:lnTo>
                <a:lnTo>
                  <a:pt x="372016" y="101600"/>
                </a:lnTo>
                <a:lnTo>
                  <a:pt x="378366" y="101600"/>
                </a:lnTo>
                <a:lnTo>
                  <a:pt x="377096" y="99059"/>
                </a:lnTo>
                <a:lnTo>
                  <a:pt x="387764" y="93979"/>
                </a:lnTo>
                <a:lnTo>
                  <a:pt x="373921" y="93979"/>
                </a:lnTo>
                <a:lnTo>
                  <a:pt x="369476" y="85089"/>
                </a:lnTo>
                <a:close/>
                <a:moveTo>
                  <a:pt x="442819" y="90169"/>
                </a:moveTo>
                <a:lnTo>
                  <a:pt x="436786" y="90169"/>
                </a:lnTo>
                <a:lnTo>
                  <a:pt x="443771" y="102869"/>
                </a:lnTo>
                <a:lnTo>
                  <a:pt x="443771" y="92709"/>
                </a:lnTo>
                <a:lnTo>
                  <a:pt x="442819" y="90169"/>
                </a:lnTo>
                <a:close/>
                <a:moveTo>
                  <a:pt x="200566" y="11429"/>
                </a:moveTo>
                <a:lnTo>
                  <a:pt x="190406" y="13969"/>
                </a:lnTo>
                <a:lnTo>
                  <a:pt x="150401" y="30479"/>
                </a:lnTo>
                <a:lnTo>
                  <a:pt x="113571" y="54609"/>
                </a:lnTo>
                <a:lnTo>
                  <a:pt x="109126" y="58419"/>
                </a:lnTo>
                <a:lnTo>
                  <a:pt x="109126" y="93979"/>
                </a:lnTo>
                <a:lnTo>
                  <a:pt x="95791" y="101600"/>
                </a:lnTo>
                <a:lnTo>
                  <a:pt x="107221" y="101600"/>
                </a:lnTo>
                <a:lnTo>
                  <a:pt x="111666" y="99059"/>
                </a:lnTo>
                <a:lnTo>
                  <a:pt x="118016" y="99059"/>
                </a:lnTo>
                <a:lnTo>
                  <a:pt x="116746" y="96519"/>
                </a:lnTo>
                <a:lnTo>
                  <a:pt x="127541" y="92709"/>
                </a:lnTo>
                <a:lnTo>
                  <a:pt x="114206" y="92709"/>
                </a:lnTo>
                <a:lnTo>
                  <a:pt x="111031" y="86359"/>
                </a:lnTo>
                <a:lnTo>
                  <a:pt x="114841" y="82550"/>
                </a:lnTo>
                <a:lnTo>
                  <a:pt x="118651" y="80009"/>
                </a:lnTo>
                <a:lnTo>
                  <a:pt x="122461" y="76200"/>
                </a:lnTo>
                <a:lnTo>
                  <a:pt x="127541" y="76200"/>
                </a:lnTo>
                <a:lnTo>
                  <a:pt x="127541" y="73659"/>
                </a:lnTo>
                <a:lnTo>
                  <a:pt x="126906" y="73659"/>
                </a:lnTo>
                <a:lnTo>
                  <a:pt x="131351" y="69850"/>
                </a:lnTo>
                <a:lnTo>
                  <a:pt x="135161" y="67309"/>
                </a:lnTo>
                <a:lnTo>
                  <a:pt x="139606" y="63500"/>
                </a:lnTo>
                <a:lnTo>
                  <a:pt x="145956" y="63500"/>
                </a:lnTo>
                <a:lnTo>
                  <a:pt x="144686" y="60959"/>
                </a:lnTo>
                <a:lnTo>
                  <a:pt x="152941" y="55879"/>
                </a:lnTo>
                <a:lnTo>
                  <a:pt x="157386" y="54609"/>
                </a:lnTo>
                <a:lnTo>
                  <a:pt x="163736" y="54609"/>
                </a:lnTo>
                <a:lnTo>
                  <a:pt x="162466" y="50800"/>
                </a:lnTo>
                <a:lnTo>
                  <a:pt x="171356" y="45719"/>
                </a:lnTo>
                <a:lnTo>
                  <a:pt x="176436" y="44450"/>
                </a:lnTo>
                <a:lnTo>
                  <a:pt x="182151" y="44450"/>
                </a:lnTo>
                <a:lnTo>
                  <a:pt x="182151" y="43179"/>
                </a:lnTo>
                <a:lnTo>
                  <a:pt x="181516" y="41909"/>
                </a:lnTo>
                <a:lnTo>
                  <a:pt x="185961" y="39369"/>
                </a:lnTo>
                <a:lnTo>
                  <a:pt x="195486" y="36829"/>
                </a:lnTo>
                <a:lnTo>
                  <a:pt x="200566" y="36829"/>
                </a:lnTo>
                <a:lnTo>
                  <a:pt x="200566" y="11429"/>
                </a:lnTo>
                <a:close/>
                <a:moveTo>
                  <a:pt x="182786" y="87629"/>
                </a:moveTo>
                <a:lnTo>
                  <a:pt x="176436" y="87629"/>
                </a:lnTo>
                <a:lnTo>
                  <a:pt x="183421" y="101600"/>
                </a:lnTo>
                <a:lnTo>
                  <a:pt x="183421" y="90169"/>
                </a:lnTo>
                <a:lnTo>
                  <a:pt x="182786" y="87629"/>
                </a:lnTo>
                <a:close/>
                <a:moveTo>
                  <a:pt x="415831" y="83819"/>
                </a:moveTo>
                <a:lnTo>
                  <a:pt x="415831" y="95250"/>
                </a:lnTo>
                <a:lnTo>
                  <a:pt x="402496" y="101600"/>
                </a:lnTo>
                <a:lnTo>
                  <a:pt x="415831" y="101600"/>
                </a:lnTo>
                <a:lnTo>
                  <a:pt x="418371" y="100329"/>
                </a:lnTo>
                <a:lnTo>
                  <a:pt x="424404" y="100329"/>
                </a:lnTo>
                <a:lnTo>
                  <a:pt x="423451" y="99059"/>
                </a:lnTo>
                <a:lnTo>
                  <a:pt x="432976" y="92709"/>
                </a:lnTo>
                <a:lnTo>
                  <a:pt x="420911" y="92709"/>
                </a:lnTo>
                <a:lnTo>
                  <a:pt x="415831" y="83819"/>
                </a:lnTo>
                <a:close/>
                <a:moveTo>
                  <a:pt x="155481" y="81279"/>
                </a:moveTo>
                <a:lnTo>
                  <a:pt x="155481" y="92709"/>
                </a:lnTo>
                <a:lnTo>
                  <a:pt x="142146" y="100329"/>
                </a:lnTo>
                <a:lnTo>
                  <a:pt x="155354" y="100329"/>
                </a:lnTo>
                <a:lnTo>
                  <a:pt x="158021" y="99059"/>
                </a:lnTo>
                <a:lnTo>
                  <a:pt x="164371" y="99059"/>
                </a:lnTo>
                <a:lnTo>
                  <a:pt x="163101" y="95250"/>
                </a:lnTo>
                <a:lnTo>
                  <a:pt x="171991" y="90169"/>
                </a:lnTo>
                <a:lnTo>
                  <a:pt x="160561" y="90169"/>
                </a:lnTo>
                <a:lnTo>
                  <a:pt x="155481" y="81279"/>
                </a:lnTo>
                <a:close/>
                <a:moveTo>
                  <a:pt x="229141" y="86359"/>
                </a:moveTo>
                <a:lnTo>
                  <a:pt x="222791" y="86359"/>
                </a:lnTo>
                <a:lnTo>
                  <a:pt x="229776" y="100329"/>
                </a:lnTo>
                <a:lnTo>
                  <a:pt x="229776" y="88900"/>
                </a:lnTo>
                <a:lnTo>
                  <a:pt x="229141" y="86359"/>
                </a:lnTo>
                <a:close/>
                <a:moveTo>
                  <a:pt x="201836" y="80009"/>
                </a:moveTo>
                <a:lnTo>
                  <a:pt x="201836" y="92709"/>
                </a:lnTo>
                <a:lnTo>
                  <a:pt x="188501" y="99059"/>
                </a:lnTo>
                <a:lnTo>
                  <a:pt x="200566" y="99059"/>
                </a:lnTo>
                <a:lnTo>
                  <a:pt x="204376" y="96519"/>
                </a:lnTo>
                <a:lnTo>
                  <a:pt x="210726" y="96519"/>
                </a:lnTo>
                <a:lnTo>
                  <a:pt x="209456" y="93979"/>
                </a:lnTo>
                <a:lnTo>
                  <a:pt x="218346" y="88900"/>
                </a:lnTo>
                <a:lnTo>
                  <a:pt x="206916" y="88900"/>
                </a:lnTo>
                <a:lnTo>
                  <a:pt x="201836" y="80009"/>
                </a:lnTo>
                <a:close/>
                <a:moveTo>
                  <a:pt x="248191" y="80009"/>
                </a:moveTo>
                <a:lnTo>
                  <a:pt x="248191" y="90169"/>
                </a:lnTo>
                <a:lnTo>
                  <a:pt x="234856" y="99059"/>
                </a:lnTo>
                <a:lnTo>
                  <a:pt x="244064" y="99059"/>
                </a:lnTo>
                <a:lnTo>
                  <a:pt x="250731" y="95250"/>
                </a:lnTo>
                <a:lnTo>
                  <a:pt x="257081" y="95250"/>
                </a:lnTo>
                <a:lnTo>
                  <a:pt x="255811" y="92709"/>
                </a:lnTo>
                <a:lnTo>
                  <a:pt x="266479" y="87629"/>
                </a:lnTo>
                <a:lnTo>
                  <a:pt x="253271" y="87629"/>
                </a:lnTo>
                <a:lnTo>
                  <a:pt x="248191" y="80009"/>
                </a:lnTo>
                <a:close/>
                <a:moveTo>
                  <a:pt x="275496" y="86359"/>
                </a:moveTo>
                <a:lnTo>
                  <a:pt x="269146" y="86359"/>
                </a:lnTo>
                <a:lnTo>
                  <a:pt x="276131" y="99059"/>
                </a:lnTo>
                <a:lnTo>
                  <a:pt x="276131" y="87629"/>
                </a:lnTo>
                <a:lnTo>
                  <a:pt x="275496" y="86359"/>
                </a:lnTo>
                <a:close/>
                <a:moveTo>
                  <a:pt x="321851" y="83819"/>
                </a:moveTo>
                <a:lnTo>
                  <a:pt x="315501" y="83819"/>
                </a:lnTo>
                <a:lnTo>
                  <a:pt x="323121" y="99059"/>
                </a:lnTo>
                <a:lnTo>
                  <a:pt x="323121" y="86359"/>
                </a:lnTo>
                <a:lnTo>
                  <a:pt x="321851" y="83819"/>
                </a:lnTo>
                <a:close/>
                <a:moveTo>
                  <a:pt x="294546" y="77469"/>
                </a:moveTo>
                <a:lnTo>
                  <a:pt x="294546" y="88900"/>
                </a:lnTo>
                <a:lnTo>
                  <a:pt x="281211" y="96519"/>
                </a:lnTo>
                <a:lnTo>
                  <a:pt x="292641" y="96519"/>
                </a:lnTo>
                <a:lnTo>
                  <a:pt x="297086" y="93979"/>
                </a:lnTo>
                <a:lnTo>
                  <a:pt x="303436" y="93979"/>
                </a:lnTo>
                <a:lnTo>
                  <a:pt x="302166" y="92709"/>
                </a:lnTo>
                <a:lnTo>
                  <a:pt x="311691" y="86359"/>
                </a:lnTo>
                <a:lnTo>
                  <a:pt x="299626" y="86359"/>
                </a:lnTo>
                <a:lnTo>
                  <a:pt x="294546" y="77469"/>
                </a:lnTo>
                <a:close/>
                <a:moveTo>
                  <a:pt x="368206" y="82550"/>
                </a:moveTo>
                <a:lnTo>
                  <a:pt x="361856" y="82550"/>
                </a:lnTo>
                <a:lnTo>
                  <a:pt x="369476" y="96519"/>
                </a:lnTo>
                <a:lnTo>
                  <a:pt x="369476" y="85089"/>
                </a:lnTo>
                <a:lnTo>
                  <a:pt x="368206" y="82550"/>
                </a:lnTo>
                <a:close/>
                <a:moveTo>
                  <a:pt x="457106" y="86359"/>
                </a:moveTo>
                <a:lnTo>
                  <a:pt x="445041" y="86359"/>
                </a:lnTo>
                <a:lnTo>
                  <a:pt x="453296" y="92709"/>
                </a:lnTo>
                <a:lnTo>
                  <a:pt x="457106" y="96519"/>
                </a:lnTo>
                <a:lnTo>
                  <a:pt x="457106" y="86359"/>
                </a:lnTo>
                <a:close/>
                <a:moveTo>
                  <a:pt x="340901" y="76200"/>
                </a:moveTo>
                <a:lnTo>
                  <a:pt x="340901" y="87629"/>
                </a:lnTo>
                <a:lnTo>
                  <a:pt x="327566" y="95250"/>
                </a:lnTo>
                <a:lnTo>
                  <a:pt x="339631" y="95250"/>
                </a:lnTo>
                <a:lnTo>
                  <a:pt x="344076" y="92709"/>
                </a:lnTo>
                <a:lnTo>
                  <a:pt x="350426" y="92709"/>
                </a:lnTo>
                <a:lnTo>
                  <a:pt x="348521" y="90169"/>
                </a:lnTo>
                <a:lnTo>
                  <a:pt x="355189" y="86359"/>
                </a:lnTo>
                <a:lnTo>
                  <a:pt x="345981" y="86359"/>
                </a:lnTo>
                <a:lnTo>
                  <a:pt x="340901" y="76200"/>
                </a:lnTo>
                <a:close/>
                <a:moveTo>
                  <a:pt x="414561" y="81279"/>
                </a:moveTo>
                <a:lnTo>
                  <a:pt x="408211" y="81279"/>
                </a:lnTo>
                <a:lnTo>
                  <a:pt x="415831" y="95250"/>
                </a:lnTo>
                <a:lnTo>
                  <a:pt x="415831" y="83819"/>
                </a:lnTo>
                <a:lnTo>
                  <a:pt x="414561" y="81279"/>
                </a:lnTo>
                <a:close/>
                <a:moveTo>
                  <a:pt x="109126" y="88900"/>
                </a:moveTo>
                <a:lnTo>
                  <a:pt x="106586" y="88900"/>
                </a:lnTo>
                <a:lnTo>
                  <a:pt x="109126" y="93979"/>
                </a:lnTo>
                <a:lnTo>
                  <a:pt x="109126" y="88900"/>
                </a:lnTo>
                <a:close/>
                <a:moveTo>
                  <a:pt x="387256" y="74929"/>
                </a:moveTo>
                <a:lnTo>
                  <a:pt x="387256" y="86359"/>
                </a:lnTo>
                <a:lnTo>
                  <a:pt x="373921" y="93979"/>
                </a:lnTo>
                <a:lnTo>
                  <a:pt x="387764" y="93979"/>
                </a:lnTo>
                <a:lnTo>
                  <a:pt x="390431" y="92709"/>
                </a:lnTo>
                <a:lnTo>
                  <a:pt x="396781" y="92709"/>
                </a:lnTo>
                <a:lnTo>
                  <a:pt x="394876" y="88900"/>
                </a:lnTo>
                <a:lnTo>
                  <a:pt x="403766" y="83819"/>
                </a:lnTo>
                <a:lnTo>
                  <a:pt x="392336" y="83819"/>
                </a:lnTo>
                <a:lnTo>
                  <a:pt x="387256" y="74929"/>
                </a:lnTo>
                <a:close/>
                <a:moveTo>
                  <a:pt x="127541" y="73659"/>
                </a:moveTo>
                <a:lnTo>
                  <a:pt x="127541" y="86359"/>
                </a:lnTo>
                <a:lnTo>
                  <a:pt x="114206" y="92709"/>
                </a:lnTo>
                <a:lnTo>
                  <a:pt x="127541" y="92709"/>
                </a:lnTo>
                <a:lnTo>
                  <a:pt x="130081" y="90169"/>
                </a:lnTo>
                <a:lnTo>
                  <a:pt x="137066" y="90169"/>
                </a:lnTo>
                <a:lnTo>
                  <a:pt x="135161" y="86359"/>
                </a:lnTo>
                <a:lnTo>
                  <a:pt x="142781" y="82550"/>
                </a:lnTo>
                <a:lnTo>
                  <a:pt x="131986" y="82550"/>
                </a:lnTo>
                <a:lnTo>
                  <a:pt x="127541" y="73659"/>
                </a:lnTo>
                <a:close/>
                <a:moveTo>
                  <a:pt x="154846" y="80009"/>
                </a:moveTo>
                <a:lnTo>
                  <a:pt x="148496" y="80009"/>
                </a:lnTo>
                <a:lnTo>
                  <a:pt x="155481" y="92709"/>
                </a:lnTo>
                <a:lnTo>
                  <a:pt x="155481" y="81279"/>
                </a:lnTo>
                <a:lnTo>
                  <a:pt x="154846" y="80009"/>
                </a:lnTo>
                <a:close/>
                <a:moveTo>
                  <a:pt x="192311" y="62229"/>
                </a:moveTo>
                <a:lnTo>
                  <a:pt x="192311" y="73659"/>
                </a:lnTo>
                <a:lnTo>
                  <a:pt x="178976" y="80009"/>
                </a:lnTo>
                <a:lnTo>
                  <a:pt x="194851" y="80009"/>
                </a:lnTo>
                <a:lnTo>
                  <a:pt x="201836" y="92709"/>
                </a:lnTo>
                <a:lnTo>
                  <a:pt x="201836" y="80009"/>
                </a:lnTo>
                <a:lnTo>
                  <a:pt x="199931" y="76200"/>
                </a:lnTo>
                <a:lnTo>
                  <a:pt x="208821" y="71119"/>
                </a:lnTo>
                <a:lnTo>
                  <a:pt x="196756" y="71119"/>
                </a:lnTo>
                <a:lnTo>
                  <a:pt x="192311" y="62229"/>
                </a:lnTo>
                <a:close/>
                <a:moveTo>
                  <a:pt x="433611" y="48259"/>
                </a:moveTo>
                <a:lnTo>
                  <a:pt x="433611" y="86359"/>
                </a:lnTo>
                <a:lnTo>
                  <a:pt x="420911" y="92709"/>
                </a:lnTo>
                <a:lnTo>
                  <a:pt x="432976" y="92709"/>
                </a:lnTo>
                <a:lnTo>
                  <a:pt x="436786" y="90169"/>
                </a:lnTo>
                <a:lnTo>
                  <a:pt x="442819" y="90169"/>
                </a:lnTo>
                <a:lnTo>
                  <a:pt x="441866" y="87629"/>
                </a:lnTo>
                <a:lnTo>
                  <a:pt x="445041" y="86359"/>
                </a:lnTo>
                <a:lnTo>
                  <a:pt x="457106" y="86359"/>
                </a:lnTo>
                <a:lnTo>
                  <a:pt x="457106" y="82550"/>
                </a:lnTo>
                <a:lnTo>
                  <a:pt x="438691" y="82550"/>
                </a:lnTo>
                <a:lnTo>
                  <a:pt x="436786" y="80009"/>
                </a:lnTo>
                <a:lnTo>
                  <a:pt x="440596" y="80009"/>
                </a:lnTo>
                <a:lnTo>
                  <a:pt x="440596" y="52069"/>
                </a:lnTo>
                <a:lnTo>
                  <a:pt x="433611" y="48259"/>
                </a:lnTo>
                <a:close/>
                <a:moveTo>
                  <a:pt x="173896" y="71119"/>
                </a:moveTo>
                <a:lnTo>
                  <a:pt x="173896" y="83819"/>
                </a:lnTo>
                <a:lnTo>
                  <a:pt x="160561" y="90169"/>
                </a:lnTo>
                <a:lnTo>
                  <a:pt x="171991" y="90169"/>
                </a:lnTo>
                <a:lnTo>
                  <a:pt x="176436" y="87629"/>
                </a:lnTo>
                <a:lnTo>
                  <a:pt x="182786" y="87629"/>
                </a:lnTo>
                <a:lnTo>
                  <a:pt x="181516" y="86359"/>
                </a:lnTo>
                <a:lnTo>
                  <a:pt x="192311" y="80009"/>
                </a:lnTo>
                <a:lnTo>
                  <a:pt x="178976" y="80009"/>
                </a:lnTo>
                <a:lnTo>
                  <a:pt x="173896" y="71119"/>
                </a:lnTo>
                <a:close/>
                <a:moveTo>
                  <a:pt x="247239" y="77469"/>
                </a:moveTo>
                <a:lnTo>
                  <a:pt x="241206" y="77469"/>
                </a:lnTo>
                <a:lnTo>
                  <a:pt x="248191" y="90169"/>
                </a:lnTo>
                <a:lnTo>
                  <a:pt x="248191" y="80009"/>
                </a:lnTo>
                <a:lnTo>
                  <a:pt x="247239" y="77469"/>
                </a:lnTo>
                <a:close/>
                <a:moveTo>
                  <a:pt x="220251" y="69850"/>
                </a:moveTo>
                <a:lnTo>
                  <a:pt x="220251" y="82550"/>
                </a:lnTo>
                <a:lnTo>
                  <a:pt x="206916" y="88900"/>
                </a:lnTo>
                <a:lnTo>
                  <a:pt x="218346" y="88900"/>
                </a:lnTo>
                <a:lnTo>
                  <a:pt x="222791" y="86359"/>
                </a:lnTo>
                <a:lnTo>
                  <a:pt x="229141" y="86359"/>
                </a:lnTo>
                <a:lnTo>
                  <a:pt x="227871" y="83819"/>
                </a:lnTo>
                <a:lnTo>
                  <a:pt x="238666" y="80009"/>
                </a:lnTo>
                <a:lnTo>
                  <a:pt x="225331" y="80009"/>
                </a:lnTo>
                <a:lnTo>
                  <a:pt x="220251" y="69850"/>
                </a:lnTo>
                <a:close/>
                <a:moveTo>
                  <a:pt x="293911" y="76200"/>
                </a:moveTo>
                <a:lnTo>
                  <a:pt x="287561" y="76200"/>
                </a:lnTo>
                <a:lnTo>
                  <a:pt x="294546" y="88900"/>
                </a:lnTo>
                <a:lnTo>
                  <a:pt x="294546" y="77469"/>
                </a:lnTo>
                <a:lnTo>
                  <a:pt x="293911" y="76200"/>
                </a:lnTo>
                <a:close/>
                <a:moveTo>
                  <a:pt x="266606" y="68579"/>
                </a:moveTo>
                <a:lnTo>
                  <a:pt x="266606" y="80009"/>
                </a:lnTo>
                <a:lnTo>
                  <a:pt x="253271" y="87629"/>
                </a:lnTo>
                <a:lnTo>
                  <a:pt x="266479" y="87629"/>
                </a:lnTo>
                <a:lnTo>
                  <a:pt x="269146" y="86359"/>
                </a:lnTo>
                <a:lnTo>
                  <a:pt x="275496" y="86359"/>
                </a:lnTo>
                <a:lnTo>
                  <a:pt x="274226" y="82550"/>
                </a:lnTo>
                <a:lnTo>
                  <a:pt x="285021" y="77469"/>
                </a:lnTo>
                <a:lnTo>
                  <a:pt x="271686" y="77469"/>
                </a:lnTo>
                <a:lnTo>
                  <a:pt x="266606" y="68579"/>
                </a:lnTo>
                <a:close/>
                <a:moveTo>
                  <a:pt x="340901" y="74929"/>
                </a:moveTo>
                <a:lnTo>
                  <a:pt x="333916" y="74929"/>
                </a:lnTo>
                <a:lnTo>
                  <a:pt x="340901" y="87629"/>
                </a:lnTo>
                <a:lnTo>
                  <a:pt x="340901" y="74929"/>
                </a:lnTo>
                <a:close/>
                <a:moveTo>
                  <a:pt x="127541" y="76200"/>
                </a:moveTo>
                <a:lnTo>
                  <a:pt x="122461" y="76200"/>
                </a:lnTo>
                <a:lnTo>
                  <a:pt x="127541" y="86359"/>
                </a:lnTo>
                <a:lnTo>
                  <a:pt x="127541" y="76200"/>
                </a:lnTo>
                <a:close/>
                <a:moveTo>
                  <a:pt x="312961" y="67309"/>
                </a:moveTo>
                <a:lnTo>
                  <a:pt x="312961" y="80009"/>
                </a:lnTo>
                <a:lnTo>
                  <a:pt x="299626" y="86359"/>
                </a:lnTo>
                <a:lnTo>
                  <a:pt x="311691" y="86359"/>
                </a:lnTo>
                <a:lnTo>
                  <a:pt x="315501" y="83819"/>
                </a:lnTo>
                <a:lnTo>
                  <a:pt x="321851" y="83819"/>
                </a:lnTo>
                <a:lnTo>
                  <a:pt x="320581" y="81279"/>
                </a:lnTo>
                <a:lnTo>
                  <a:pt x="331376" y="76200"/>
                </a:lnTo>
                <a:lnTo>
                  <a:pt x="318041" y="76200"/>
                </a:lnTo>
                <a:lnTo>
                  <a:pt x="312961" y="67309"/>
                </a:lnTo>
                <a:close/>
                <a:moveTo>
                  <a:pt x="359316" y="67309"/>
                </a:moveTo>
                <a:lnTo>
                  <a:pt x="359316" y="77469"/>
                </a:lnTo>
                <a:lnTo>
                  <a:pt x="345981" y="86359"/>
                </a:lnTo>
                <a:lnTo>
                  <a:pt x="355189" y="86359"/>
                </a:lnTo>
                <a:lnTo>
                  <a:pt x="361856" y="82550"/>
                </a:lnTo>
                <a:lnTo>
                  <a:pt x="368206" y="82550"/>
                </a:lnTo>
                <a:lnTo>
                  <a:pt x="366936" y="80009"/>
                </a:lnTo>
                <a:lnTo>
                  <a:pt x="377731" y="74929"/>
                </a:lnTo>
                <a:lnTo>
                  <a:pt x="364396" y="74929"/>
                </a:lnTo>
                <a:lnTo>
                  <a:pt x="359316" y="67309"/>
                </a:lnTo>
                <a:close/>
                <a:moveTo>
                  <a:pt x="387256" y="73659"/>
                </a:moveTo>
                <a:lnTo>
                  <a:pt x="380271" y="73659"/>
                </a:lnTo>
                <a:lnTo>
                  <a:pt x="387256" y="86359"/>
                </a:lnTo>
                <a:lnTo>
                  <a:pt x="387256" y="73659"/>
                </a:lnTo>
                <a:close/>
                <a:moveTo>
                  <a:pt x="433611" y="71119"/>
                </a:moveTo>
                <a:lnTo>
                  <a:pt x="426626" y="71119"/>
                </a:lnTo>
                <a:lnTo>
                  <a:pt x="433611" y="86359"/>
                </a:lnTo>
                <a:lnTo>
                  <a:pt x="433611" y="71119"/>
                </a:lnTo>
                <a:close/>
                <a:moveTo>
                  <a:pt x="173261" y="69850"/>
                </a:moveTo>
                <a:lnTo>
                  <a:pt x="166911" y="69850"/>
                </a:lnTo>
                <a:lnTo>
                  <a:pt x="173896" y="83819"/>
                </a:lnTo>
                <a:lnTo>
                  <a:pt x="173896" y="71119"/>
                </a:lnTo>
                <a:lnTo>
                  <a:pt x="173261" y="69850"/>
                </a:lnTo>
                <a:close/>
                <a:moveTo>
                  <a:pt x="405671" y="64769"/>
                </a:moveTo>
                <a:lnTo>
                  <a:pt x="405671" y="76200"/>
                </a:lnTo>
                <a:lnTo>
                  <a:pt x="392336" y="83819"/>
                </a:lnTo>
                <a:lnTo>
                  <a:pt x="403766" y="83819"/>
                </a:lnTo>
                <a:lnTo>
                  <a:pt x="408211" y="81279"/>
                </a:lnTo>
                <a:lnTo>
                  <a:pt x="414561" y="81279"/>
                </a:lnTo>
                <a:lnTo>
                  <a:pt x="413291" y="80009"/>
                </a:lnTo>
                <a:lnTo>
                  <a:pt x="422816" y="73659"/>
                </a:lnTo>
                <a:lnTo>
                  <a:pt x="410751" y="73659"/>
                </a:lnTo>
                <a:lnTo>
                  <a:pt x="405671" y="64769"/>
                </a:lnTo>
                <a:close/>
                <a:moveTo>
                  <a:pt x="145956" y="63500"/>
                </a:moveTo>
                <a:lnTo>
                  <a:pt x="145956" y="74929"/>
                </a:lnTo>
                <a:lnTo>
                  <a:pt x="131986" y="82550"/>
                </a:lnTo>
                <a:lnTo>
                  <a:pt x="142781" y="82550"/>
                </a:lnTo>
                <a:lnTo>
                  <a:pt x="148496" y="80009"/>
                </a:lnTo>
                <a:lnTo>
                  <a:pt x="154846" y="80009"/>
                </a:lnTo>
                <a:lnTo>
                  <a:pt x="153576" y="77469"/>
                </a:lnTo>
                <a:lnTo>
                  <a:pt x="160244" y="73659"/>
                </a:lnTo>
                <a:lnTo>
                  <a:pt x="150401" y="73659"/>
                </a:lnTo>
                <a:lnTo>
                  <a:pt x="145956" y="63500"/>
                </a:lnTo>
                <a:close/>
                <a:moveTo>
                  <a:pt x="219616" y="68579"/>
                </a:moveTo>
                <a:lnTo>
                  <a:pt x="213266" y="68579"/>
                </a:lnTo>
                <a:lnTo>
                  <a:pt x="220251" y="82550"/>
                </a:lnTo>
                <a:lnTo>
                  <a:pt x="220251" y="69850"/>
                </a:lnTo>
                <a:lnTo>
                  <a:pt x="219616" y="68579"/>
                </a:lnTo>
                <a:close/>
                <a:moveTo>
                  <a:pt x="440596" y="52069"/>
                </a:moveTo>
                <a:lnTo>
                  <a:pt x="440596" y="81279"/>
                </a:lnTo>
                <a:lnTo>
                  <a:pt x="438691" y="82550"/>
                </a:lnTo>
                <a:lnTo>
                  <a:pt x="457106" y="82550"/>
                </a:lnTo>
                <a:lnTo>
                  <a:pt x="457106" y="67309"/>
                </a:lnTo>
                <a:lnTo>
                  <a:pt x="445676" y="55879"/>
                </a:lnTo>
                <a:lnTo>
                  <a:pt x="442501" y="54609"/>
                </a:lnTo>
                <a:lnTo>
                  <a:pt x="440596" y="52069"/>
                </a:lnTo>
                <a:close/>
                <a:moveTo>
                  <a:pt x="440596" y="80009"/>
                </a:moveTo>
                <a:lnTo>
                  <a:pt x="438056" y="80009"/>
                </a:lnTo>
                <a:lnTo>
                  <a:pt x="440596" y="81279"/>
                </a:lnTo>
                <a:lnTo>
                  <a:pt x="440596" y="80009"/>
                </a:lnTo>
                <a:close/>
                <a:moveTo>
                  <a:pt x="238666" y="60959"/>
                </a:moveTo>
                <a:lnTo>
                  <a:pt x="238666" y="73659"/>
                </a:lnTo>
                <a:lnTo>
                  <a:pt x="225331" y="80009"/>
                </a:lnTo>
                <a:lnTo>
                  <a:pt x="238666" y="80009"/>
                </a:lnTo>
                <a:lnTo>
                  <a:pt x="241206" y="77469"/>
                </a:lnTo>
                <a:lnTo>
                  <a:pt x="247239" y="77469"/>
                </a:lnTo>
                <a:lnTo>
                  <a:pt x="246286" y="74929"/>
                </a:lnTo>
                <a:lnTo>
                  <a:pt x="255176" y="69850"/>
                </a:lnTo>
                <a:lnTo>
                  <a:pt x="243111" y="69850"/>
                </a:lnTo>
                <a:lnTo>
                  <a:pt x="238666" y="60959"/>
                </a:lnTo>
                <a:close/>
                <a:moveTo>
                  <a:pt x="265971" y="67309"/>
                </a:moveTo>
                <a:lnTo>
                  <a:pt x="259621" y="67309"/>
                </a:lnTo>
                <a:lnTo>
                  <a:pt x="266606" y="80009"/>
                </a:lnTo>
                <a:lnTo>
                  <a:pt x="266606" y="68579"/>
                </a:lnTo>
                <a:lnTo>
                  <a:pt x="265971" y="67309"/>
                </a:lnTo>
                <a:close/>
                <a:moveTo>
                  <a:pt x="312961" y="67309"/>
                </a:moveTo>
                <a:lnTo>
                  <a:pt x="305976" y="67309"/>
                </a:lnTo>
                <a:lnTo>
                  <a:pt x="312961" y="80009"/>
                </a:lnTo>
                <a:lnTo>
                  <a:pt x="312961" y="67309"/>
                </a:lnTo>
                <a:close/>
                <a:moveTo>
                  <a:pt x="285021" y="59689"/>
                </a:moveTo>
                <a:lnTo>
                  <a:pt x="285021" y="71119"/>
                </a:lnTo>
                <a:lnTo>
                  <a:pt x="271686" y="77469"/>
                </a:lnTo>
                <a:lnTo>
                  <a:pt x="285021" y="77469"/>
                </a:lnTo>
                <a:lnTo>
                  <a:pt x="287561" y="76200"/>
                </a:lnTo>
                <a:lnTo>
                  <a:pt x="293911" y="76200"/>
                </a:lnTo>
                <a:lnTo>
                  <a:pt x="292641" y="73659"/>
                </a:lnTo>
                <a:lnTo>
                  <a:pt x="303309" y="68579"/>
                </a:lnTo>
                <a:lnTo>
                  <a:pt x="290101" y="68579"/>
                </a:lnTo>
                <a:lnTo>
                  <a:pt x="285021" y="59689"/>
                </a:lnTo>
                <a:close/>
                <a:moveTo>
                  <a:pt x="358364" y="64769"/>
                </a:moveTo>
                <a:lnTo>
                  <a:pt x="352331" y="64769"/>
                </a:lnTo>
                <a:lnTo>
                  <a:pt x="359316" y="77469"/>
                </a:lnTo>
                <a:lnTo>
                  <a:pt x="359316" y="67309"/>
                </a:lnTo>
                <a:lnTo>
                  <a:pt x="358364" y="64769"/>
                </a:lnTo>
                <a:close/>
                <a:moveTo>
                  <a:pt x="331376" y="58419"/>
                </a:moveTo>
                <a:lnTo>
                  <a:pt x="331376" y="69850"/>
                </a:lnTo>
                <a:lnTo>
                  <a:pt x="318041" y="76200"/>
                </a:lnTo>
                <a:lnTo>
                  <a:pt x="331376" y="76200"/>
                </a:lnTo>
                <a:lnTo>
                  <a:pt x="333916" y="74929"/>
                </a:lnTo>
                <a:lnTo>
                  <a:pt x="340901" y="74929"/>
                </a:lnTo>
                <a:lnTo>
                  <a:pt x="338996" y="71119"/>
                </a:lnTo>
                <a:lnTo>
                  <a:pt x="346616" y="67309"/>
                </a:lnTo>
                <a:lnTo>
                  <a:pt x="336456" y="67309"/>
                </a:lnTo>
                <a:lnTo>
                  <a:pt x="331376" y="58419"/>
                </a:lnTo>
                <a:close/>
                <a:moveTo>
                  <a:pt x="405036" y="63500"/>
                </a:moveTo>
                <a:lnTo>
                  <a:pt x="398686" y="63500"/>
                </a:lnTo>
                <a:lnTo>
                  <a:pt x="405671" y="76200"/>
                </a:lnTo>
                <a:lnTo>
                  <a:pt x="405671" y="64769"/>
                </a:lnTo>
                <a:lnTo>
                  <a:pt x="405036" y="63500"/>
                </a:lnTo>
                <a:close/>
                <a:moveTo>
                  <a:pt x="145956" y="63500"/>
                </a:moveTo>
                <a:lnTo>
                  <a:pt x="139606" y="63500"/>
                </a:lnTo>
                <a:lnTo>
                  <a:pt x="145956" y="74929"/>
                </a:lnTo>
                <a:lnTo>
                  <a:pt x="145956" y="63500"/>
                </a:lnTo>
                <a:close/>
                <a:moveTo>
                  <a:pt x="377731" y="57150"/>
                </a:moveTo>
                <a:lnTo>
                  <a:pt x="377731" y="68579"/>
                </a:lnTo>
                <a:lnTo>
                  <a:pt x="364396" y="74929"/>
                </a:lnTo>
                <a:lnTo>
                  <a:pt x="377731" y="74929"/>
                </a:lnTo>
                <a:lnTo>
                  <a:pt x="380271" y="73659"/>
                </a:lnTo>
                <a:lnTo>
                  <a:pt x="387256" y="73659"/>
                </a:lnTo>
                <a:lnTo>
                  <a:pt x="385351" y="69850"/>
                </a:lnTo>
                <a:lnTo>
                  <a:pt x="393606" y="67309"/>
                </a:lnTo>
                <a:lnTo>
                  <a:pt x="382811" y="67309"/>
                </a:lnTo>
                <a:lnTo>
                  <a:pt x="377731" y="57150"/>
                </a:lnTo>
                <a:close/>
                <a:moveTo>
                  <a:pt x="163736" y="54609"/>
                </a:moveTo>
                <a:lnTo>
                  <a:pt x="163736" y="64769"/>
                </a:lnTo>
                <a:lnTo>
                  <a:pt x="150401" y="73659"/>
                </a:lnTo>
                <a:lnTo>
                  <a:pt x="160244" y="73659"/>
                </a:lnTo>
                <a:lnTo>
                  <a:pt x="166911" y="69850"/>
                </a:lnTo>
                <a:lnTo>
                  <a:pt x="173261" y="69850"/>
                </a:lnTo>
                <a:lnTo>
                  <a:pt x="171356" y="67309"/>
                </a:lnTo>
                <a:lnTo>
                  <a:pt x="182024" y="62229"/>
                </a:lnTo>
                <a:lnTo>
                  <a:pt x="168816" y="62229"/>
                </a:lnTo>
                <a:lnTo>
                  <a:pt x="163736" y="54609"/>
                </a:lnTo>
                <a:close/>
                <a:moveTo>
                  <a:pt x="191041" y="60959"/>
                </a:moveTo>
                <a:lnTo>
                  <a:pt x="184691" y="60959"/>
                </a:lnTo>
                <a:lnTo>
                  <a:pt x="192311" y="73659"/>
                </a:lnTo>
                <a:lnTo>
                  <a:pt x="192311" y="62229"/>
                </a:lnTo>
                <a:lnTo>
                  <a:pt x="191041" y="60959"/>
                </a:lnTo>
                <a:close/>
                <a:moveTo>
                  <a:pt x="237396" y="58419"/>
                </a:moveTo>
                <a:lnTo>
                  <a:pt x="231046" y="58419"/>
                </a:lnTo>
                <a:lnTo>
                  <a:pt x="238666" y="73659"/>
                </a:lnTo>
                <a:lnTo>
                  <a:pt x="238666" y="60959"/>
                </a:lnTo>
                <a:lnTo>
                  <a:pt x="237396" y="58419"/>
                </a:lnTo>
                <a:close/>
                <a:moveTo>
                  <a:pt x="422181" y="41909"/>
                </a:moveTo>
                <a:lnTo>
                  <a:pt x="422181" y="67309"/>
                </a:lnTo>
                <a:lnTo>
                  <a:pt x="410751" y="73659"/>
                </a:lnTo>
                <a:lnTo>
                  <a:pt x="422816" y="73659"/>
                </a:lnTo>
                <a:lnTo>
                  <a:pt x="426626" y="71119"/>
                </a:lnTo>
                <a:lnTo>
                  <a:pt x="433611" y="71119"/>
                </a:lnTo>
                <a:lnTo>
                  <a:pt x="433611" y="48259"/>
                </a:lnTo>
                <a:lnTo>
                  <a:pt x="422181" y="41909"/>
                </a:lnTo>
                <a:close/>
                <a:moveTo>
                  <a:pt x="210091" y="52069"/>
                </a:moveTo>
                <a:lnTo>
                  <a:pt x="210091" y="63500"/>
                </a:lnTo>
                <a:lnTo>
                  <a:pt x="196756" y="71119"/>
                </a:lnTo>
                <a:lnTo>
                  <a:pt x="208821" y="71119"/>
                </a:lnTo>
                <a:lnTo>
                  <a:pt x="213266" y="68579"/>
                </a:lnTo>
                <a:lnTo>
                  <a:pt x="219616" y="68579"/>
                </a:lnTo>
                <a:lnTo>
                  <a:pt x="217711" y="67309"/>
                </a:lnTo>
                <a:lnTo>
                  <a:pt x="227236" y="60959"/>
                </a:lnTo>
                <a:lnTo>
                  <a:pt x="215171" y="60959"/>
                </a:lnTo>
                <a:lnTo>
                  <a:pt x="210091" y="52069"/>
                </a:lnTo>
                <a:close/>
                <a:moveTo>
                  <a:pt x="283751" y="57150"/>
                </a:moveTo>
                <a:lnTo>
                  <a:pt x="277401" y="57150"/>
                </a:lnTo>
                <a:lnTo>
                  <a:pt x="285021" y="71119"/>
                </a:lnTo>
                <a:lnTo>
                  <a:pt x="285021" y="59689"/>
                </a:lnTo>
                <a:lnTo>
                  <a:pt x="283751" y="57150"/>
                </a:lnTo>
                <a:close/>
                <a:moveTo>
                  <a:pt x="257081" y="50800"/>
                </a:moveTo>
                <a:lnTo>
                  <a:pt x="257081" y="62229"/>
                </a:lnTo>
                <a:lnTo>
                  <a:pt x="243111" y="69850"/>
                </a:lnTo>
                <a:lnTo>
                  <a:pt x="255176" y="69850"/>
                </a:lnTo>
                <a:lnTo>
                  <a:pt x="259621" y="67309"/>
                </a:lnTo>
                <a:lnTo>
                  <a:pt x="265971" y="67309"/>
                </a:lnTo>
                <a:lnTo>
                  <a:pt x="264066" y="64769"/>
                </a:lnTo>
                <a:lnTo>
                  <a:pt x="270734" y="60959"/>
                </a:lnTo>
                <a:lnTo>
                  <a:pt x="261526" y="60959"/>
                </a:lnTo>
                <a:lnTo>
                  <a:pt x="257081" y="50800"/>
                </a:lnTo>
                <a:close/>
                <a:moveTo>
                  <a:pt x="330106" y="55879"/>
                </a:moveTo>
                <a:lnTo>
                  <a:pt x="324391" y="55879"/>
                </a:lnTo>
                <a:lnTo>
                  <a:pt x="331376" y="69850"/>
                </a:lnTo>
                <a:lnTo>
                  <a:pt x="331376" y="58419"/>
                </a:lnTo>
                <a:lnTo>
                  <a:pt x="330106" y="55879"/>
                </a:lnTo>
                <a:close/>
                <a:moveTo>
                  <a:pt x="303436" y="49529"/>
                </a:moveTo>
                <a:lnTo>
                  <a:pt x="303436" y="60959"/>
                </a:lnTo>
                <a:lnTo>
                  <a:pt x="290101" y="68579"/>
                </a:lnTo>
                <a:lnTo>
                  <a:pt x="303309" y="68579"/>
                </a:lnTo>
                <a:lnTo>
                  <a:pt x="305976" y="67309"/>
                </a:lnTo>
                <a:lnTo>
                  <a:pt x="312961" y="67309"/>
                </a:lnTo>
                <a:lnTo>
                  <a:pt x="311056" y="63500"/>
                </a:lnTo>
                <a:lnTo>
                  <a:pt x="319946" y="58419"/>
                </a:lnTo>
                <a:lnTo>
                  <a:pt x="307881" y="58419"/>
                </a:lnTo>
                <a:lnTo>
                  <a:pt x="303436" y="49529"/>
                </a:lnTo>
                <a:close/>
                <a:moveTo>
                  <a:pt x="377096" y="54609"/>
                </a:moveTo>
                <a:lnTo>
                  <a:pt x="370746" y="54609"/>
                </a:lnTo>
                <a:lnTo>
                  <a:pt x="377731" y="68579"/>
                </a:lnTo>
                <a:lnTo>
                  <a:pt x="377731" y="57150"/>
                </a:lnTo>
                <a:lnTo>
                  <a:pt x="377096" y="54609"/>
                </a:lnTo>
                <a:close/>
                <a:moveTo>
                  <a:pt x="349791" y="48259"/>
                </a:moveTo>
                <a:lnTo>
                  <a:pt x="349791" y="60959"/>
                </a:lnTo>
                <a:lnTo>
                  <a:pt x="336456" y="67309"/>
                </a:lnTo>
                <a:lnTo>
                  <a:pt x="346616" y="67309"/>
                </a:lnTo>
                <a:lnTo>
                  <a:pt x="352331" y="64769"/>
                </a:lnTo>
                <a:lnTo>
                  <a:pt x="358364" y="64769"/>
                </a:lnTo>
                <a:lnTo>
                  <a:pt x="357411" y="62229"/>
                </a:lnTo>
                <a:lnTo>
                  <a:pt x="366301" y="57150"/>
                </a:lnTo>
                <a:lnTo>
                  <a:pt x="354236" y="57150"/>
                </a:lnTo>
                <a:lnTo>
                  <a:pt x="349791" y="48259"/>
                </a:lnTo>
                <a:close/>
                <a:moveTo>
                  <a:pt x="396146" y="26669"/>
                </a:moveTo>
                <a:lnTo>
                  <a:pt x="396146" y="58419"/>
                </a:lnTo>
                <a:lnTo>
                  <a:pt x="382811" y="67309"/>
                </a:lnTo>
                <a:lnTo>
                  <a:pt x="393606" y="67309"/>
                </a:lnTo>
                <a:lnTo>
                  <a:pt x="398686" y="63500"/>
                </a:lnTo>
                <a:lnTo>
                  <a:pt x="405036" y="63500"/>
                </a:lnTo>
                <a:lnTo>
                  <a:pt x="403766" y="60959"/>
                </a:lnTo>
                <a:lnTo>
                  <a:pt x="407576" y="58419"/>
                </a:lnTo>
                <a:lnTo>
                  <a:pt x="422181" y="58419"/>
                </a:lnTo>
                <a:lnTo>
                  <a:pt x="422181" y="55879"/>
                </a:lnTo>
                <a:lnTo>
                  <a:pt x="401226" y="55879"/>
                </a:lnTo>
                <a:lnTo>
                  <a:pt x="399956" y="54609"/>
                </a:lnTo>
                <a:lnTo>
                  <a:pt x="401861" y="54609"/>
                </a:lnTo>
                <a:lnTo>
                  <a:pt x="401861" y="29209"/>
                </a:lnTo>
                <a:lnTo>
                  <a:pt x="399956" y="29209"/>
                </a:lnTo>
                <a:lnTo>
                  <a:pt x="396146" y="26669"/>
                </a:lnTo>
                <a:close/>
                <a:moveTo>
                  <a:pt x="422181" y="58419"/>
                </a:moveTo>
                <a:lnTo>
                  <a:pt x="407576" y="58419"/>
                </a:lnTo>
                <a:lnTo>
                  <a:pt x="412656" y="60959"/>
                </a:lnTo>
                <a:lnTo>
                  <a:pt x="417736" y="64769"/>
                </a:lnTo>
                <a:lnTo>
                  <a:pt x="422181" y="67309"/>
                </a:lnTo>
                <a:lnTo>
                  <a:pt x="422181" y="58419"/>
                </a:lnTo>
                <a:close/>
                <a:moveTo>
                  <a:pt x="163736" y="54609"/>
                </a:moveTo>
                <a:lnTo>
                  <a:pt x="157386" y="54609"/>
                </a:lnTo>
                <a:lnTo>
                  <a:pt x="163736" y="64769"/>
                </a:lnTo>
                <a:lnTo>
                  <a:pt x="163736" y="54609"/>
                </a:lnTo>
                <a:close/>
                <a:moveTo>
                  <a:pt x="210091" y="50800"/>
                </a:moveTo>
                <a:lnTo>
                  <a:pt x="203106" y="50800"/>
                </a:lnTo>
                <a:lnTo>
                  <a:pt x="210091" y="63500"/>
                </a:lnTo>
                <a:lnTo>
                  <a:pt x="210091" y="50800"/>
                </a:lnTo>
                <a:close/>
                <a:moveTo>
                  <a:pt x="182151" y="43179"/>
                </a:moveTo>
                <a:lnTo>
                  <a:pt x="182151" y="54609"/>
                </a:lnTo>
                <a:lnTo>
                  <a:pt x="168816" y="62229"/>
                </a:lnTo>
                <a:lnTo>
                  <a:pt x="182024" y="62229"/>
                </a:lnTo>
                <a:lnTo>
                  <a:pt x="184691" y="60959"/>
                </a:lnTo>
                <a:lnTo>
                  <a:pt x="191041" y="60959"/>
                </a:lnTo>
                <a:lnTo>
                  <a:pt x="189771" y="57150"/>
                </a:lnTo>
                <a:lnTo>
                  <a:pt x="200566" y="52069"/>
                </a:lnTo>
                <a:lnTo>
                  <a:pt x="187231" y="52069"/>
                </a:lnTo>
                <a:lnTo>
                  <a:pt x="182786" y="44450"/>
                </a:lnTo>
                <a:lnTo>
                  <a:pt x="182151" y="43179"/>
                </a:lnTo>
                <a:close/>
                <a:moveTo>
                  <a:pt x="256446" y="49529"/>
                </a:moveTo>
                <a:lnTo>
                  <a:pt x="249461" y="49529"/>
                </a:lnTo>
                <a:lnTo>
                  <a:pt x="257081" y="62229"/>
                </a:lnTo>
                <a:lnTo>
                  <a:pt x="257081" y="50800"/>
                </a:lnTo>
                <a:lnTo>
                  <a:pt x="256446" y="49529"/>
                </a:lnTo>
                <a:close/>
                <a:moveTo>
                  <a:pt x="228506" y="41909"/>
                </a:moveTo>
                <a:lnTo>
                  <a:pt x="228506" y="54609"/>
                </a:lnTo>
                <a:lnTo>
                  <a:pt x="215171" y="60959"/>
                </a:lnTo>
                <a:lnTo>
                  <a:pt x="227236" y="60959"/>
                </a:lnTo>
                <a:lnTo>
                  <a:pt x="231046" y="58419"/>
                </a:lnTo>
                <a:lnTo>
                  <a:pt x="237396" y="58419"/>
                </a:lnTo>
                <a:lnTo>
                  <a:pt x="236126" y="55879"/>
                </a:lnTo>
                <a:lnTo>
                  <a:pt x="246921" y="50800"/>
                </a:lnTo>
                <a:lnTo>
                  <a:pt x="233586" y="50800"/>
                </a:lnTo>
                <a:lnTo>
                  <a:pt x="228506" y="41909"/>
                </a:lnTo>
                <a:close/>
                <a:moveTo>
                  <a:pt x="274861" y="41909"/>
                </a:moveTo>
                <a:lnTo>
                  <a:pt x="274861" y="52069"/>
                </a:lnTo>
                <a:lnTo>
                  <a:pt x="261526" y="60959"/>
                </a:lnTo>
                <a:lnTo>
                  <a:pt x="270734" y="60959"/>
                </a:lnTo>
                <a:lnTo>
                  <a:pt x="277401" y="57150"/>
                </a:lnTo>
                <a:lnTo>
                  <a:pt x="283751" y="57150"/>
                </a:lnTo>
                <a:lnTo>
                  <a:pt x="282481" y="54609"/>
                </a:lnTo>
                <a:lnTo>
                  <a:pt x="293149" y="49529"/>
                </a:lnTo>
                <a:lnTo>
                  <a:pt x="279941" y="49529"/>
                </a:lnTo>
                <a:lnTo>
                  <a:pt x="274861" y="41909"/>
                </a:lnTo>
                <a:close/>
                <a:moveTo>
                  <a:pt x="302166" y="48259"/>
                </a:moveTo>
                <a:lnTo>
                  <a:pt x="295816" y="48259"/>
                </a:lnTo>
                <a:lnTo>
                  <a:pt x="303436" y="60959"/>
                </a:lnTo>
                <a:lnTo>
                  <a:pt x="303436" y="49529"/>
                </a:lnTo>
                <a:lnTo>
                  <a:pt x="302166" y="48259"/>
                </a:lnTo>
                <a:close/>
                <a:moveTo>
                  <a:pt x="348521" y="45719"/>
                </a:moveTo>
                <a:lnTo>
                  <a:pt x="342171" y="45719"/>
                </a:lnTo>
                <a:lnTo>
                  <a:pt x="349791" y="60959"/>
                </a:lnTo>
                <a:lnTo>
                  <a:pt x="349791" y="48259"/>
                </a:lnTo>
                <a:lnTo>
                  <a:pt x="348521" y="45719"/>
                </a:lnTo>
                <a:close/>
                <a:moveTo>
                  <a:pt x="321216" y="39369"/>
                </a:moveTo>
                <a:lnTo>
                  <a:pt x="321216" y="50800"/>
                </a:lnTo>
                <a:lnTo>
                  <a:pt x="307881" y="58419"/>
                </a:lnTo>
                <a:lnTo>
                  <a:pt x="319946" y="58419"/>
                </a:lnTo>
                <a:lnTo>
                  <a:pt x="324391" y="55879"/>
                </a:lnTo>
                <a:lnTo>
                  <a:pt x="330106" y="55879"/>
                </a:lnTo>
                <a:lnTo>
                  <a:pt x="328836" y="54609"/>
                </a:lnTo>
                <a:lnTo>
                  <a:pt x="338361" y="48259"/>
                </a:lnTo>
                <a:lnTo>
                  <a:pt x="326296" y="48259"/>
                </a:lnTo>
                <a:lnTo>
                  <a:pt x="321216" y="39369"/>
                </a:lnTo>
                <a:close/>
                <a:moveTo>
                  <a:pt x="379001" y="20319"/>
                </a:moveTo>
                <a:lnTo>
                  <a:pt x="379001" y="43179"/>
                </a:lnTo>
                <a:lnTo>
                  <a:pt x="372651" y="48259"/>
                </a:lnTo>
                <a:lnTo>
                  <a:pt x="389161" y="48259"/>
                </a:lnTo>
                <a:lnTo>
                  <a:pt x="391066" y="49529"/>
                </a:lnTo>
                <a:lnTo>
                  <a:pt x="396146" y="58419"/>
                </a:lnTo>
                <a:lnTo>
                  <a:pt x="396146" y="26669"/>
                </a:lnTo>
                <a:lnTo>
                  <a:pt x="393606" y="25400"/>
                </a:lnTo>
                <a:lnTo>
                  <a:pt x="387256" y="22859"/>
                </a:lnTo>
                <a:lnTo>
                  <a:pt x="379001" y="20319"/>
                </a:lnTo>
                <a:close/>
                <a:moveTo>
                  <a:pt x="368206" y="15239"/>
                </a:moveTo>
                <a:lnTo>
                  <a:pt x="368206" y="49529"/>
                </a:lnTo>
                <a:lnTo>
                  <a:pt x="354236" y="57150"/>
                </a:lnTo>
                <a:lnTo>
                  <a:pt x="366301" y="57150"/>
                </a:lnTo>
                <a:lnTo>
                  <a:pt x="370746" y="54609"/>
                </a:lnTo>
                <a:lnTo>
                  <a:pt x="377096" y="54609"/>
                </a:lnTo>
                <a:lnTo>
                  <a:pt x="375191" y="52069"/>
                </a:lnTo>
                <a:lnTo>
                  <a:pt x="385986" y="48259"/>
                </a:lnTo>
                <a:lnTo>
                  <a:pt x="372651" y="48259"/>
                </a:lnTo>
                <a:lnTo>
                  <a:pt x="368841" y="39369"/>
                </a:lnTo>
                <a:lnTo>
                  <a:pt x="379001" y="39369"/>
                </a:lnTo>
                <a:lnTo>
                  <a:pt x="379001" y="20319"/>
                </a:lnTo>
                <a:lnTo>
                  <a:pt x="368206" y="15239"/>
                </a:lnTo>
                <a:close/>
                <a:moveTo>
                  <a:pt x="401861" y="29209"/>
                </a:moveTo>
                <a:lnTo>
                  <a:pt x="401861" y="54609"/>
                </a:lnTo>
                <a:lnTo>
                  <a:pt x="401226" y="55879"/>
                </a:lnTo>
                <a:lnTo>
                  <a:pt x="422181" y="55879"/>
                </a:lnTo>
                <a:lnTo>
                  <a:pt x="422181" y="41909"/>
                </a:lnTo>
                <a:lnTo>
                  <a:pt x="420276" y="39369"/>
                </a:lnTo>
                <a:lnTo>
                  <a:pt x="415831" y="36829"/>
                </a:lnTo>
                <a:lnTo>
                  <a:pt x="405671" y="30479"/>
                </a:lnTo>
                <a:lnTo>
                  <a:pt x="401861" y="29209"/>
                </a:lnTo>
                <a:close/>
                <a:moveTo>
                  <a:pt x="182151" y="44450"/>
                </a:moveTo>
                <a:lnTo>
                  <a:pt x="176436" y="44450"/>
                </a:lnTo>
                <a:lnTo>
                  <a:pt x="182151" y="54609"/>
                </a:lnTo>
                <a:lnTo>
                  <a:pt x="182151" y="44450"/>
                </a:lnTo>
                <a:close/>
                <a:moveTo>
                  <a:pt x="228506" y="41909"/>
                </a:moveTo>
                <a:lnTo>
                  <a:pt x="221521" y="41909"/>
                </a:lnTo>
                <a:lnTo>
                  <a:pt x="228506" y="54609"/>
                </a:lnTo>
                <a:lnTo>
                  <a:pt x="228506" y="41909"/>
                </a:lnTo>
                <a:close/>
                <a:moveTo>
                  <a:pt x="218981" y="6350"/>
                </a:moveTo>
                <a:lnTo>
                  <a:pt x="200566" y="11429"/>
                </a:lnTo>
                <a:lnTo>
                  <a:pt x="200566" y="45719"/>
                </a:lnTo>
                <a:lnTo>
                  <a:pt x="187231" y="52069"/>
                </a:lnTo>
                <a:lnTo>
                  <a:pt x="200566" y="52069"/>
                </a:lnTo>
                <a:lnTo>
                  <a:pt x="203106" y="50800"/>
                </a:lnTo>
                <a:lnTo>
                  <a:pt x="210091" y="50800"/>
                </a:lnTo>
                <a:lnTo>
                  <a:pt x="208186" y="48259"/>
                </a:lnTo>
                <a:lnTo>
                  <a:pt x="216441" y="43179"/>
                </a:lnTo>
                <a:lnTo>
                  <a:pt x="205646" y="43179"/>
                </a:lnTo>
                <a:lnTo>
                  <a:pt x="201201" y="35559"/>
                </a:lnTo>
                <a:lnTo>
                  <a:pt x="216441" y="30479"/>
                </a:lnTo>
                <a:lnTo>
                  <a:pt x="218981" y="30479"/>
                </a:lnTo>
                <a:lnTo>
                  <a:pt x="218981" y="6350"/>
                </a:lnTo>
                <a:close/>
                <a:moveTo>
                  <a:pt x="273909" y="39369"/>
                </a:moveTo>
                <a:lnTo>
                  <a:pt x="267876" y="39369"/>
                </a:lnTo>
                <a:lnTo>
                  <a:pt x="274861" y="52069"/>
                </a:lnTo>
                <a:lnTo>
                  <a:pt x="274861" y="41909"/>
                </a:lnTo>
                <a:lnTo>
                  <a:pt x="273909" y="39369"/>
                </a:lnTo>
                <a:close/>
                <a:moveTo>
                  <a:pt x="246921" y="33019"/>
                </a:moveTo>
                <a:lnTo>
                  <a:pt x="246921" y="44450"/>
                </a:lnTo>
                <a:lnTo>
                  <a:pt x="233586" y="50800"/>
                </a:lnTo>
                <a:lnTo>
                  <a:pt x="246921" y="50800"/>
                </a:lnTo>
                <a:lnTo>
                  <a:pt x="249461" y="49529"/>
                </a:lnTo>
                <a:lnTo>
                  <a:pt x="256446" y="49529"/>
                </a:lnTo>
                <a:lnTo>
                  <a:pt x="254541" y="45719"/>
                </a:lnTo>
                <a:lnTo>
                  <a:pt x="262796" y="41909"/>
                </a:lnTo>
                <a:lnTo>
                  <a:pt x="252001" y="41909"/>
                </a:lnTo>
                <a:lnTo>
                  <a:pt x="246921" y="33019"/>
                </a:lnTo>
                <a:close/>
                <a:moveTo>
                  <a:pt x="320581" y="38100"/>
                </a:moveTo>
                <a:lnTo>
                  <a:pt x="314231" y="38100"/>
                </a:lnTo>
                <a:lnTo>
                  <a:pt x="321216" y="50800"/>
                </a:lnTo>
                <a:lnTo>
                  <a:pt x="321216" y="39369"/>
                </a:lnTo>
                <a:lnTo>
                  <a:pt x="320581" y="38100"/>
                </a:lnTo>
                <a:close/>
                <a:moveTo>
                  <a:pt x="293276" y="30479"/>
                </a:moveTo>
                <a:lnTo>
                  <a:pt x="293276" y="43179"/>
                </a:lnTo>
                <a:lnTo>
                  <a:pt x="279941" y="49529"/>
                </a:lnTo>
                <a:lnTo>
                  <a:pt x="293149" y="49529"/>
                </a:lnTo>
                <a:lnTo>
                  <a:pt x="295816" y="48259"/>
                </a:lnTo>
                <a:lnTo>
                  <a:pt x="302166" y="48259"/>
                </a:lnTo>
                <a:lnTo>
                  <a:pt x="300896" y="44450"/>
                </a:lnTo>
                <a:lnTo>
                  <a:pt x="311691" y="39369"/>
                </a:lnTo>
                <a:lnTo>
                  <a:pt x="298356" y="39369"/>
                </a:lnTo>
                <a:lnTo>
                  <a:pt x="293276" y="30479"/>
                </a:lnTo>
                <a:close/>
                <a:moveTo>
                  <a:pt x="368206" y="36829"/>
                </a:moveTo>
                <a:lnTo>
                  <a:pt x="360586" y="36829"/>
                </a:lnTo>
                <a:lnTo>
                  <a:pt x="368206" y="49529"/>
                </a:lnTo>
                <a:lnTo>
                  <a:pt x="368206" y="36829"/>
                </a:lnTo>
                <a:close/>
                <a:moveTo>
                  <a:pt x="339631" y="7619"/>
                </a:moveTo>
                <a:lnTo>
                  <a:pt x="339631" y="41909"/>
                </a:lnTo>
                <a:lnTo>
                  <a:pt x="326296" y="48259"/>
                </a:lnTo>
                <a:lnTo>
                  <a:pt x="338361" y="48259"/>
                </a:lnTo>
                <a:lnTo>
                  <a:pt x="342171" y="45719"/>
                </a:lnTo>
                <a:lnTo>
                  <a:pt x="348521" y="45719"/>
                </a:lnTo>
                <a:lnTo>
                  <a:pt x="347251" y="43179"/>
                </a:lnTo>
                <a:lnTo>
                  <a:pt x="358046" y="38100"/>
                </a:lnTo>
                <a:lnTo>
                  <a:pt x="344711" y="38100"/>
                </a:lnTo>
                <a:lnTo>
                  <a:pt x="340266" y="30479"/>
                </a:lnTo>
                <a:lnTo>
                  <a:pt x="353601" y="30479"/>
                </a:lnTo>
                <a:lnTo>
                  <a:pt x="353601" y="11429"/>
                </a:lnTo>
                <a:lnTo>
                  <a:pt x="339631" y="7619"/>
                </a:lnTo>
                <a:close/>
                <a:moveTo>
                  <a:pt x="200566" y="36829"/>
                </a:moveTo>
                <a:lnTo>
                  <a:pt x="195486" y="36829"/>
                </a:lnTo>
                <a:lnTo>
                  <a:pt x="200566" y="45719"/>
                </a:lnTo>
                <a:lnTo>
                  <a:pt x="200566" y="36829"/>
                </a:lnTo>
                <a:close/>
                <a:moveTo>
                  <a:pt x="246286" y="30479"/>
                </a:moveTo>
                <a:lnTo>
                  <a:pt x="239936" y="30479"/>
                </a:lnTo>
                <a:lnTo>
                  <a:pt x="246921" y="44450"/>
                </a:lnTo>
                <a:lnTo>
                  <a:pt x="246921" y="33019"/>
                </a:lnTo>
                <a:lnTo>
                  <a:pt x="246286" y="30479"/>
                </a:lnTo>
                <a:close/>
                <a:moveTo>
                  <a:pt x="236126" y="3809"/>
                </a:moveTo>
                <a:lnTo>
                  <a:pt x="232951" y="3809"/>
                </a:lnTo>
                <a:lnTo>
                  <a:pt x="218981" y="6350"/>
                </a:lnTo>
                <a:lnTo>
                  <a:pt x="218981" y="35559"/>
                </a:lnTo>
                <a:lnTo>
                  <a:pt x="205646" y="43179"/>
                </a:lnTo>
                <a:lnTo>
                  <a:pt x="216441" y="43179"/>
                </a:lnTo>
                <a:lnTo>
                  <a:pt x="221521" y="41909"/>
                </a:lnTo>
                <a:lnTo>
                  <a:pt x="228506" y="41909"/>
                </a:lnTo>
                <a:lnTo>
                  <a:pt x="226601" y="38100"/>
                </a:lnTo>
                <a:lnTo>
                  <a:pt x="235491" y="33019"/>
                </a:lnTo>
                <a:lnTo>
                  <a:pt x="224061" y="33019"/>
                </a:lnTo>
                <a:lnTo>
                  <a:pt x="222156" y="30479"/>
                </a:lnTo>
                <a:lnTo>
                  <a:pt x="221521" y="29209"/>
                </a:lnTo>
                <a:lnTo>
                  <a:pt x="231046" y="26669"/>
                </a:lnTo>
                <a:lnTo>
                  <a:pt x="236126" y="26669"/>
                </a:lnTo>
                <a:lnTo>
                  <a:pt x="236126" y="3809"/>
                </a:lnTo>
                <a:close/>
                <a:moveTo>
                  <a:pt x="292641" y="29209"/>
                </a:moveTo>
                <a:lnTo>
                  <a:pt x="286291" y="29209"/>
                </a:lnTo>
                <a:lnTo>
                  <a:pt x="293276" y="43179"/>
                </a:lnTo>
                <a:lnTo>
                  <a:pt x="293276" y="30479"/>
                </a:lnTo>
                <a:lnTo>
                  <a:pt x="292641" y="29209"/>
                </a:lnTo>
                <a:close/>
                <a:moveTo>
                  <a:pt x="379001" y="39369"/>
                </a:moveTo>
                <a:lnTo>
                  <a:pt x="368841" y="39369"/>
                </a:lnTo>
                <a:lnTo>
                  <a:pt x="379001" y="43179"/>
                </a:lnTo>
                <a:lnTo>
                  <a:pt x="379001" y="39369"/>
                </a:lnTo>
                <a:close/>
                <a:moveTo>
                  <a:pt x="265336" y="22859"/>
                </a:moveTo>
                <a:lnTo>
                  <a:pt x="265336" y="35559"/>
                </a:lnTo>
                <a:lnTo>
                  <a:pt x="252001" y="41909"/>
                </a:lnTo>
                <a:lnTo>
                  <a:pt x="262796" y="41909"/>
                </a:lnTo>
                <a:lnTo>
                  <a:pt x="267876" y="39369"/>
                </a:lnTo>
                <a:lnTo>
                  <a:pt x="273909" y="39369"/>
                </a:lnTo>
                <a:lnTo>
                  <a:pt x="272956" y="36829"/>
                </a:lnTo>
                <a:lnTo>
                  <a:pt x="281846" y="31750"/>
                </a:lnTo>
                <a:lnTo>
                  <a:pt x="270416" y="31750"/>
                </a:lnTo>
                <a:lnTo>
                  <a:pt x="265336" y="22859"/>
                </a:lnTo>
                <a:close/>
                <a:moveTo>
                  <a:pt x="339631" y="29209"/>
                </a:moveTo>
                <a:lnTo>
                  <a:pt x="333281" y="29209"/>
                </a:lnTo>
                <a:lnTo>
                  <a:pt x="339631" y="41909"/>
                </a:lnTo>
                <a:lnTo>
                  <a:pt x="339631" y="29209"/>
                </a:lnTo>
                <a:close/>
                <a:moveTo>
                  <a:pt x="311691" y="2539"/>
                </a:moveTo>
                <a:lnTo>
                  <a:pt x="311691" y="33019"/>
                </a:lnTo>
                <a:lnTo>
                  <a:pt x="298356" y="39369"/>
                </a:lnTo>
                <a:lnTo>
                  <a:pt x="311691" y="39369"/>
                </a:lnTo>
                <a:lnTo>
                  <a:pt x="314231" y="38100"/>
                </a:lnTo>
                <a:lnTo>
                  <a:pt x="320581" y="38100"/>
                </a:lnTo>
                <a:lnTo>
                  <a:pt x="319311" y="35559"/>
                </a:lnTo>
                <a:lnTo>
                  <a:pt x="327566" y="30479"/>
                </a:lnTo>
                <a:lnTo>
                  <a:pt x="316771" y="30479"/>
                </a:lnTo>
                <a:lnTo>
                  <a:pt x="314231" y="25400"/>
                </a:lnTo>
                <a:lnTo>
                  <a:pt x="323121" y="25400"/>
                </a:lnTo>
                <a:lnTo>
                  <a:pt x="323121" y="3809"/>
                </a:lnTo>
                <a:lnTo>
                  <a:pt x="311691" y="2539"/>
                </a:lnTo>
                <a:close/>
                <a:moveTo>
                  <a:pt x="353601" y="11429"/>
                </a:moveTo>
                <a:lnTo>
                  <a:pt x="353601" y="35559"/>
                </a:lnTo>
                <a:lnTo>
                  <a:pt x="344711" y="38100"/>
                </a:lnTo>
                <a:lnTo>
                  <a:pt x="358046" y="38100"/>
                </a:lnTo>
                <a:lnTo>
                  <a:pt x="360586" y="36829"/>
                </a:lnTo>
                <a:lnTo>
                  <a:pt x="368206" y="36829"/>
                </a:lnTo>
                <a:lnTo>
                  <a:pt x="368206" y="15239"/>
                </a:lnTo>
                <a:lnTo>
                  <a:pt x="366301" y="13969"/>
                </a:lnTo>
                <a:lnTo>
                  <a:pt x="353601" y="11429"/>
                </a:lnTo>
                <a:close/>
                <a:moveTo>
                  <a:pt x="218981" y="30479"/>
                </a:moveTo>
                <a:lnTo>
                  <a:pt x="216441" y="30479"/>
                </a:lnTo>
                <a:lnTo>
                  <a:pt x="218981" y="35559"/>
                </a:lnTo>
                <a:lnTo>
                  <a:pt x="218981" y="30479"/>
                </a:lnTo>
                <a:close/>
                <a:moveTo>
                  <a:pt x="265336" y="22859"/>
                </a:moveTo>
                <a:lnTo>
                  <a:pt x="259621" y="22859"/>
                </a:lnTo>
                <a:lnTo>
                  <a:pt x="265336" y="35559"/>
                </a:lnTo>
                <a:lnTo>
                  <a:pt x="265336" y="22859"/>
                </a:lnTo>
                <a:close/>
                <a:moveTo>
                  <a:pt x="353601" y="30479"/>
                </a:moveTo>
                <a:lnTo>
                  <a:pt x="340266" y="30479"/>
                </a:lnTo>
                <a:lnTo>
                  <a:pt x="353601" y="35559"/>
                </a:lnTo>
                <a:lnTo>
                  <a:pt x="353601" y="30479"/>
                </a:lnTo>
                <a:close/>
                <a:moveTo>
                  <a:pt x="265336" y="1269"/>
                </a:moveTo>
                <a:lnTo>
                  <a:pt x="236126" y="3809"/>
                </a:lnTo>
                <a:lnTo>
                  <a:pt x="236126" y="26669"/>
                </a:lnTo>
                <a:lnTo>
                  <a:pt x="224061" y="33019"/>
                </a:lnTo>
                <a:lnTo>
                  <a:pt x="235491" y="33019"/>
                </a:lnTo>
                <a:lnTo>
                  <a:pt x="239936" y="30479"/>
                </a:lnTo>
                <a:lnTo>
                  <a:pt x="246286" y="30479"/>
                </a:lnTo>
                <a:lnTo>
                  <a:pt x="245016" y="29209"/>
                </a:lnTo>
                <a:lnTo>
                  <a:pt x="246921" y="26669"/>
                </a:lnTo>
                <a:lnTo>
                  <a:pt x="252001" y="24129"/>
                </a:lnTo>
                <a:lnTo>
                  <a:pt x="257081" y="24129"/>
                </a:lnTo>
                <a:lnTo>
                  <a:pt x="259621" y="22859"/>
                </a:lnTo>
                <a:lnTo>
                  <a:pt x="265336" y="22859"/>
                </a:lnTo>
                <a:lnTo>
                  <a:pt x="265336" y="1269"/>
                </a:lnTo>
                <a:close/>
                <a:moveTo>
                  <a:pt x="311691" y="22859"/>
                </a:moveTo>
                <a:lnTo>
                  <a:pt x="297086" y="22859"/>
                </a:lnTo>
                <a:lnTo>
                  <a:pt x="300261" y="24129"/>
                </a:lnTo>
                <a:lnTo>
                  <a:pt x="307246" y="24129"/>
                </a:lnTo>
                <a:lnTo>
                  <a:pt x="311691" y="33019"/>
                </a:lnTo>
                <a:lnTo>
                  <a:pt x="311691" y="22859"/>
                </a:lnTo>
                <a:close/>
                <a:moveTo>
                  <a:pt x="283751" y="1269"/>
                </a:moveTo>
                <a:lnTo>
                  <a:pt x="283751" y="24129"/>
                </a:lnTo>
                <a:lnTo>
                  <a:pt x="270416" y="31750"/>
                </a:lnTo>
                <a:lnTo>
                  <a:pt x="281846" y="31750"/>
                </a:lnTo>
                <a:lnTo>
                  <a:pt x="286291" y="29209"/>
                </a:lnTo>
                <a:lnTo>
                  <a:pt x="292641" y="29209"/>
                </a:lnTo>
                <a:lnTo>
                  <a:pt x="291371" y="26669"/>
                </a:lnTo>
                <a:lnTo>
                  <a:pt x="297086" y="22859"/>
                </a:lnTo>
                <a:lnTo>
                  <a:pt x="311691" y="22859"/>
                </a:lnTo>
                <a:lnTo>
                  <a:pt x="311691" y="2539"/>
                </a:lnTo>
                <a:lnTo>
                  <a:pt x="283751" y="1269"/>
                </a:lnTo>
                <a:close/>
                <a:moveTo>
                  <a:pt x="323121" y="3809"/>
                </a:moveTo>
                <a:lnTo>
                  <a:pt x="323121" y="26669"/>
                </a:lnTo>
                <a:lnTo>
                  <a:pt x="316771" y="30479"/>
                </a:lnTo>
                <a:lnTo>
                  <a:pt x="327566" y="30479"/>
                </a:lnTo>
                <a:lnTo>
                  <a:pt x="332011" y="29209"/>
                </a:lnTo>
                <a:lnTo>
                  <a:pt x="339631" y="29209"/>
                </a:lnTo>
                <a:lnTo>
                  <a:pt x="339631" y="7619"/>
                </a:lnTo>
                <a:lnTo>
                  <a:pt x="323121" y="3809"/>
                </a:lnTo>
                <a:close/>
                <a:moveTo>
                  <a:pt x="323121" y="25400"/>
                </a:moveTo>
                <a:lnTo>
                  <a:pt x="316771" y="25400"/>
                </a:lnTo>
                <a:lnTo>
                  <a:pt x="319946" y="26669"/>
                </a:lnTo>
                <a:lnTo>
                  <a:pt x="323121" y="26669"/>
                </a:lnTo>
                <a:lnTo>
                  <a:pt x="323121" y="25400"/>
                </a:lnTo>
                <a:close/>
                <a:moveTo>
                  <a:pt x="278036" y="0"/>
                </a:moveTo>
                <a:lnTo>
                  <a:pt x="265336" y="1269"/>
                </a:lnTo>
                <a:lnTo>
                  <a:pt x="265336" y="22859"/>
                </a:lnTo>
                <a:lnTo>
                  <a:pt x="282481" y="22859"/>
                </a:lnTo>
                <a:lnTo>
                  <a:pt x="283751" y="24129"/>
                </a:lnTo>
                <a:lnTo>
                  <a:pt x="283751" y="1269"/>
                </a:lnTo>
                <a:lnTo>
                  <a:pt x="278036" y="0"/>
                </a:lnTo>
                <a:close/>
                <a:moveTo>
                  <a:pt x="1236251" y="25399"/>
                </a:moveTo>
                <a:lnTo>
                  <a:pt x="610141" y="25399"/>
                </a:lnTo>
                <a:lnTo>
                  <a:pt x="610141" y="450214"/>
                </a:lnTo>
                <a:lnTo>
                  <a:pt x="1236251" y="450214"/>
                </a:lnTo>
                <a:lnTo>
                  <a:pt x="1236251" y="25399"/>
                </a:lnTo>
                <a:close/>
                <a:moveTo>
                  <a:pt x="1380396" y="101600"/>
                </a:moveTo>
                <a:lnTo>
                  <a:pt x="1346741" y="149859"/>
                </a:lnTo>
                <a:lnTo>
                  <a:pt x="1330231" y="190499"/>
                </a:lnTo>
                <a:lnTo>
                  <a:pt x="1319436" y="232409"/>
                </a:lnTo>
                <a:lnTo>
                  <a:pt x="1316443" y="274319"/>
                </a:lnTo>
                <a:lnTo>
                  <a:pt x="1316355" y="281939"/>
                </a:lnTo>
                <a:lnTo>
                  <a:pt x="1319436" y="323849"/>
                </a:lnTo>
                <a:lnTo>
                  <a:pt x="1330231" y="365759"/>
                </a:lnTo>
                <a:lnTo>
                  <a:pt x="1346741" y="406399"/>
                </a:lnTo>
                <a:lnTo>
                  <a:pt x="1369601" y="441959"/>
                </a:lnTo>
                <a:lnTo>
                  <a:pt x="1397541" y="474979"/>
                </a:lnTo>
                <a:lnTo>
                  <a:pt x="1429926" y="502919"/>
                </a:lnTo>
                <a:lnTo>
                  <a:pt x="1466121" y="525779"/>
                </a:lnTo>
                <a:lnTo>
                  <a:pt x="1506126" y="543559"/>
                </a:lnTo>
                <a:lnTo>
                  <a:pt x="1549306" y="552449"/>
                </a:lnTo>
                <a:lnTo>
                  <a:pt x="1594391" y="556259"/>
                </a:lnTo>
                <a:lnTo>
                  <a:pt x="1639476" y="552449"/>
                </a:lnTo>
                <a:lnTo>
                  <a:pt x="1682021" y="543559"/>
                </a:lnTo>
                <a:lnTo>
                  <a:pt x="1703611" y="533399"/>
                </a:lnTo>
                <a:lnTo>
                  <a:pt x="1586136" y="533399"/>
                </a:lnTo>
                <a:lnTo>
                  <a:pt x="1588676" y="532129"/>
                </a:lnTo>
                <a:lnTo>
                  <a:pt x="1565181" y="532129"/>
                </a:lnTo>
                <a:lnTo>
                  <a:pt x="1560101" y="530859"/>
                </a:lnTo>
                <a:lnTo>
                  <a:pt x="1549306" y="530859"/>
                </a:lnTo>
                <a:lnTo>
                  <a:pt x="1553751" y="527049"/>
                </a:lnTo>
                <a:lnTo>
                  <a:pt x="1539781" y="527049"/>
                </a:lnTo>
                <a:lnTo>
                  <a:pt x="1525811" y="524509"/>
                </a:lnTo>
                <a:lnTo>
                  <a:pt x="1519461" y="521969"/>
                </a:lnTo>
                <a:lnTo>
                  <a:pt x="1523906" y="519429"/>
                </a:lnTo>
                <a:lnTo>
                  <a:pt x="1511841" y="519429"/>
                </a:lnTo>
                <a:lnTo>
                  <a:pt x="1505491" y="518159"/>
                </a:lnTo>
                <a:lnTo>
                  <a:pt x="1499141" y="515619"/>
                </a:lnTo>
                <a:lnTo>
                  <a:pt x="1493426" y="513079"/>
                </a:lnTo>
                <a:lnTo>
                  <a:pt x="1502316" y="507999"/>
                </a:lnTo>
                <a:lnTo>
                  <a:pt x="1488346" y="507999"/>
                </a:lnTo>
                <a:lnTo>
                  <a:pt x="1487711" y="506729"/>
                </a:lnTo>
                <a:lnTo>
                  <a:pt x="1481361" y="506729"/>
                </a:lnTo>
                <a:lnTo>
                  <a:pt x="1477551" y="505459"/>
                </a:lnTo>
                <a:lnTo>
                  <a:pt x="1473741" y="502919"/>
                </a:lnTo>
                <a:lnTo>
                  <a:pt x="1470566" y="501649"/>
                </a:lnTo>
                <a:lnTo>
                  <a:pt x="1476281" y="499109"/>
                </a:lnTo>
                <a:lnTo>
                  <a:pt x="1464851" y="499109"/>
                </a:lnTo>
                <a:lnTo>
                  <a:pt x="1461676" y="496569"/>
                </a:lnTo>
                <a:lnTo>
                  <a:pt x="1459136" y="494029"/>
                </a:lnTo>
                <a:lnTo>
                  <a:pt x="1456596" y="492759"/>
                </a:lnTo>
                <a:lnTo>
                  <a:pt x="1453421" y="486409"/>
                </a:lnTo>
                <a:lnTo>
                  <a:pt x="1445166" y="486409"/>
                </a:lnTo>
                <a:lnTo>
                  <a:pt x="1440086" y="481329"/>
                </a:lnTo>
                <a:lnTo>
                  <a:pt x="1436276" y="480059"/>
                </a:lnTo>
                <a:lnTo>
                  <a:pt x="1431831" y="474979"/>
                </a:lnTo>
                <a:lnTo>
                  <a:pt x="1438816" y="471169"/>
                </a:lnTo>
                <a:lnTo>
                  <a:pt x="1427386" y="471169"/>
                </a:lnTo>
                <a:lnTo>
                  <a:pt x="1422941" y="467359"/>
                </a:lnTo>
                <a:lnTo>
                  <a:pt x="1415321" y="461009"/>
                </a:lnTo>
                <a:lnTo>
                  <a:pt x="1424846" y="454659"/>
                </a:lnTo>
                <a:lnTo>
                  <a:pt x="1412781" y="454659"/>
                </a:lnTo>
                <a:lnTo>
                  <a:pt x="1405796" y="441959"/>
                </a:lnTo>
                <a:lnTo>
                  <a:pt x="1411130" y="439419"/>
                </a:lnTo>
                <a:lnTo>
                  <a:pt x="1396906" y="439419"/>
                </a:lnTo>
                <a:lnTo>
                  <a:pt x="1387381" y="429259"/>
                </a:lnTo>
                <a:lnTo>
                  <a:pt x="1390556" y="425449"/>
                </a:lnTo>
                <a:lnTo>
                  <a:pt x="1396906" y="425449"/>
                </a:lnTo>
                <a:lnTo>
                  <a:pt x="1395636" y="422909"/>
                </a:lnTo>
                <a:lnTo>
                  <a:pt x="1384206" y="422909"/>
                </a:lnTo>
                <a:lnTo>
                  <a:pt x="1381666" y="419099"/>
                </a:lnTo>
                <a:lnTo>
                  <a:pt x="1378491" y="414019"/>
                </a:lnTo>
                <a:lnTo>
                  <a:pt x="1375951" y="410209"/>
                </a:lnTo>
                <a:lnTo>
                  <a:pt x="1381031" y="407669"/>
                </a:lnTo>
                <a:lnTo>
                  <a:pt x="1387064" y="407669"/>
                </a:lnTo>
                <a:lnTo>
                  <a:pt x="1386111" y="405129"/>
                </a:lnTo>
                <a:lnTo>
                  <a:pt x="1373411" y="405129"/>
                </a:lnTo>
                <a:lnTo>
                  <a:pt x="1368331" y="397509"/>
                </a:lnTo>
                <a:lnTo>
                  <a:pt x="1365791" y="392429"/>
                </a:lnTo>
                <a:lnTo>
                  <a:pt x="1371506" y="391159"/>
                </a:lnTo>
                <a:lnTo>
                  <a:pt x="1377856" y="391159"/>
                </a:lnTo>
                <a:lnTo>
                  <a:pt x="1376427" y="387349"/>
                </a:lnTo>
                <a:lnTo>
                  <a:pt x="1363886" y="387349"/>
                </a:lnTo>
                <a:lnTo>
                  <a:pt x="1359441" y="378459"/>
                </a:lnTo>
                <a:lnTo>
                  <a:pt x="1357536" y="373379"/>
                </a:lnTo>
                <a:lnTo>
                  <a:pt x="1361346" y="372109"/>
                </a:lnTo>
                <a:lnTo>
                  <a:pt x="1367696" y="372109"/>
                </a:lnTo>
                <a:lnTo>
                  <a:pt x="1366426" y="368299"/>
                </a:lnTo>
                <a:lnTo>
                  <a:pt x="1355631" y="368299"/>
                </a:lnTo>
                <a:lnTo>
                  <a:pt x="1351821" y="359409"/>
                </a:lnTo>
                <a:lnTo>
                  <a:pt x="1350551" y="353059"/>
                </a:lnTo>
                <a:lnTo>
                  <a:pt x="1358171" y="353059"/>
                </a:lnTo>
                <a:lnTo>
                  <a:pt x="1356266" y="350519"/>
                </a:lnTo>
                <a:lnTo>
                  <a:pt x="1362934" y="346709"/>
                </a:lnTo>
                <a:lnTo>
                  <a:pt x="1353726" y="346709"/>
                </a:lnTo>
                <a:lnTo>
                  <a:pt x="1346741" y="331469"/>
                </a:lnTo>
                <a:lnTo>
                  <a:pt x="1357536" y="327659"/>
                </a:lnTo>
                <a:lnTo>
                  <a:pt x="1343566" y="327659"/>
                </a:lnTo>
                <a:lnTo>
                  <a:pt x="1342296" y="316229"/>
                </a:lnTo>
                <a:lnTo>
                  <a:pt x="1341026" y="311149"/>
                </a:lnTo>
                <a:lnTo>
                  <a:pt x="1349916" y="306069"/>
                </a:lnTo>
                <a:lnTo>
                  <a:pt x="1356266" y="306069"/>
                </a:lnTo>
                <a:lnTo>
                  <a:pt x="1355631" y="304799"/>
                </a:lnTo>
                <a:lnTo>
                  <a:pt x="1340391" y="304799"/>
                </a:lnTo>
                <a:lnTo>
                  <a:pt x="1339756" y="299719"/>
                </a:lnTo>
                <a:lnTo>
                  <a:pt x="1339756" y="289559"/>
                </a:lnTo>
                <a:lnTo>
                  <a:pt x="1347376" y="289559"/>
                </a:lnTo>
                <a:lnTo>
                  <a:pt x="1345471" y="285749"/>
                </a:lnTo>
                <a:lnTo>
                  <a:pt x="1354361" y="280669"/>
                </a:lnTo>
                <a:lnTo>
                  <a:pt x="1342931" y="280669"/>
                </a:lnTo>
                <a:lnTo>
                  <a:pt x="1339121" y="274319"/>
                </a:lnTo>
                <a:lnTo>
                  <a:pt x="1339121" y="266699"/>
                </a:lnTo>
                <a:lnTo>
                  <a:pt x="1339756" y="265429"/>
                </a:lnTo>
                <a:lnTo>
                  <a:pt x="1348646" y="260349"/>
                </a:lnTo>
                <a:lnTo>
                  <a:pt x="1355631" y="260349"/>
                </a:lnTo>
                <a:lnTo>
                  <a:pt x="1353726" y="257809"/>
                </a:lnTo>
                <a:lnTo>
                  <a:pt x="1339756" y="257809"/>
                </a:lnTo>
                <a:lnTo>
                  <a:pt x="1340391" y="253999"/>
                </a:lnTo>
                <a:lnTo>
                  <a:pt x="1341026" y="245109"/>
                </a:lnTo>
                <a:lnTo>
                  <a:pt x="1346106" y="245109"/>
                </a:lnTo>
                <a:lnTo>
                  <a:pt x="1346106" y="243839"/>
                </a:lnTo>
                <a:lnTo>
                  <a:pt x="1344201" y="238759"/>
                </a:lnTo>
                <a:lnTo>
                  <a:pt x="1354996" y="232409"/>
                </a:lnTo>
                <a:lnTo>
                  <a:pt x="1342931" y="232409"/>
                </a:lnTo>
                <a:lnTo>
                  <a:pt x="1344201" y="226059"/>
                </a:lnTo>
                <a:lnTo>
                  <a:pt x="1346106" y="219709"/>
                </a:lnTo>
                <a:lnTo>
                  <a:pt x="1347376" y="213359"/>
                </a:lnTo>
                <a:lnTo>
                  <a:pt x="1353726" y="213359"/>
                </a:lnTo>
                <a:lnTo>
                  <a:pt x="1352456" y="210819"/>
                </a:lnTo>
                <a:lnTo>
                  <a:pt x="1359124" y="207009"/>
                </a:lnTo>
                <a:lnTo>
                  <a:pt x="1349916" y="207009"/>
                </a:lnTo>
                <a:lnTo>
                  <a:pt x="1351821" y="200659"/>
                </a:lnTo>
                <a:lnTo>
                  <a:pt x="1353726" y="191769"/>
                </a:lnTo>
                <a:lnTo>
                  <a:pt x="1356266" y="185419"/>
                </a:lnTo>
                <a:lnTo>
                  <a:pt x="1362616" y="185419"/>
                </a:lnTo>
                <a:lnTo>
                  <a:pt x="1360711" y="182879"/>
                </a:lnTo>
                <a:lnTo>
                  <a:pt x="1372141" y="176529"/>
                </a:lnTo>
                <a:lnTo>
                  <a:pt x="1360076" y="176529"/>
                </a:lnTo>
                <a:lnTo>
                  <a:pt x="1362616" y="171449"/>
                </a:lnTo>
                <a:lnTo>
                  <a:pt x="1364521" y="166369"/>
                </a:lnTo>
                <a:lnTo>
                  <a:pt x="1367061" y="162559"/>
                </a:lnTo>
                <a:lnTo>
                  <a:pt x="1371506" y="162559"/>
                </a:lnTo>
                <a:lnTo>
                  <a:pt x="1371506" y="158749"/>
                </a:lnTo>
                <a:lnTo>
                  <a:pt x="1370236" y="156209"/>
                </a:lnTo>
                <a:lnTo>
                  <a:pt x="1372141" y="152399"/>
                </a:lnTo>
                <a:lnTo>
                  <a:pt x="1382936" y="147319"/>
                </a:lnTo>
                <a:lnTo>
                  <a:pt x="1388969" y="147319"/>
                </a:lnTo>
                <a:lnTo>
                  <a:pt x="1388016" y="144779"/>
                </a:lnTo>
                <a:lnTo>
                  <a:pt x="1389921" y="143509"/>
                </a:lnTo>
                <a:lnTo>
                  <a:pt x="1378491" y="143509"/>
                </a:lnTo>
                <a:lnTo>
                  <a:pt x="1379126" y="140969"/>
                </a:lnTo>
                <a:lnTo>
                  <a:pt x="1380396" y="140969"/>
                </a:lnTo>
                <a:lnTo>
                  <a:pt x="1380396" y="101600"/>
                </a:lnTo>
                <a:close/>
                <a:moveTo>
                  <a:pt x="1586136" y="515619"/>
                </a:moveTo>
                <a:lnTo>
                  <a:pt x="1586136" y="527049"/>
                </a:lnTo>
                <a:lnTo>
                  <a:pt x="1575341" y="532129"/>
                </a:lnTo>
                <a:lnTo>
                  <a:pt x="1588676" y="532129"/>
                </a:lnTo>
                <a:lnTo>
                  <a:pt x="1589946" y="533399"/>
                </a:lnTo>
                <a:lnTo>
                  <a:pt x="1589946" y="521969"/>
                </a:lnTo>
                <a:lnTo>
                  <a:pt x="1586136" y="515619"/>
                </a:lnTo>
                <a:close/>
                <a:moveTo>
                  <a:pt x="1589946" y="521969"/>
                </a:moveTo>
                <a:lnTo>
                  <a:pt x="1589946" y="533399"/>
                </a:lnTo>
                <a:lnTo>
                  <a:pt x="1596296" y="533399"/>
                </a:lnTo>
                <a:lnTo>
                  <a:pt x="1593756" y="530859"/>
                </a:lnTo>
                <a:lnTo>
                  <a:pt x="1603281" y="524509"/>
                </a:lnTo>
                <a:lnTo>
                  <a:pt x="1591216" y="524509"/>
                </a:lnTo>
                <a:lnTo>
                  <a:pt x="1589946" y="521969"/>
                </a:lnTo>
                <a:close/>
                <a:moveTo>
                  <a:pt x="1612806" y="520699"/>
                </a:moveTo>
                <a:lnTo>
                  <a:pt x="1612806" y="532129"/>
                </a:lnTo>
                <a:lnTo>
                  <a:pt x="1607091" y="533399"/>
                </a:lnTo>
                <a:lnTo>
                  <a:pt x="1703611" y="533399"/>
                </a:lnTo>
                <a:lnTo>
                  <a:pt x="1708374" y="532129"/>
                </a:lnTo>
                <a:lnTo>
                  <a:pt x="1619156" y="532129"/>
                </a:lnTo>
                <a:lnTo>
                  <a:pt x="1613441" y="521969"/>
                </a:lnTo>
                <a:lnTo>
                  <a:pt x="1612806" y="520699"/>
                </a:lnTo>
                <a:close/>
                <a:moveTo>
                  <a:pt x="1565181" y="524509"/>
                </a:moveTo>
                <a:lnTo>
                  <a:pt x="1560736" y="524509"/>
                </a:lnTo>
                <a:lnTo>
                  <a:pt x="1565181" y="532129"/>
                </a:lnTo>
                <a:lnTo>
                  <a:pt x="1565181" y="524509"/>
                </a:lnTo>
                <a:close/>
                <a:moveTo>
                  <a:pt x="1576611" y="496569"/>
                </a:moveTo>
                <a:lnTo>
                  <a:pt x="1576611" y="507999"/>
                </a:lnTo>
                <a:lnTo>
                  <a:pt x="1565181" y="514349"/>
                </a:lnTo>
                <a:lnTo>
                  <a:pt x="1565181" y="532129"/>
                </a:lnTo>
                <a:lnTo>
                  <a:pt x="1572166" y="532129"/>
                </a:lnTo>
                <a:lnTo>
                  <a:pt x="1567086" y="524509"/>
                </a:lnTo>
                <a:lnTo>
                  <a:pt x="1565816" y="520699"/>
                </a:lnTo>
                <a:lnTo>
                  <a:pt x="1579151" y="513079"/>
                </a:lnTo>
                <a:lnTo>
                  <a:pt x="1585501" y="513079"/>
                </a:lnTo>
                <a:lnTo>
                  <a:pt x="1584231" y="511809"/>
                </a:lnTo>
                <a:lnTo>
                  <a:pt x="1595026" y="505459"/>
                </a:lnTo>
                <a:lnTo>
                  <a:pt x="1581691" y="505459"/>
                </a:lnTo>
                <a:lnTo>
                  <a:pt x="1576611" y="496569"/>
                </a:lnTo>
                <a:close/>
                <a:moveTo>
                  <a:pt x="1612806" y="521969"/>
                </a:moveTo>
                <a:lnTo>
                  <a:pt x="1607091" y="521969"/>
                </a:lnTo>
                <a:lnTo>
                  <a:pt x="1612806" y="532129"/>
                </a:lnTo>
                <a:lnTo>
                  <a:pt x="1612806" y="521969"/>
                </a:lnTo>
                <a:close/>
                <a:moveTo>
                  <a:pt x="1632491" y="514349"/>
                </a:moveTo>
                <a:lnTo>
                  <a:pt x="1632491" y="525779"/>
                </a:lnTo>
                <a:lnTo>
                  <a:pt x="1620426" y="532129"/>
                </a:lnTo>
                <a:lnTo>
                  <a:pt x="1708374" y="532129"/>
                </a:lnTo>
                <a:lnTo>
                  <a:pt x="1713136" y="530859"/>
                </a:lnTo>
                <a:lnTo>
                  <a:pt x="1640746" y="530859"/>
                </a:lnTo>
                <a:lnTo>
                  <a:pt x="1640111" y="528319"/>
                </a:lnTo>
                <a:lnTo>
                  <a:pt x="1646779" y="524509"/>
                </a:lnTo>
                <a:lnTo>
                  <a:pt x="1637571" y="524509"/>
                </a:lnTo>
                <a:lnTo>
                  <a:pt x="1632491" y="514349"/>
                </a:lnTo>
                <a:close/>
                <a:moveTo>
                  <a:pt x="1669321" y="494029"/>
                </a:moveTo>
                <a:lnTo>
                  <a:pt x="1669321" y="505459"/>
                </a:lnTo>
                <a:lnTo>
                  <a:pt x="1656621" y="513079"/>
                </a:lnTo>
                <a:lnTo>
                  <a:pt x="1656621" y="525779"/>
                </a:lnTo>
                <a:lnTo>
                  <a:pt x="1640746" y="530859"/>
                </a:lnTo>
                <a:lnTo>
                  <a:pt x="1713136" y="530859"/>
                </a:lnTo>
                <a:lnTo>
                  <a:pt x="1722026" y="525779"/>
                </a:lnTo>
                <a:lnTo>
                  <a:pt x="1723931" y="524509"/>
                </a:lnTo>
                <a:lnTo>
                  <a:pt x="1661701" y="524509"/>
                </a:lnTo>
                <a:lnTo>
                  <a:pt x="1658526" y="518159"/>
                </a:lnTo>
                <a:lnTo>
                  <a:pt x="1671861" y="511809"/>
                </a:lnTo>
                <a:lnTo>
                  <a:pt x="1676941" y="511809"/>
                </a:lnTo>
                <a:lnTo>
                  <a:pt x="1676941" y="502919"/>
                </a:lnTo>
                <a:lnTo>
                  <a:pt x="1674401" y="502919"/>
                </a:lnTo>
                <a:lnTo>
                  <a:pt x="1669321" y="494029"/>
                </a:lnTo>
                <a:close/>
                <a:moveTo>
                  <a:pt x="1539146" y="514349"/>
                </a:moveTo>
                <a:lnTo>
                  <a:pt x="1532796" y="514349"/>
                </a:lnTo>
                <a:lnTo>
                  <a:pt x="1539781" y="527049"/>
                </a:lnTo>
                <a:lnTo>
                  <a:pt x="1539781" y="515619"/>
                </a:lnTo>
                <a:lnTo>
                  <a:pt x="1539146" y="514349"/>
                </a:lnTo>
                <a:close/>
                <a:moveTo>
                  <a:pt x="1539781" y="515619"/>
                </a:moveTo>
                <a:lnTo>
                  <a:pt x="1539781" y="527049"/>
                </a:lnTo>
                <a:lnTo>
                  <a:pt x="1553751" y="527049"/>
                </a:lnTo>
                <a:lnTo>
                  <a:pt x="1556291" y="525779"/>
                </a:lnTo>
                <a:lnTo>
                  <a:pt x="1544861" y="525779"/>
                </a:lnTo>
                <a:lnTo>
                  <a:pt x="1539781" y="515619"/>
                </a:lnTo>
                <a:close/>
                <a:moveTo>
                  <a:pt x="1585501" y="513079"/>
                </a:moveTo>
                <a:lnTo>
                  <a:pt x="1579151" y="513079"/>
                </a:lnTo>
                <a:lnTo>
                  <a:pt x="1586136" y="527049"/>
                </a:lnTo>
                <a:lnTo>
                  <a:pt x="1586136" y="515619"/>
                </a:lnTo>
                <a:lnTo>
                  <a:pt x="1585501" y="513079"/>
                </a:lnTo>
                <a:close/>
                <a:moveTo>
                  <a:pt x="1558196" y="506729"/>
                </a:moveTo>
                <a:lnTo>
                  <a:pt x="1558196" y="518159"/>
                </a:lnTo>
                <a:lnTo>
                  <a:pt x="1544861" y="525779"/>
                </a:lnTo>
                <a:lnTo>
                  <a:pt x="1556291" y="525779"/>
                </a:lnTo>
                <a:lnTo>
                  <a:pt x="1560736" y="524509"/>
                </a:lnTo>
                <a:lnTo>
                  <a:pt x="1565181" y="524509"/>
                </a:lnTo>
                <a:lnTo>
                  <a:pt x="1565181" y="515619"/>
                </a:lnTo>
                <a:lnTo>
                  <a:pt x="1563276" y="515619"/>
                </a:lnTo>
                <a:lnTo>
                  <a:pt x="1558196" y="506729"/>
                </a:lnTo>
                <a:close/>
                <a:moveTo>
                  <a:pt x="1631856" y="511809"/>
                </a:moveTo>
                <a:lnTo>
                  <a:pt x="1625506" y="511809"/>
                </a:lnTo>
                <a:lnTo>
                  <a:pt x="1632491" y="525779"/>
                </a:lnTo>
                <a:lnTo>
                  <a:pt x="1632491" y="514349"/>
                </a:lnTo>
                <a:lnTo>
                  <a:pt x="1631856" y="511809"/>
                </a:lnTo>
                <a:close/>
                <a:moveTo>
                  <a:pt x="1656621" y="520699"/>
                </a:moveTo>
                <a:lnTo>
                  <a:pt x="1653446" y="520699"/>
                </a:lnTo>
                <a:lnTo>
                  <a:pt x="1656621" y="525779"/>
                </a:lnTo>
                <a:lnTo>
                  <a:pt x="1656621" y="520699"/>
                </a:lnTo>
                <a:close/>
                <a:moveTo>
                  <a:pt x="1604551" y="505459"/>
                </a:moveTo>
                <a:lnTo>
                  <a:pt x="1604551" y="518159"/>
                </a:lnTo>
                <a:lnTo>
                  <a:pt x="1591216" y="524509"/>
                </a:lnTo>
                <a:lnTo>
                  <a:pt x="1603281" y="524509"/>
                </a:lnTo>
                <a:lnTo>
                  <a:pt x="1607091" y="521969"/>
                </a:lnTo>
                <a:lnTo>
                  <a:pt x="1612806" y="521969"/>
                </a:lnTo>
                <a:lnTo>
                  <a:pt x="1612806" y="520699"/>
                </a:lnTo>
                <a:lnTo>
                  <a:pt x="1612171" y="519429"/>
                </a:lnTo>
                <a:lnTo>
                  <a:pt x="1621061" y="514349"/>
                </a:lnTo>
                <a:lnTo>
                  <a:pt x="1609631" y="514349"/>
                </a:lnTo>
                <a:lnTo>
                  <a:pt x="1604551" y="505459"/>
                </a:lnTo>
                <a:close/>
                <a:moveTo>
                  <a:pt x="1650906" y="504189"/>
                </a:moveTo>
                <a:lnTo>
                  <a:pt x="1650906" y="515619"/>
                </a:lnTo>
                <a:lnTo>
                  <a:pt x="1637571" y="524509"/>
                </a:lnTo>
                <a:lnTo>
                  <a:pt x="1646779" y="524509"/>
                </a:lnTo>
                <a:lnTo>
                  <a:pt x="1653446" y="520699"/>
                </a:lnTo>
                <a:lnTo>
                  <a:pt x="1656621" y="520699"/>
                </a:lnTo>
                <a:lnTo>
                  <a:pt x="1656621" y="513079"/>
                </a:lnTo>
                <a:lnTo>
                  <a:pt x="1655986" y="513079"/>
                </a:lnTo>
                <a:lnTo>
                  <a:pt x="1650906" y="504189"/>
                </a:lnTo>
                <a:close/>
                <a:moveTo>
                  <a:pt x="1676941" y="507999"/>
                </a:moveTo>
                <a:lnTo>
                  <a:pt x="1676941" y="519429"/>
                </a:lnTo>
                <a:lnTo>
                  <a:pt x="1671861" y="520699"/>
                </a:lnTo>
                <a:lnTo>
                  <a:pt x="1666781" y="524509"/>
                </a:lnTo>
                <a:lnTo>
                  <a:pt x="1723931" y="524509"/>
                </a:lnTo>
                <a:lnTo>
                  <a:pt x="1734091" y="518159"/>
                </a:lnTo>
                <a:lnTo>
                  <a:pt x="1682021" y="518159"/>
                </a:lnTo>
                <a:lnTo>
                  <a:pt x="1676941" y="507999"/>
                </a:lnTo>
                <a:close/>
                <a:moveTo>
                  <a:pt x="1511206" y="506729"/>
                </a:moveTo>
                <a:lnTo>
                  <a:pt x="1504856" y="506729"/>
                </a:lnTo>
                <a:lnTo>
                  <a:pt x="1511841" y="519429"/>
                </a:lnTo>
                <a:lnTo>
                  <a:pt x="1511841" y="507999"/>
                </a:lnTo>
                <a:lnTo>
                  <a:pt x="1511206" y="506729"/>
                </a:lnTo>
                <a:close/>
                <a:moveTo>
                  <a:pt x="1511841" y="507999"/>
                </a:moveTo>
                <a:lnTo>
                  <a:pt x="1511841" y="519429"/>
                </a:lnTo>
                <a:lnTo>
                  <a:pt x="1523906" y="519429"/>
                </a:lnTo>
                <a:lnTo>
                  <a:pt x="1526129" y="518159"/>
                </a:lnTo>
                <a:lnTo>
                  <a:pt x="1516921" y="518159"/>
                </a:lnTo>
                <a:lnTo>
                  <a:pt x="1511841" y="507999"/>
                </a:lnTo>
                <a:close/>
                <a:moveTo>
                  <a:pt x="1676941" y="511809"/>
                </a:moveTo>
                <a:lnTo>
                  <a:pt x="1671861" y="511809"/>
                </a:lnTo>
                <a:lnTo>
                  <a:pt x="1676941" y="519429"/>
                </a:lnTo>
                <a:lnTo>
                  <a:pt x="1676941" y="511809"/>
                </a:lnTo>
                <a:close/>
                <a:moveTo>
                  <a:pt x="1530256" y="499109"/>
                </a:moveTo>
                <a:lnTo>
                  <a:pt x="1530256" y="509269"/>
                </a:lnTo>
                <a:lnTo>
                  <a:pt x="1516921" y="518159"/>
                </a:lnTo>
                <a:lnTo>
                  <a:pt x="1526129" y="518159"/>
                </a:lnTo>
                <a:lnTo>
                  <a:pt x="1532796" y="514349"/>
                </a:lnTo>
                <a:lnTo>
                  <a:pt x="1539146" y="514349"/>
                </a:lnTo>
                <a:lnTo>
                  <a:pt x="1537876" y="511809"/>
                </a:lnTo>
                <a:lnTo>
                  <a:pt x="1548036" y="506729"/>
                </a:lnTo>
                <a:lnTo>
                  <a:pt x="1534701" y="506729"/>
                </a:lnTo>
                <a:lnTo>
                  <a:pt x="1530256" y="499109"/>
                </a:lnTo>
                <a:close/>
                <a:moveTo>
                  <a:pt x="1557561" y="505459"/>
                </a:moveTo>
                <a:lnTo>
                  <a:pt x="1551211" y="505459"/>
                </a:lnTo>
                <a:lnTo>
                  <a:pt x="1558196" y="518159"/>
                </a:lnTo>
                <a:lnTo>
                  <a:pt x="1558196" y="506729"/>
                </a:lnTo>
                <a:lnTo>
                  <a:pt x="1557561" y="505459"/>
                </a:lnTo>
                <a:close/>
                <a:moveTo>
                  <a:pt x="1595026" y="487679"/>
                </a:moveTo>
                <a:lnTo>
                  <a:pt x="1595026" y="499109"/>
                </a:lnTo>
                <a:lnTo>
                  <a:pt x="1581691" y="505459"/>
                </a:lnTo>
                <a:lnTo>
                  <a:pt x="1597566" y="505459"/>
                </a:lnTo>
                <a:lnTo>
                  <a:pt x="1604551" y="518159"/>
                </a:lnTo>
                <a:lnTo>
                  <a:pt x="1604551" y="505459"/>
                </a:lnTo>
                <a:lnTo>
                  <a:pt x="1602646" y="501649"/>
                </a:lnTo>
                <a:lnTo>
                  <a:pt x="1611536" y="496569"/>
                </a:lnTo>
                <a:lnTo>
                  <a:pt x="1599471" y="496569"/>
                </a:lnTo>
                <a:lnTo>
                  <a:pt x="1595026" y="487679"/>
                </a:lnTo>
                <a:close/>
                <a:moveTo>
                  <a:pt x="1695991" y="500379"/>
                </a:moveTo>
                <a:lnTo>
                  <a:pt x="1695991" y="511809"/>
                </a:lnTo>
                <a:lnTo>
                  <a:pt x="1691546" y="514349"/>
                </a:lnTo>
                <a:lnTo>
                  <a:pt x="1687101" y="515619"/>
                </a:lnTo>
                <a:lnTo>
                  <a:pt x="1682021" y="518159"/>
                </a:lnTo>
                <a:lnTo>
                  <a:pt x="1734091" y="518159"/>
                </a:lnTo>
                <a:lnTo>
                  <a:pt x="1748696" y="509269"/>
                </a:lnTo>
                <a:lnTo>
                  <a:pt x="1701071" y="509269"/>
                </a:lnTo>
                <a:lnTo>
                  <a:pt x="1697261" y="501649"/>
                </a:lnTo>
                <a:lnTo>
                  <a:pt x="1695991" y="500379"/>
                </a:lnTo>
                <a:close/>
                <a:moveTo>
                  <a:pt x="1565181" y="514349"/>
                </a:moveTo>
                <a:lnTo>
                  <a:pt x="1563276" y="515619"/>
                </a:lnTo>
                <a:lnTo>
                  <a:pt x="1565181" y="515619"/>
                </a:lnTo>
                <a:lnTo>
                  <a:pt x="1565181" y="514349"/>
                </a:lnTo>
                <a:close/>
                <a:moveTo>
                  <a:pt x="1650906" y="502919"/>
                </a:moveTo>
                <a:lnTo>
                  <a:pt x="1643921" y="502919"/>
                </a:lnTo>
                <a:lnTo>
                  <a:pt x="1650906" y="515619"/>
                </a:lnTo>
                <a:lnTo>
                  <a:pt x="1650906" y="502919"/>
                </a:lnTo>
                <a:close/>
                <a:moveTo>
                  <a:pt x="1622966" y="495299"/>
                </a:moveTo>
                <a:lnTo>
                  <a:pt x="1622966" y="506729"/>
                </a:lnTo>
                <a:lnTo>
                  <a:pt x="1609631" y="514349"/>
                </a:lnTo>
                <a:lnTo>
                  <a:pt x="1621061" y="514349"/>
                </a:lnTo>
                <a:lnTo>
                  <a:pt x="1625506" y="511809"/>
                </a:lnTo>
                <a:lnTo>
                  <a:pt x="1631856" y="511809"/>
                </a:lnTo>
                <a:lnTo>
                  <a:pt x="1630586" y="509269"/>
                </a:lnTo>
                <a:lnTo>
                  <a:pt x="1641381" y="505459"/>
                </a:lnTo>
                <a:lnTo>
                  <a:pt x="1628046" y="505459"/>
                </a:lnTo>
                <a:lnTo>
                  <a:pt x="1622966" y="495299"/>
                </a:lnTo>
                <a:close/>
                <a:moveTo>
                  <a:pt x="1695991" y="501649"/>
                </a:moveTo>
                <a:lnTo>
                  <a:pt x="1690276" y="501649"/>
                </a:lnTo>
                <a:lnTo>
                  <a:pt x="1695991" y="511809"/>
                </a:lnTo>
                <a:lnTo>
                  <a:pt x="1695991" y="501649"/>
                </a:lnTo>
                <a:close/>
                <a:moveTo>
                  <a:pt x="1528986" y="496569"/>
                </a:moveTo>
                <a:lnTo>
                  <a:pt x="1522636" y="496569"/>
                </a:lnTo>
                <a:lnTo>
                  <a:pt x="1530256" y="509269"/>
                </a:lnTo>
                <a:lnTo>
                  <a:pt x="1530256" y="499109"/>
                </a:lnTo>
                <a:lnTo>
                  <a:pt x="1528986" y="496569"/>
                </a:lnTo>
                <a:close/>
                <a:moveTo>
                  <a:pt x="1715041" y="492759"/>
                </a:moveTo>
                <a:lnTo>
                  <a:pt x="1715041" y="502919"/>
                </a:lnTo>
                <a:lnTo>
                  <a:pt x="1706151" y="507999"/>
                </a:lnTo>
                <a:lnTo>
                  <a:pt x="1701071" y="509269"/>
                </a:lnTo>
                <a:lnTo>
                  <a:pt x="1748696" y="509269"/>
                </a:lnTo>
                <a:lnTo>
                  <a:pt x="1758856" y="502919"/>
                </a:lnTo>
                <a:lnTo>
                  <a:pt x="1761396" y="500379"/>
                </a:lnTo>
                <a:lnTo>
                  <a:pt x="1719486" y="500379"/>
                </a:lnTo>
                <a:lnTo>
                  <a:pt x="1715041" y="492759"/>
                </a:lnTo>
                <a:close/>
                <a:moveTo>
                  <a:pt x="1501681" y="490219"/>
                </a:moveTo>
                <a:lnTo>
                  <a:pt x="1501681" y="501649"/>
                </a:lnTo>
                <a:lnTo>
                  <a:pt x="1488346" y="507999"/>
                </a:lnTo>
                <a:lnTo>
                  <a:pt x="1502316" y="507999"/>
                </a:lnTo>
                <a:lnTo>
                  <a:pt x="1504856" y="506729"/>
                </a:lnTo>
                <a:lnTo>
                  <a:pt x="1511206" y="506729"/>
                </a:lnTo>
                <a:lnTo>
                  <a:pt x="1509301" y="505459"/>
                </a:lnTo>
                <a:lnTo>
                  <a:pt x="1518826" y="499109"/>
                </a:lnTo>
                <a:lnTo>
                  <a:pt x="1506761" y="499109"/>
                </a:lnTo>
                <a:lnTo>
                  <a:pt x="1501681" y="490219"/>
                </a:lnTo>
                <a:close/>
                <a:moveTo>
                  <a:pt x="1575976" y="495299"/>
                </a:moveTo>
                <a:lnTo>
                  <a:pt x="1568991" y="495299"/>
                </a:lnTo>
                <a:lnTo>
                  <a:pt x="1576611" y="507999"/>
                </a:lnTo>
                <a:lnTo>
                  <a:pt x="1576611" y="496569"/>
                </a:lnTo>
                <a:lnTo>
                  <a:pt x="1575976" y="495299"/>
                </a:lnTo>
                <a:close/>
                <a:moveTo>
                  <a:pt x="1687736" y="483869"/>
                </a:moveTo>
                <a:lnTo>
                  <a:pt x="1687736" y="496569"/>
                </a:lnTo>
                <a:lnTo>
                  <a:pt x="1676941" y="501649"/>
                </a:lnTo>
                <a:lnTo>
                  <a:pt x="1676941" y="507999"/>
                </a:lnTo>
                <a:lnTo>
                  <a:pt x="1687736" y="502919"/>
                </a:lnTo>
                <a:lnTo>
                  <a:pt x="1690276" y="501649"/>
                </a:lnTo>
                <a:lnTo>
                  <a:pt x="1695991" y="501649"/>
                </a:lnTo>
                <a:lnTo>
                  <a:pt x="1695991" y="500379"/>
                </a:lnTo>
                <a:lnTo>
                  <a:pt x="1695356" y="499109"/>
                </a:lnTo>
                <a:lnTo>
                  <a:pt x="1706151" y="492759"/>
                </a:lnTo>
                <a:lnTo>
                  <a:pt x="1692816" y="492759"/>
                </a:lnTo>
                <a:lnTo>
                  <a:pt x="1687736" y="483869"/>
                </a:lnTo>
                <a:close/>
                <a:moveTo>
                  <a:pt x="1473741" y="481329"/>
                </a:moveTo>
                <a:lnTo>
                  <a:pt x="1473741" y="492759"/>
                </a:lnTo>
                <a:lnTo>
                  <a:pt x="1464851" y="499109"/>
                </a:lnTo>
                <a:lnTo>
                  <a:pt x="1476281" y="499109"/>
                </a:lnTo>
                <a:lnTo>
                  <a:pt x="1481361" y="506729"/>
                </a:lnTo>
                <a:lnTo>
                  <a:pt x="1481361" y="490219"/>
                </a:lnTo>
                <a:lnTo>
                  <a:pt x="1478821" y="490219"/>
                </a:lnTo>
                <a:lnTo>
                  <a:pt x="1473741" y="481329"/>
                </a:lnTo>
                <a:close/>
                <a:moveTo>
                  <a:pt x="1481361" y="495299"/>
                </a:moveTo>
                <a:lnTo>
                  <a:pt x="1481361" y="506729"/>
                </a:lnTo>
                <a:lnTo>
                  <a:pt x="1487711" y="506729"/>
                </a:lnTo>
                <a:lnTo>
                  <a:pt x="1481361" y="495299"/>
                </a:lnTo>
                <a:close/>
                <a:moveTo>
                  <a:pt x="1548036" y="488949"/>
                </a:moveTo>
                <a:lnTo>
                  <a:pt x="1548036" y="500379"/>
                </a:lnTo>
                <a:lnTo>
                  <a:pt x="1534701" y="506729"/>
                </a:lnTo>
                <a:lnTo>
                  <a:pt x="1548036" y="506729"/>
                </a:lnTo>
                <a:lnTo>
                  <a:pt x="1551211" y="505459"/>
                </a:lnTo>
                <a:lnTo>
                  <a:pt x="1557561" y="505459"/>
                </a:lnTo>
                <a:lnTo>
                  <a:pt x="1555656" y="502919"/>
                </a:lnTo>
                <a:lnTo>
                  <a:pt x="1562324" y="499109"/>
                </a:lnTo>
                <a:lnTo>
                  <a:pt x="1553116" y="499109"/>
                </a:lnTo>
                <a:lnTo>
                  <a:pt x="1548036" y="488949"/>
                </a:lnTo>
                <a:close/>
                <a:moveTo>
                  <a:pt x="1622331" y="494029"/>
                </a:moveTo>
                <a:lnTo>
                  <a:pt x="1615981" y="494029"/>
                </a:lnTo>
                <a:lnTo>
                  <a:pt x="1622966" y="506729"/>
                </a:lnTo>
                <a:lnTo>
                  <a:pt x="1622966" y="495299"/>
                </a:lnTo>
                <a:lnTo>
                  <a:pt x="1622331" y="494029"/>
                </a:lnTo>
                <a:close/>
                <a:moveTo>
                  <a:pt x="1641381" y="486409"/>
                </a:moveTo>
                <a:lnTo>
                  <a:pt x="1641381" y="499109"/>
                </a:lnTo>
                <a:lnTo>
                  <a:pt x="1628046" y="505459"/>
                </a:lnTo>
                <a:lnTo>
                  <a:pt x="1641381" y="505459"/>
                </a:lnTo>
                <a:lnTo>
                  <a:pt x="1643921" y="502919"/>
                </a:lnTo>
                <a:lnTo>
                  <a:pt x="1650906" y="502919"/>
                </a:lnTo>
                <a:lnTo>
                  <a:pt x="1649001" y="499109"/>
                </a:lnTo>
                <a:lnTo>
                  <a:pt x="1656621" y="495299"/>
                </a:lnTo>
                <a:lnTo>
                  <a:pt x="1645826" y="495299"/>
                </a:lnTo>
                <a:lnTo>
                  <a:pt x="1641381" y="486409"/>
                </a:lnTo>
                <a:close/>
                <a:moveTo>
                  <a:pt x="1668686" y="492759"/>
                </a:moveTo>
                <a:lnTo>
                  <a:pt x="1662336" y="492759"/>
                </a:lnTo>
                <a:lnTo>
                  <a:pt x="1669321" y="505459"/>
                </a:lnTo>
                <a:lnTo>
                  <a:pt x="1669321" y="494029"/>
                </a:lnTo>
                <a:lnTo>
                  <a:pt x="1668686" y="492759"/>
                </a:lnTo>
                <a:close/>
                <a:moveTo>
                  <a:pt x="1676941" y="501649"/>
                </a:moveTo>
                <a:lnTo>
                  <a:pt x="1674401" y="502919"/>
                </a:lnTo>
                <a:lnTo>
                  <a:pt x="1676941" y="502919"/>
                </a:lnTo>
                <a:lnTo>
                  <a:pt x="1676941" y="501649"/>
                </a:lnTo>
                <a:close/>
                <a:moveTo>
                  <a:pt x="1706151" y="474979"/>
                </a:moveTo>
                <a:lnTo>
                  <a:pt x="1706151" y="486409"/>
                </a:lnTo>
                <a:lnTo>
                  <a:pt x="1692816" y="492759"/>
                </a:lnTo>
                <a:lnTo>
                  <a:pt x="1708691" y="492759"/>
                </a:lnTo>
                <a:lnTo>
                  <a:pt x="1715041" y="502919"/>
                </a:lnTo>
                <a:lnTo>
                  <a:pt x="1715041" y="492759"/>
                </a:lnTo>
                <a:lnTo>
                  <a:pt x="1713771" y="488949"/>
                </a:lnTo>
                <a:lnTo>
                  <a:pt x="1722661" y="483869"/>
                </a:lnTo>
                <a:lnTo>
                  <a:pt x="1710596" y="483869"/>
                </a:lnTo>
                <a:lnTo>
                  <a:pt x="1706151" y="474979"/>
                </a:lnTo>
                <a:close/>
                <a:moveTo>
                  <a:pt x="1501046" y="487679"/>
                </a:moveTo>
                <a:lnTo>
                  <a:pt x="1494696" y="487679"/>
                </a:lnTo>
                <a:lnTo>
                  <a:pt x="1501681" y="501649"/>
                </a:lnTo>
                <a:lnTo>
                  <a:pt x="1501681" y="490219"/>
                </a:lnTo>
                <a:lnTo>
                  <a:pt x="1501046" y="487679"/>
                </a:lnTo>
                <a:close/>
                <a:moveTo>
                  <a:pt x="1547401" y="486409"/>
                </a:moveTo>
                <a:lnTo>
                  <a:pt x="1541051" y="486409"/>
                </a:lnTo>
                <a:lnTo>
                  <a:pt x="1548036" y="500379"/>
                </a:lnTo>
                <a:lnTo>
                  <a:pt x="1548036" y="488949"/>
                </a:lnTo>
                <a:lnTo>
                  <a:pt x="1547401" y="486409"/>
                </a:lnTo>
                <a:close/>
                <a:moveTo>
                  <a:pt x="1733456" y="481329"/>
                </a:moveTo>
                <a:lnTo>
                  <a:pt x="1732821" y="481329"/>
                </a:lnTo>
                <a:lnTo>
                  <a:pt x="1732821" y="492759"/>
                </a:lnTo>
                <a:lnTo>
                  <a:pt x="1719486" y="500379"/>
                </a:lnTo>
                <a:lnTo>
                  <a:pt x="1761396" y="500379"/>
                </a:lnTo>
                <a:lnTo>
                  <a:pt x="1774731" y="488949"/>
                </a:lnTo>
                <a:lnTo>
                  <a:pt x="1737266" y="488949"/>
                </a:lnTo>
                <a:lnTo>
                  <a:pt x="1733456" y="481329"/>
                </a:lnTo>
                <a:close/>
                <a:moveTo>
                  <a:pt x="1520096" y="480059"/>
                </a:moveTo>
                <a:lnTo>
                  <a:pt x="1520096" y="492759"/>
                </a:lnTo>
                <a:lnTo>
                  <a:pt x="1506761" y="499109"/>
                </a:lnTo>
                <a:lnTo>
                  <a:pt x="1518826" y="499109"/>
                </a:lnTo>
                <a:lnTo>
                  <a:pt x="1522636" y="496569"/>
                </a:lnTo>
                <a:lnTo>
                  <a:pt x="1528986" y="496569"/>
                </a:lnTo>
                <a:lnTo>
                  <a:pt x="1527716" y="494029"/>
                </a:lnTo>
                <a:lnTo>
                  <a:pt x="1536606" y="488949"/>
                </a:lnTo>
                <a:lnTo>
                  <a:pt x="1525176" y="488949"/>
                </a:lnTo>
                <a:lnTo>
                  <a:pt x="1520096" y="480059"/>
                </a:lnTo>
                <a:close/>
                <a:moveTo>
                  <a:pt x="1566451" y="478789"/>
                </a:moveTo>
                <a:lnTo>
                  <a:pt x="1566451" y="490219"/>
                </a:lnTo>
                <a:lnTo>
                  <a:pt x="1553116" y="499109"/>
                </a:lnTo>
                <a:lnTo>
                  <a:pt x="1562324" y="499109"/>
                </a:lnTo>
                <a:lnTo>
                  <a:pt x="1568991" y="495299"/>
                </a:lnTo>
                <a:lnTo>
                  <a:pt x="1575976" y="495299"/>
                </a:lnTo>
                <a:lnTo>
                  <a:pt x="1574071" y="492759"/>
                </a:lnTo>
                <a:lnTo>
                  <a:pt x="1584739" y="487679"/>
                </a:lnTo>
                <a:lnTo>
                  <a:pt x="1571531" y="487679"/>
                </a:lnTo>
                <a:lnTo>
                  <a:pt x="1566451" y="478789"/>
                </a:lnTo>
                <a:close/>
                <a:moveTo>
                  <a:pt x="1593756" y="486409"/>
                </a:moveTo>
                <a:lnTo>
                  <a:pt x="1587406" y="486409"/>
                </a:lnTo>
                <a:lnTo>
                  <a:pt x="1595026" y="499109"/>
                </a:lnTo>
                <a:lnTo>
                  <a:pt x="1595026" y="487679"/>
                </a:lnTo>
                <a:lnTo>
                  <a:pt x="1593756" y="486409"/>
                </a:lnTo>
                <a:close/>
                <a:moveTo>
                  <a:pt x="1640111" y="483869"/>
                </a:moveTo>
                <a:lnTo>
                  <a:pt x="1633761" y="483869"/>
                </a:lnTo>
                <a:lnTo>
                  <a:pt x="1641381" y="499109"/>
                </a:lnTo>
                <a:lnTo>
                  <a:pt x="1641381" y="486409"/>
                </a:lnTo>
                <a:lnTo>
                  <a:pt x="1640111" y="483869"/>
                </a:lnTo>
                <a:close/>
                <a:moveTo>
                  <a:pt x="1612806" y="477519"/>
                </a:moveTo>
                <a:lnTo>
                  <a:pt x="1612806" y="488949"/>
                </a:lnTo>
                <a:lnTo>
                  <a:pt x="1599471" y="496569"/>
                </a:lnTo>
                <a:lnTo>
                  <a:pt x="1611536" y="496569"/>
                </a:lnTo>
                <a:lnTo>
                  <a:pt x="1615981" y="494029"/>
                </a:lnTo>
                <a:lnTo>
                  <a:pt x="1622331" y="494029"/>
                </a:lnTo>
                <a:lnTo>
                  <a:pt x="1620426" y="492759"/>
                </a:lnTo>
                <a:lnTo>
                  <a:pt x="1629951" y="486409"/>
                </a:lnTo>
                <a:lnTo>
                  <a:pt x="1617886" y="486409"/>
                </a:lnTo>
                <a:lnTo>
                  <a:pt x="1612806" y="477519"/>
                </a:lnTo>
                <a:close/>
                <a:moveTo>
                  <a:pt x="1687101" y="482599"/>
                </a:moveTo>
                <a:lnTo>
                  <a:pt x="1680116" y="482599"/>
                </a:lnTo>
                <a:lnTo>
                  <a:pt x="1687736" y="496569"/>
                </a:lnTo>
                <a:lnTo>
                  <a:pt x="1687736" y="483869"/>
                </a:lnTo>
                <a:lnTo>
                  <a:pt x="1687101" y="482599"/>
                </a:lnTo>
                <a:close/>
                <a:moveTo>
                  <a:pt x="1492156" y="471169"/>
                </a:moveTo>
                <a:lnTo>
                  <a:pt x="1492156" y="482599"/>
                </a:lnTo>
                <a:lnTo>
                  <a:pt x="1481361" y="488949"/>
                </a:lnTo>
                <a:lnTo>
                  <a:pt x="1481361" y="495299"/>
                </a:lnTo>
                <a:lnTo>
                  <a:pt x="1494696" y="487679"/>
                </a:lnTo>
                <a:lnTo>
                  <a:pt x="1501046" y="487679"/>
                </a:lnTo>
                <a:lnTo>
                  <a:pt x="1499776" y="486409"/>
                </a:lnTo>
                <a:lnTo>
                  <a:pt x="1510571" y="480059"/>
                </a:lnTo>
                <a:lnTo>
                  <a:pt x="1497236" y="480059"/>
                </a:lnTo>
                <a:lnTo>
                  <a:pt x="1492156" y="471169"/>
                </a:lnTo>
                <a:close/>
                <a:moveTo>
                  <a:pt x="1659161" y="476249"/>
                </a:moveTo>
                <a:lnTo>
                  <a:pt x="1659161" y="487679"/>
                </a:lnTo>
                <a:lnTo>
                  <a:pt x="1645826" y="495299"/>
                </a:lnTo>
                <a:lnTo>
                  <a:pt x="1656621" y="495299"/>
                </a:lnTo>
                <a:lnTo>
                  <a:pt x="1662336" y="492759"/>
                </a:lnTo>
                <a:lnTo>
                  <a:pt x="1668686" y="492759"/>
                </a:lnTo>
                <a:lnTo>
                  <a:pt x="1666781" y="490219"/>
                </a:lnTo>
                <a:lnTo>
                  <a:pt x="1673449" y="486409"/>
                </a:lnTo>
                <a:lnTo>
                  <a:pt x="1664241" y="486409"/>
                </a:lnTo>
                <a:lnTo>
                  <a:pt x="1659161" y="476249"/>
                </a:lnTo>
                <a:close/>
                <a:moveTo>
                  <a:pt x="1473106" y="480059"/>
                </a:moveTo>
                <a:lnTo>
                  <a:pt x="1466756" y="480059"/>
                </a:lnTo>
                <a:lnTo>
                  <a:pt x="1473741" y="492759"/>
                </a:lnTo>
                <a:lnTo>
                  <a:pt x="1473741" y="481329"/>
                </a:lnTo>
                <a:lnTo>
                  <a:pt x="1473106" y="480059"/>
                </a:lnTo>
                <a:close/>
                <a:moveTo>
                  <a:pt x="1510571" y="462279"/>
                </a:moveTo>
                <a:lnTo>
                  <a:pt x="1510571" y="473709"/>
                </a:lnTo>
                <a:lnTo>
                  <a:pt x="1497236" y="480059"/>
                </a:lnTo>
                <a:lnTo>
                  <a:pt x="1513111" y="480059"/>
                </a:lnTo>
                <a:lnTo>
                  <a:pt x="1520096" y="492759"/>
                </a:lnTo>
                <a:lnTo>
                  <a:pt x="1520096" y="480059"/>
                </a:lnTo>
                <a:lnTo>
                  <a:pt x="1518191" y="474979"/>
                </a:lnTo>
                <a:lnTo>
                  <a:pt x="1525811" y="471169"/>
                </a:lnTo>
                <a:lnTo>
                  <a:pt x="1515651" y="471169"/>
                </a:lnTo>
                <a:lnTo>
                  <a:pt x="1510571" y="462279"/>
                </a:lnTo>
                <a:close/>
                <a:moveTo>
                  <a:pt x="1732821" y="481329"/>
                </a:moveTo>
                <a:lnTo>
                  <a:pt x="1727106" y="481329"/>
                </a:lnTo>
                <a:lnTo>
                  <a:pt x="1732821" y="492759"/>
                </a:lnTo>
                <a:lnTo>
                  <a:pt x="1732821" y="481329"/>
                </a:lnTo>
                <a:close/>
                <a:moveTo>
                  <a:pt x="1481361" y="488949"/>
                </a:moveTo>
                <a:lnTo>
                  <a:pt x="1478821" y="490219"/>
                </a:lnTo>
                <a:lnTo>
                  <a:pt x="1481361" y="490219"/>
                </a:lnTo>
                <a:lnTo>
                  <a:pt x="1481361" y="488949"/>
                </a:lnTo>
                <a:close/>
                <a:moveTo>
                  <a:pt x="1565816" y="476249"/>
                </a:moveTo>
                <a:lnTo>
                  <a:pt x="1559466" y="476249"/>
                </a:lnTo>
                <a:lnTo>
                  <a:pt x="1566451" y="490219"/>
                </a:lnTo>
                <a:lnTo>
                  <a:pt x="1566451" y="478789"/>
                </a:lnTo>
                <a:lnTo>
                  <a:pt x="1565816" y="476249"/>
                </a:lnTo>
                <a:close/>
                <a:moveTo>
                  <a:pt x="1538511" y="469899"/>
                </a:moveTo>
                <a:lnTo>
                  <a:pt x="1538511" y="481329"/>
                </a:lnTo>
                <a:lnTo>
                  <a:pt x="1525176" y="488949"/>
                </a:lnTo>
                <a:lnTo>
                  <a:pt x="1536606" y="488949"/>
                </a:lnTo>
                <a:lnTo>
                  <a:pt x="1541051" y="486409"/>
                </a:lnTo>
                <a:lnTo>
                  <a:pt x="1547401" y="486409"/>
                </a:lnTo>
                <a:lnTo>
                  <a:pt x="1546131" y="483869"/>
                </a:lnTo>
                <a:lnTo>
                  <a:pt x="1552799" y="480059"/>
                </a:lnTo>
                <a:lnTo>
                  <a:pt x="1543591" y="480059"/>
                </a:lnTo>
                <a:lnTo>
                  <a:pt x="1538511" y="469899"/>
                </a:lnTo>
                <a:close/>
                <a:moveTo>
                  <a:pt x="1612171" y="474979"/>
                </a:moveTo>
                <a:lnTo>
                  <a:pt x="1605821" y="474979"/>
                </a:lnTo>
                <a:lnTo>
                  <a:pt x="1612806" y="488949"/>
                </a:lnTo>
                <a:lnTo>
                  <a:pt x="1612806" y="477519"/>
                </a:lnTo>
                <a:lnTo>
                  <a:pt x="1612171" y="474979"/>
                </a:lnTo>
                <a:close/>
                <a:moveTo>
                  <a:pt x="1749966" y="468629"/>
                </a:moveTo>
                <a:lnTo>
                  <a:pt x="1749966" y="480059"/>
                </a:lnTo>
                <a:lnTo>
                  <a:pt x="1745521" y="483869"/>
                </a:lnTo>
                <a:lnTo>
                  <a:pt x="1741711" y="486409"/>
                </a:lnTo>
                <a:lnTo>
                  <a:pt x="1737266" y="488949"/>
                </a:lnTo>
                <a:lnTo>
                  <a:pt x="1774731" y="488949"/>
                </a:lnTo>
                <a:lnTo>
                  <a:pt x="1789336" y="476249"/>
                </a:lnTo>
                <a:lnTo>
                  <a:pt x="1754411" y="476249"/>
                </a:lnTo>
                <a:lnTo>
                  <a:pt x="1751236" y="471169"/>
                </a:lnTo>
                <a:lnTo>
                  <a:pt x="1749966" y="468629"/>
                </a:lnTo>
                <a:close/>
                <a:moveTo>
                  <a:pt x="1584866" y="468629"/>
                </a:moveTo>
                <a:lnTo>
                  <a:pt x="1584866" y="480059"/>
                </a:lnTo>
                <a:lnTo>
                  <a:pt x="1571531" y="487679"/>
                </a:lnTo>
                <a:lnTo>
                  <a:pt x="1584739" y="487679"/>
                </a:lnTo>
                <a:lnTo>
                  <a:pt x="1587406" y="486409"/>
                </a:lnTo>
                <a:lnTo>
                  <a:pt x="1593756" y="486409"/>
                </a:lnTo>
                <a:lnTo>
                  <a:pt x="1592486" y="482599"/>
                </a:lnTo>
                <a:lnTo>
                  <a:pt x="1601376" y="477519"/>
                </a:lnTo>
                <a:lnTo>
                  <a:pt x="1589946" y="477519"/>
                </a:lnTo>
                <a:lnTo>
                  <a:pt x="1584866" y="468629"/>
                </a:lnTo>
                <a:close/>
                <a:moveTo>
                  <a:pt x="1658526" y="473709"/>
                </a:moveTo>
                <a:lnTo>
                  <a:pt x="1652176" y="473709"/>
                </a:lnTo>
                <a:lnTo>
                  <a:pt x="1659161" y="487679"/>
                </a:lnTo>
                <a:lnTo>
                  <a:pt x="1659161" y="476249"/>
                </a:lnTo>
                <a:lnTo>
                  <a:pt x="1658526" y="473709"/>
                </a:lnTo>
                <a:close/>
                <a:moveTo>
                  <a:pt x="1445801" y="473709"/>
                </a:moveTo>
                <a:lnTo>
                  <a:pt x="1445801" y="483869"/>
                </a:lnTo>
                <a:lnTo>
                  <a:pt x="1445166" y="486409"/>
                </a:lnTo>
                <a:lnTo>
                  <a:pt x="1455961" y="486409"/>
                </a:lnTo>
                <a:lnTo>
                  <a:pt x="1464216" y="481329"/>
                </a:lnTo>
                <a:lnTo>
                  <a:pt x="1450881" y="481329"/>
                </a:lnTo>
                <a:lnTo>
                  <a:pt x="1445801" y="473709"/>
                </a:lnTo>
                <a:close/>
                <a:moveTo>
                  <a:pt x="1631221" y="467359"/>
                </a:moveTo>
                <a:lnTo>
                  <a:pt x="1631221" y="480059"/>
                </a:lnTo>
                <a:lnTo>
                  <a:pt x="1617886" y="486409"/>
                </a:lnTo>
                <a:lnTo>
                  <a:pt x="1629951" y="486409"/>
                </a:lnTo>
                <a:lnTo>
                  <a:pt x="1633761" y="483869"/>
                </a:lnTo>
                <a:lnTo>
                  <a:pt x="1640111" y="483869"/>
                </a:lnTo>
                <a:lnTo>
                  <a:pt x="1638841" y="481329"/>
                </a:lnTo>
                <a:lnTo>
                  <a:pt x="1647731" y="476249"/>
                </a:lnTo>
                <a:lnTo>
                  <a:pt x="1636301" y="476249"/>
                </a:lnTo>
                <a:lnTo>
                  <a:pt x="1631221" y="467359"/>
                </a:lnTo>
                <a:close/>
                <a:moveTo>
                  <a:pt x="1677576" y="467359"/>
                </a:moveTo>
                <a:lnTo>
                  <a:pt x="1677576" y="477519"/>
                </a:lnTo>
                <a:lnTo>
                  <a:pt x="1664241" y="486409"/>
                </a:lnTo>
                <a:lnTo>
                  <a:pt x="1673449" y="486409"/>
                </a:lnTo>
                <a:lnTo>
                  <a:pt x="1680116" y="482599"/>
                </a:lnTo>
                <a:lnTo>
                  <a:pt x="1687101" y="482599"/>
                </a:lnTo>
                <a:lnTo>
                  <a:pt x="1685196" y="480059"/>
                </a:lnTo>
                <a:lnTo>
                  <a:pt x="1695864" y="474979"/>
                </a:lnTo>
                <a:lnTo>
                  <a:pt x="1682656" y="474979"/>
                </a:lnTo>
                <a:lnTo>
                  <a:pt x="1677576" y="467359"/>
                </a:lnTo>
                <a:close/>
                <a:moveTo>
                  <a:pt x="1704881" y="473709"/>
                </a:moveTo>
                <a:lnTo>
                  <a:pt x="1698531" y="473709"/>
                </a:lnTo>
                <a:lnTo>
                  <a:pt x="1706151" y="486409"/>
                </a:lnTo>
                <a:lnTo>
                  <a:pt x="1706151" y="474979"/>
                </a:lnTo>
                <a:lnTo>
                  <a:pt x="1704881" y="473709"/>
                </a:lnTo>
                <a:close/>
                <a:moveTo>
                  <a:pt x="1435641" y="454659"/>
                </a:moveTo>
                <a:lnTo>
                  <a:pt x="1435641" y="467359"/>
                </a:lnTo>
                <a:lnTo>
                  <a:pt x="1427386" y="471169"/>
                </a:lnTo>
                <a:lnTo>
                  <a:pt x="1438816" y="471169"/>
                </a:lnTo>
                <a:lnTo>
                  <a:pt x="1445801" y="483869"/>
                </a:lnTo>
                <a:lnTo>
                  <a:pt x="1445801" y="473709"/>
                </a:lnTo>
                <a:lnTo>
                  <a:pt x="1443261" y="468629"/>
                </a:lnTo>
                <a:lnTo>
                  <a:pt x="1452151" y="463549"/>
                </a:lnTo>
                <a:lnTo>
                  <a:pt x="1440721" y="463549"/>
                </a:lnTo>
                <a:lnTo>
                  <a:pt x="1435641" y="454659"/>
                </a:lnTo>
                <a:close/>
                <a:moveTo>
                  <a:pt x="1723931" y="464819"/>
                </a:moveTo>
                <a:lnTo>
                  <a:pt x="1723931" y="476249"/>
                </a:lnTo>
                <a:lnTo>
                  <a:pt x="1710596" y="483869"/>
                </a:lnTo>
                <a:lnTo>
                  <a:pt x="1722661" y="483869"/>
                </a:lnTo>
                <a:lnTo>
                  <a:pt x="1727106" y="481329"/>
                </a:lnTo>
                <a:lnTo>
                  <a:pt x="1732821" y="481329"/>
                </a:lnTo>
                <a:lnTo>
                  <a:pt x="1731551" y="480059"/>
                </a:lnTo>
                <a:lnTo>
                  <a:pt x="1741076" y="473709"/>
                </a:lnTo>
                <a:lnTo>
                  <a:pt x="1729011" y="473709"/>
                </a:lnTo>
                <a:lnTo>
                  <a:pt x="1723931" y="464819"/>
                </a:lnTo>
                <a:close/>
                <a:moveTo>
                  <a:pt x="1491521" y="469899"/>
                </a:moveTo>
                <a:lnTo>
                  <a:pt x="1485171" y="469899"/>
                </a:lnTo>
                <a:lnTo>
                  <a:pt x="1492156" y="482599"/>
                </a:lnTo>
                <a:lnTo>
                  <a:pt x="1492156" y="471169"/>
                </a:lnTo>
                <a:lnTo>
                  <a:pt x="1491521" y="469899"/>
                </a:lnTo>
                <a:close/>
                <a:moveTo>
                  <a:pt x="1464216" y="463549"/>
                </a:moveTo>
                <a:lnTo>
                  <a:pt x="1464216" y="474979"/>
                </a:lnTo>
                <a:lnTo>
                  <a:pt x="1450881" y="481329"/>
                </a:lnTo>
                <a:lnTo>
                  <a:pt x="1464216" y="481329"/>
                </a:lnTo>
                <a:lnTo>
                  <a:pt x="1466756" y="480059"/>
                </a:lnTo>
                <a:lnTo>
                  <a:pt x="1473106" y="480059"/>
                </a:lnTo>
                <a:lnTo>
                  <a:pt x="1471836" y="477519"/>
                </a:lnTo>
                <a:lnTo>
                  <a:pt x="1478504" y="473709"/>
                </a:lnTo>
                <a:lnTo>
                  <a:pt x="1468661" y="473709"/>
                </a:lnTo>
                <a:lnTo>
                  <a:pt x="1464216" y="463549"/>
                </a:lnTo>
                <a:close/>
                <a:moveTo>
                  <a:pt x="1537559" y="468629"/>
                </a:moveTo>
                <a:lnTo>
                  <a:pt x="1531526" y="468629"/>
                </a:lnTo>
                <a:lnTo>
                  <a:pt x="1538511" y="481329"/>
                </a:lnTo>
                <a:lnTo>
                  <a:pt x="1538511" y="469899"/>
                </a:lnTo>
                <a:lnTo>
                  <a:pt x="1537559" y="468629"/>
                </a:lnTo>
                <a:close/>
                <a:moveTo>
                  <a:pt x="1556926" y="461009"/>
                </a:moveTo>
                <a:lnTo>
                  <a:pt x="1556926" y="473709"/>
                </a:lnTo>
                <a:lnTo>
                  <a:pt x="1543591" y="480059"/>
                </a:lnTo>
                <a:lnTo>
                  <a:pt x="1552799" y="480059"/>
                </a:lnTo>
                <a:lnTo>
                  <a:pt x="1559466" y="476249"/>
                </a:lnTo>
                <a:lnTo>
                  <a:pt x="1565816" y="476249"/>
                </a:lnTo>
                <a:lnTo>
                  <a:pt x="1564546" y="473709"/>
                </a:lnTo>
                <a:lnTo>
                  <a:pt x="1572166" y="469899"/>
                </a:lnTo>
                <a:lnTo>
                  <a:pt x="1562006" y="469899"/>
                </a:lnTo>
                <a:lnTo>
                  <a:pt x="1556926" y="461009"/>
                </a:lnTo>
                <a:close/>
                <a:moveTo>
                  <a:pt x="1584231" y="467359"/>
                </a:moveTo>
                <a:lnTo>
                  <a:pt x="1577881" y="467359"/>
                </a:lnTo>
                <a:lnTo>
                  <a:pt x="1584866" y="480059"/>
                </a:lnTo>
                <a:lnTo>
                  <a:pt x="1584866" y="468629"/>
                </a:lnTo>
                <a:lnTo>
                  <a:pt x="1584231" y="467359"/>
                </a:lnTo>
                <a:close/>
                <a:moveTo>
                  <a:pt x="1621696" y="449579"/>
                </a:moveTo>
                <a:lnTo>
                  <a:pt x="1621696" y="461009"/>
                </a:lnTo>
                <a:lnTo>
                  <a:pt x="1608361" y="467359"/>
                </a:lnTo>
                <a:lnTo>
                  <a:pt x="1624236" y="467359"/>
                </a:lnTo>
                <a:lnTo>
                  <a:pt x="1631221" y="480059"/>
                </a:lnTo>
                <a:lnTo>
                  <a:pt x="1631221" y="467359"/>
                </a:lnTo>
                <a:lnTo>
                  <a:pt x="1629316" y="463549"/>
                </a:lnTo>
                <a:lnTo>
                  <a:pt x="1638206" y="458469"/>
                </a:lnTo>
                <a:lnTo>
                  <a:pt x="1626776" y="458469"/>
                </a:lnTo>
                <a:lnTo>
                  <a:pt x="1621696" y="449579"/>
                </a:lnTo>
                <a:close/>
                <a:moveTo>
                  <a:pt x="1749966" y="471169"/>
                </a:moveTo>
                <a:lnTo>
                  <a:pt x="1744886" y="471169"/>
                </a:lnTo>
                <a:lnTo>
                  <a:pt x="1749966" y="480059"/>
                </a:lnTo>
                <a:lnTo>
                  <a:pt x="1749966" y="471169"/>
                </a:lnTo>
                <a:close/>
                <a:moveTo>
                  <a:pt x="1603281" y="458469"/>
                </a:moveTo>
                <a:lnTo>
                  <a:pt x="1603281" y="471169"/>
                </a:lnTo>
                <a:lnTo>
                  <a:pt x="1589946" y="477519"/>
                </a:lnTo>
                <a:lnTo>
                  <a:pt x="1601376" y="477519"/>
                </a:lnTo>
                <a:lnTo>
                  <a:pt x="1605821" y="474979"/>
                </a:lnTo>
                <a:lnTo>
                  <a:pt x="1612171" y="474979"/>
                </a:lnTo>
                <a:lnTo>
                  <a:pt x="1610901" y="473709"/>
                </a:lnTo>
                <a:lnTo>
                  <a:pt x="1621696" y="467359"/>
                </a:lnTo>
                <a:lnTo>
                  <a:pt x="1608361" y="467359"/>
                </a:lnTo>
                <a:lnTo>
                  <a:pt x="1603281" y="458469"/>
                </a:lnTo>
                <a:close/>
                <a:moveTo>
                  <a:pt x="1676624" y="464819"/>
                </a:moveTo>
                <a:lnTo>
                  <a:pt x="1670591" y="464819"/>
                </a:lnTo>
                <a:lnTo>
                  <a:pt x="1677576" y="477519"/>
                </a:lnTo>
                <a:lnTo>
                  <a:pt x="1677576" y="467359"/>
                </a:lnTo>
                <a:lnTo>
                  <a:pt x="1676624" y="464819"/>
                </a:lnTo>
                <a:close/>
                <a:moveTo>
                  <a:pt x="1649636" y="457199"/>
                </a:moveTo>
                <a:lnTo>
                  <a:pt x="1649636" y="469899"/>
                </a:lnTo>
                <a:lnTo>
                  <a:pt x="1636301" y="476249"/>
                </a:lnTo>
                <a:lnTo>
                  <a:pt x="1647731" y="476249"/>
                </a:lnTo>
                <a:lnTo>
                  <a:pt x="1652176" y="473709"/>
                </a:lnTo>
                <a:lnTo>
                  <a:pt x="1658526" y="473709"/>
                </a:lnTo>
                <a:lnTo>
                  <a:pt x="1657256" y="471169"/>
                </a:lnTo>
                <a:lnTo>
                  <a:pt x="1668051" y="467359"/>
                </a:lnTo>
                <a:lnTo>
                  <a:pt x="1654716" y="467359"/>
                </a:lnTo>
                <a:lnTo>
                  <a:pt x="1649636" y="457199"/>
                </a:lnTo>
                <a:close/>
                <a:moveTo>
                  <a:pt x="1723296" y="463549"/>
                </a:moveTo>
                <a:lnTo>
                  <a:pt x="1716946" y="463549"/>
                </a:lnTo>
                <a:lnTo>
                  <a:pt x="1723931" y="476249"/>
                </a:lnTo>
                <a:lnTo>
                  <a:pt x="1723931" y="464819"/>
                </a:lnTo>
                <a:lnTo>
                  <a:pt x="1723296" y="463549"/>
                </a:lnTo>
                <a:close/>
                <a:moveTo>
                  <a:pt x="1779176" y="435609"/>
                </a:moveTo>
                <a:lnTo>
                  <a:pt x="1779176" y="448309"/>
                </a:lnTo>
                <a:lnTo>
                  <a:pt x="1765841" y="454659"/>
                </a:lnTo>
                <a:lnTo>
                  <a:pt x="1765841" y="467359"/>
                </a:lnTo>
                <a:lnTo>
                  <a:pt x="1758221" y="473709"/>
                </a:lnTo>
                <a:lnTo>
                  <a:pt x="1754411" y="476249"/>
                </a:lnTo>
                <a:lnTo>
                  <a:pt x="1789336" y="476249"/>
                </a:lnTo>
                <a:lnTo>
                  <a:pt x="1791241" y="474979"/>
                </a:lnTo>
                <a:lnTo>
                  <a:pt x="1801824" y="462279"/>
                </a:lnTo>
                <a:lnTo>
                  <a:pt x="1770286" y="462279"/>
                </a:lnTo>
                <a:lnTo>
                  <a:pt x="1768381" y="458469"/>
                </a:lnTo>
                <a:lnTo>
                  <a:pt x="1775366" y="454659"/>
                </a:lnTo>
                <a:lnTo>
                  <a:pt x="1779811" y="452119"/>
                </a:lnTo>
                <a:lnTo>
                  <a:pt x="1779811" y="436879"/>
                </a:lnTo>
                <a:lnTo>
                  <a:pt x="1779176" y="435609"/>
                </a:lnTo>
                <a:close/>
                <a:moveTo>
                  <a:pt x="1462946" y="461009"/>
                </a:moveTo>
                <a:lnTo>
                  <a:pt x="1456596" y="461009"/>
                </a:lnTo>
                <a:lnTo>
                  <a:pt x="1464216" y="474979"/>
                </a:lnTo>
                <a:lnTo>
                  <a:pt x="1464216" y="463549"/>
                </a:lnTo>
                <a:lnTo>
                  <a:pt x="1462946" y="461009"/>
                </a:lnTo>
                <a:close/>
                <a:moveTo>
                  <a:pt x="1695991" y="455929"/>
                </a:moveTo>
                <a:lnTo>
                  <a:pt x="1695991" y="467359"/>
                </a:lnTo>
                <a:lnTo>
                  <a:pt x="1682656" y="474979"/>
                </a:lnTo>
                <a:lnTo>
                  <a:pt x="1695864" y="474979"/>
                </a:lnTo>
                <a:lnTo>
                  <a:pt x="1698531" y="473709"/>
                </a:lnTo>
                <a:lnTo>
                  <a:pt x="1704881" y="473709"/>
                </a:lnTo>
                <a:lnTo>
                  <a:pt x="1703611" y="469899"/>
                </a:lnTo>
                <a:lnTo>
                  <a:pt x="1714406" y="464819"/>
                </a:lnTo>
                <a:lnTo>
                  <a:pt x="1701071" y="464819"/>
                </a:lnTo>
                <a:lnTo>
                  <a:pt x="1695991" y="455929"/>
                </a:lnTo>
                <a:close/>
                <a:moveTo>
                  <a:pt x="1482631" y="453389"/>
                </a:moveTo>
                <a:lnTo>
                  <a:pt x="1482631" y="464819"/>
                </a:lnTo>
                <a:lnTo>
                  <a:pt x="1468661" y="473709"/>
                </a:lnTo>
                <a:lnTo>
                  <a:pt x="1478504" y="473709"/>
                </a:lnTo>
                <a:lnTo>
                  <a:pt x="1485171" y="469899"/>
                </a:lnTo>
                <a:lnTo>
                  <a:pt x="1491521" y="469899"/>
                </a:lnTo>
                <a:lnTo>
                  <a:pt x="1489616" y="467359"/>
                </a:lnTo>
                <a:lnTo>
                  <a:pt x="1499141" y="462279"/>
                </a:lnTo>
                <a:lnTo>
                  <a:pt x="1487076" y="462279"/>
                </a:lnTo>
                <a:lnTo>
                  <a:pt x="1482631" y="453389"/>
                </a:lnTo>
                <a:close/>
                <a:moveTo>
                  <a:pt x="1509301" y="461009"/>
                </a:moveTo>
                <a:lnTo>
                  <a:pt x="1503586" y="461009"/>
                </a:lnTo>
                <a:lnTo>
                  <a:pt x="1510571" y="473709"/>
                </a:lnTo>
                <a:lnTo>
                  <a:pt x="1510571" y="462279"/>
                </a:lnTo>
                <a:lnTo>
                  <a:pt x="1509301" y="461009"/>
                </a:lnTo>
                <a:close/>
                <a:moveTo>
                  <a:pt x="1555656" y="458469"/>
                </a:moveTo>
                <a:lnTo>
                  <a:pt x="1549941" y="458469"/>
                </a:lnTo>
                <a:lnTo>
                  <a:pt x="1556926" y="473709"/>
                </a:lnTo>
                <a:lnTo>
                  <a:pt x="1556926" y="461009"/>
                </a:lnTo>
                <a:lnTo>
                  <a:pt x="1555656" y="458469"/>
                </a:lnTo>
                <a:close/>
                <a:moveTo>
                  <a:pt x="1742346" y="454659"/>
                </a:moveTo>
                <a:lnTo>
                  <a:pt x="1742346" y="467359"/>
                </a:lnTo>
                <a:lnTo>
                  <a:pt x="1729011" y="473709"/>
                </a:lnTo>
                <a:lnTo>
                  <a:pt x="1741076" y="473709"/>
                </a:lnTo>
                <a:lnTo>
                  <a:pt x="1744886" y="471169"/>
                </a:lnTo>
                <a:lnTo>
                  <a:pt x="1749966" y="471169"/>
                </a:lnTo>
                <a:lnTo>
                  <a:pt x="1749966" y="463549"/>
                </a:lnTo>
                <a:lnTo>
                  <a:pt x="1747426" y="463549"/>
                </a:lnTo>
                <a:lnTo>
                  <a:pt x="1742346" y="454659"/>
                </a:lnTo>
                <a:close/>
                <a:moveTo>
                  <a:pt x="1528986" y="452119"/>
                </a:moveTo>
                <a:lnTo>
                  <a:pt x="1528986" y="463549"/>
                </a:lnTo>
                <a:lnTo>
                  <a:pt x="1515651" y="471169"/>
                </a:lnTo>
                <a:lnTo>
                  <a:pt x="1525811" y="471169"/>
                </a:lnTo>
                <a:lnTo>
                  <a:pt x="1531526" y="468629"/>
                </a:lnTo>
                <a:lnTo>
                  <a:pt x="1537559" y="468629"/>
                </a:lnTo>
                <a:lnTo>
                  <a:pt x="1536606" y="467359"/>
                </a:lnTo>
                <a:lnTo>
                  <a:pt x="1546131" y="461009"/>
                </a:lnTo>
                <a:lnTo>
                  <a:pt x="1533431" y="461009"/>
                </a:lnTo>
                <a:lnTo>
                  <a:pt x="1528986" y="452119"/>
                </a:lnTo>
                <a:close/>
                <a:moveTo>
                  <a:pt x="1602646" y="457199"/>
                </a:moveTo>
                <a:lnTo>
                  <a:pt x="1596296" y="457199"/>
                </a:lnTo>
                <a:lnTo>
                  <a:pt x="1603281" y="471169"/>
                </a:lnTo>
                <a:lnTo>
                  <a:pt x="1603281" y="458469"/>
                </a:lnTo>
                <a:lnTo>
                  <a:pt x="1602646" y="457199"/>
                </a:lnTo>
                <a:close/>
                <a:moveTo>
                  <a:pt x="1575341" y="450849"/>
                </a:moveTo>
                <a:lnTo>
                  <a:pt x="1575341" y="462279"/>
                </a:lnTo>
                <a:lnTo>
                  <a:pt x="1562006" y="469899"/>
                </a:lnTo>
                <a:lnTo>
                  <a:pt x="1572166" y="469899"/>
                </a:lnTo>
                <a:lnTo>
                  <a:pt x="1577881" y="467359"/>
                </a:lnTo>
                <a:lnTo>
                  <a:pt x="1584231" y="467359"/>
                </a:lnTo>
                <a:lnTo>
                  <a:pt x="1582961" y="464819"/>
                </a:lnTo>
                <a:lnTo>
                  <a:pt x="1589629" y="461009"/>
                </a:lnTo>
                <a:lnTo>
                  <a:pt x="1579786" y="461009"/>
                </a:lnTo>
                <a:lnTo>
                  <a:pt x="1575341" y="450849"/>
                </a:lnTo>
                <a:close/>
                <a:moveTo>
                  <a:pt x="1648684" y="455929"/>
                </a:moveTo>
                <a:lnTo>
                  <a:pt x="1642651" y="455929"/>
                </a:lnTo>
                <a:lnTo>
                  <a:pt x="1649636" y="469899"/>
                </a:lnTo>
                <a:lnTo>
                  <a:pt x="1649636" y="457199"/>
                </a:lnTo>
                <a:lnTo>
                  <a:pt x="1648684" y="455929"/>
                </a:lnTo>
                <a:close/>
                <a:moveTo>
                  <a:pt x="1760761" y="445769"/>
                </a:moveTo>
                <a:lnTo>
                  <a:pt x="1760761" y="457199"/>
                </a:lnTo>
                <a:lnTo>
                  <a:pt x="1749966" y="462279"/>
                </a:lnTo>
                <a:lnTo>
                  <a:pt x="1749966" y="468629"/>
                </a:lnTo>
                <a:lnTo>
                  <a:pt x="1760761" y="463549"/>
                </a:lnTo>
                <a:lnTo>
                  <a:pt x="1763301" y="462279"/>
                </a:lnTo>
                <a:lnTo>
                  <a:pt x="1765841" y="462279"/>
                </a:lnTo>
                <a:lnTo>
                  <a:pt x="1765841" y="454659"/>
                </a:lnTo>
                <a:lnTo>
                  <a:pt x="1760761" y="445769"/>
                </a:lnTo>
                <a:close/>
                <a:moveTo>
                  <a:pt x="1435006" y="452119"/>
                </a:moveTo>
                <a:lnTo>
                  <a:pt x="1428656" y="452119"/>
                </a:lnTo>
                <a:lnTo>
                  <a:pt x="1435641" y="467359"/>
                </a:lnTo>
                <a:lnTo>
                  <a:pt x="1435641" y="454659"/>
                </a:lnTo>
                <a:lnTo>
                  <a:pt x="1435006" y="452119"/>
                </a:lnTo>
                <a:close/>
                <a:moveTo>
                  <a:pt x="1668051" y="448309"/>
                </a:moveTo>
                <a:lnTo>
                  <a:pt x="1668051" y="461009"/>
                </a:lnTo>
                <a:lnTo>
                  <a:pt x="1654716" y="467359"/>
                </a:lnTo>
                <a:lnTo>
                  <a:pt x="1668051" y="467359"/>
                </a:lnTo>
                <a:lnTo>
                  <a:pt x="1670591" y="464819"/>
                </a:lnTo>
                <a:lnTo>
                  <a:pt x="1676624" y="464819"/>
                </a:lnTo>
                <a:lnTo>
                  <a:pt x="1675671" y="462279"/>
                </a:lnTo>
                <a:lnTo>
                  <a:pt x="1684561" y="457199"/>
                </a:lnTo>
                <a:lnTo>
                  <a:pt x="1673131" y="457199"/>
                </a:lnTo>
                <a:lnTo>
                  <a:pt x="1668051" y="448309"/>
                </a:lnTo>
                <a:close/>
                <a:moveTo>
                  <a:pt x="1695356" y="454659"/>
                </a:moveTo>
                <a:lnTo>
                  <a:pt x="1689006" y="454659"/>
                </a:lnTo>
                <a:lnTo>
                  <a:pt x="1695991" y="467359"/>
                </a:lnTo>
                <a:lnTo>
                  <a:pt x="1695991" y="455929"/>
                </a:lnTo>
                <a:lnTo>
                  <a:pt x="1695356" y="454659"/>
                </a:lnTo>
                <a:close/>
                <a:moveTo>
                  <a:pt x="1742346" y="454659"/>
                </a:moveTo>
                <a:lnTo>
                  <a:pt x="1735361" y="454659"/>
                </a:lnTo>
                <a:lnTo>
                  <a:pt x="1742346" y="467359"/>
                </a:lnTo>
                <a:lnTo>
                  <a:pt x="1742346" y="454659"/>
                </a:lnTo>
                <a:close/>
                <a:moveTo>
                  <a:pt x="1765841" y="462279"/>
                </a:moveTo>
                <a:lnTo>
                  <a:pt x="1763301" y="462279"/>
                </a:lnTo>
                <a:lnTo>
                  <a:pt x="1765841" y="467359"/>
                </a:lnTo>
                <a:lnTo>
                  <a:pt x="1765841" y="462279"/>
                </a:lnTo>
                <a:close/>
                <a:moveTo>
                  <a:pt x="1481361" y="450849"/>
                </a:moveTo>
                <a:lnTo>
                  <a:pt x="1475011" y="450849"/>
                </a:lnTo>
                <a:lnTo>
                  <a:pt x="1482631" y="464819"/>
                </a:lnTo>
                <a:lnTo>
                  <a:pt x="1482631" y="453389"/>
                </a:lnTo>
                <a:lnTo>
                  <a:pt x="1481361" y="450849"/>
                </a:lnTo>
                <a:close/>
                <a:moveTo>
                  <a:pt x="1714406" y="447039"/>
                </a:moveTo>
                <a:lnTo>
                  <a:pt x="1714406" y="458469"/>
                </a:lnTo>
                <a:lnTo>
                  <a:pt x="1701071" y="464819"/>
                </a:lnTo>
                <a:lnTo>
                  <a:pt x="1714406" y="464819"/>
                </a:lnTo>
                <a:lnTo>
                  <a:pt x="1716946" y="463549"/>
                </a:lnTo>
                <a:lnTo>
                  <a:pt x="1723296" y="463549"/>
                </a:lnTo>
                <a:lnTo>
                  <a:pt x="1722026" y="461009"/>
                </a:lnTo>
                <a:lnTo>
                  <a:pt x="1732694" y="455929"/>
                </a:lnTo>
                <a:lnTo>
                  <a:pt x="1719486" y="455929"/>
                </a:lnTo>
                <a:lnTo>
                  <a:pt x="1714406" y="447039"/>
                </a:lnTo>
                <a:close/>
                <a:moveTo>
                  <a:pt x="1454056" y="444499"/>
                </a:moveTo>
                <a:lnTo>
                  <a:pt x="1454056" y="455929"/>
                </a:lnTo>
                <a:lnTo>
                  <a:pt x="1440721" y="463549"/>
                </a:lnTo>
                <a:lnTo>
                  <a:pt x="1452151" y="463549"/>
                </a:lnTo>
                <a:lnTo>
                  <a:pt x="1456596" y="461009"/>
                </a:lnTo>
                <a:lnTo>
                  <a:pt x="1462946" y="461009"/>
                </a:lnTo>
                <a:lnTo>
                  <a:pt x="1461676" y="458469"/>
                </a:lnTo>
                <a:lnTo>
                  <a:pt x="1468344" y="454659"/>
                </a:lnTo>
                <a:lnTo>
                  <a:pt x="1459136" y="454659"/>
                </a:lnTo>
                <a:lnTo>
                  <a:pt x="1454056" y="444499"/>
                </a:lnTo>
                <a:close/>
                <a:moveTo>
                  <a:pt x="1527716" y="449579"/>
                </a:moveTo>
                <a:lnTo>
                  <a:pt x="1521366" y="449579"/>
                </a:lnTo>
                <a:lnTo>
                  <a:pt x="1528986" y="463549"/>
                </a:lnTo>
                <a:lnTo>
                  <a:pt x="1528986" y="452119"/>
                </a:lnTo>
                <a:lnTo>
                  <a:pt x="1527716" y="449579"/>
                </a:lnTo>
                <a:close/>
                <a:moveTo>
                  <a:pt x="1749966" y="462279"/>
                </a:moveTo>
                <a:lnTo>
                  <a:pt x="1747426" y="463549"/>
                </a:lnTo>
                <a:lnTo>
                  <a:pt x="1749966" y="463549"/>
                </a:lnTo>
                <a:lnTo>
                  <a:pt x="1749966" y="462279"/>
                </a:lnTo>
                <a:close/>
                <a:moveTo>
                  <a:pt x="1500411" y="443229"/>
                </a:moveTo>
                <a:lnTo>
                  <a:pt x="1500411" y="454659"/>
                </a:lnTo>
                <a:lnTo>
                  <a:pt x="1487076" y="462279"/>
                </a:lnTo>
                <a:lnTo>
                  <a:pt x="1499141" y="462279"/>
                </a:lnTo>
                <a:lnTo>
                  <a:pt x="1503586" y="461009"/>
                </a:lnTo>
                <a:lnTo>
                  <a:pt x="1509301" y="461009"/>
                </a:lnTo>
                <a:lnTo>
                  <a:pt x="1508031" y="457199"/>
                </a:lnTo>
                <a:lnTo>
                  <a:pt x="1516921" y="452119"/>
                </a:lnTo>
                <a:lnTo>
                  <a:pt x="1505491" y="452119"/>
                </a:lnTo>
                <a:lnTo>
                  <a:pt x="1500411" y="443229"/>
                </a:lnTo>
                <a:close/>
                <a:moveTo>
                  <a:pt x="1574071" y="448309"/>
                </a:moveTo>
                <a:lnTo>
                  <a:pt x="1567721" y="448309"/>
                </a:lnTo>
                <a:lnTo>
                  <a:pt x="1575341" y="462279"/>
                </a:lnTo>
                <a:lnTo>
                  <a:pt x="1575341" y="450849"/>
                </a:lnTo>
                <a:lnTo>
                  <a:pt x="1574071" y="448309"/>
                </a:lnTo>
                <a:close/>
                <a:moveTo>
                  <a:pt x="1779811" y="436879"/>
                </a:moveTo>
                <a:lnTo>
                  <a:pt x="1779811" y="452119"/>
                </a:lnTo>
                <a:lnTo>
                  <a:pt x="1773461" y="461009"/>
                </a:lnTo>
                <a:lnTo>
                  <a:pt x="1770286" y="462279"/>
                </a:lnTo>
                <a:lnTo>
                  <a:pt x="1801824" y="462279"/>
                </a:lnTo>
                <a:lnTo>
                  <a:pt x="1816641" y="444499"/>
                </a:lnTo>
                <a:lnTo>
                  <a:pt x="1784256" y="444499"/>
                </a:lnTo>
                <a:lnTo>
                  <a:pt x="1779811" y="436879"/>
                </a:lnTo>
                <a:close/>
                <a:moveTo>
                  <a:pt x="1546766" y="441959"/>
                </a:moveTo>
                <a:lnTo>
                  <a:pt x="1546766" y="454659"/>
                </a:lnTo>
                <a:lnTo>
                  <a:pt x="1533431" y="461009"/>
                </a:lnTo>
                <a:lnTo>
                  <a:pt x="1546131" y="461009"/>
                </a:lnTo>
                <a:lnTo>
                  <a:pt x="1549941" y="458469"/>
                </a:lnTo>
                <a:lnTo>
                  <a:pt x="1555656" y="458469"/>
                </a:lnTo>
                <a:lnTo>
                  <a:pt x="1554386" y="455929"/>
                </a:lnTo>
                <a:lnTo>
                  <a:pt x="1563276" y="450849"/>
                </a:lnTo>
                <a:lnTo>
                  <a:pt x="1551846" y="450849"/>
                </a:lnTo>
                <a:lnTo>
                  <a:pt x="1546766" y="441959"/>
                </a:lnTo>
                <a:close/>
                <a:moveTo>
                  <a:pt x="1593121" y="440689"/>
                </a:moveTo>
                <a:lnTo>
                  <a:pt x="1593121" y="452119"/>
                </a:lnTo>
                <a:lnTo>
                  <a:pt x="1579786" y="461009"/>
                </a:lnTo>
                <a:lnTo>
                  <a:pt x="1589629" y="461009"/>
                </a:lnTo>
                <a:lnTo>
                  <a:pt x="1596296" y="457199"/>
                </a:lnTo>
                <a:lnTo>
                  <a:pt x="1602646" y="457199"/>
                </a:lnTo>
                <a:lnTo>
                  <a:pt x="1600741" y="454659"/>
                </a:lnTo>
                <a:lnTo>
                  <a:pt x="1611409" y="449579"/>
                </a:lnTo>
                <a:lnTo>
                  <a:pt x="1598201" y="449579"/>
                </a:lnTo>
                <a:lnTo>
                  <a:pt x="1593121" y="440689"/>
                </a:lnTo>
                <a:close/>
                <a:moveTo>
                  <a:pt x="1620426" y="448309"/>
                </a:moveTo>
                <a:lnTo>
                  <a:pt x="1614076" y="448309"/>
                </a:lnTo>
                <a:lnTo>
                  <a:pt x="1621696" y="461009"/>
                </a:lnTo>
                <a:lnTo>
                  <a:pt x="1621696" y="449579"/>
                </a:lnTo>
                <a:lnTo>
                  <a:pt x="1620426" y="448309"/>
                </a:lnTo>
                <a:close/>
                <a:moveTo>
                  <a:pt x="1666781" y="445769"/>
                </a:moveTo>
                <a:lnTo>
                  <a:pt x="1661066" y="445769"/>
                </a:lnTo>
                <a:lnTo>
                  <a:pt x="1668051" y="461009"/>
                </a:lnTo>
                <a:lnTo>
                  <a:pt x="1668051" y="448309"/>
                </a:lnTo>
                <a:lnTo>
                  <a:pt x="1666781" y="445769"/>
                </a:lnTo>
                <a:close/>
                <a:moveTo>
                  <a:pt x="1640111" y="439419"/>
                </a:moveTo>
                <a:lnTo>
                  <a:pt x="1640111" y="450849"/>
                </a:lnTo>
                <a:lnTo>
                  <a:pt x="1626776" y="458469"/>
                </a:lnTo>
                <a:lnTo>
                  <a:pt x="1638206" y="458469"/>
                </a:lnTo>
                <a:lnTo>
                  <a:pt x="1642651" y="455929"/>
                </a:lnTo>
                <a:lnTo>
                  <a:pt x="1648684" y="455929"/>
                </a:lnTo>
                <a:lnTo>
                  <a:pt x="1647731" y="454659"/>
                </a:lnTo>
                <a:lnTo>
                  <a:pt x="1657256" y="448309"/>
                </a:lnTo>
                <a:lnTo>
                  <a:pt x="1644556" y="448309"/>
                </a:lnTo>
                <a:lnTo>
                  <a:pt x="1640111" y="439419"/>
                </a:lnTo>
                <a:close/>
                <a:moveTo>
                  <a:pt x="1713771" y="444499"/>
                </a:moveTo>
                <a:lnTo>
                  <a:pt x="1707421" y="444499"/>
                </a:lnTo>
                <a:lnTo>
                  <a:pt x="1714406" y="458469"/>
                </a:lnTo>
                <a:lnTo>
                  <a:pt x="1714406" y="447039"/>
                </a:lnTo>
                <a:lnTo>
                  <a:pt x="1713771" y="444499"/>
                </a:lnTo>
                <a:close/>
                <a:moveTo>
                  <a:pt x="1686466" y="438149"/>
                </a:moveTo>
                <a:lnTo>
                  <a:pt x="1686466" y="449579"/>
                </a:lnTo>
                <a:lnTo>
                  <a:pt x="1673131" y="457199"/>
                </a:lnTo>
                <a:lnTo>
                  <a:pt x="1684561" y="457199"/>
                </a:lnTo>
                <a:lnTo>
                  <a:pt x="1689006" y="454659"/>
                </a:lnTo>
                <a:lnTo>
                  <a:pt x="1695356" y="454659"/>
                </a:lnTo>
                <a:lnTo>
                  <a:pt x="1694086" y="452119"/>
                </a:lnTo>
                <a:lnTo>
                  <a:pt x="1700754" y="448309"/>
                </a:lnTo>
                <a:lnTo>
                  <a:pt x="1690911" y="448309"/>
                </a:lnTo>
                <a:lnTo>
                  <a:pt x="1686466" y="438149"/>
                </a:lnTo>
                <a:close/>
                <a:moveTo>
                  <a:pt x="1760126" y="443229"/>
                </a:moveTo>
                <a:lnTo>
                  <a:pt x="1753776" y="443229"/>
                </a:lnTo>
                <a:lnTo>
                  <a:pt x="1760761" y="457199"/>
                </a:lnTo>
                <a:lnTo>
                  <a:pt x="1760761" y="445769"/>
                </a:lnTo>
                <a:lnTo>
                  <a:pt x="1760126" y="443229"/>
                </a:lnTo>
                <a:close/>
                <a:moveTo>
                  <a:pt x="1453104" y="443229"/>
                </a:moveTo>
                <a:lnTo>
                  <a:pt x="1447071" y="443229"/>
                </a:lnTo>
                <a:lnTo>
                  <a:pt x="1454056" y="455929"/>
                </a:lnTo>
                <a:lnTo>
                  <a:pt x="1454056" y="444499"/>
                </a:lnTo>
                <a:lnTo>
                  <a:pt x="1453104" y="443229"/>
                </a:lnTo>
                <a:close/>
                <a:moveTo>
                  <a:pt x="1732821" y="436879"/>
                </a:moveTo>
                <a:lnTo>
                  <a:pt x="1732821" y="448309"/>
                </a:lnTo>
                <a:lnTo>
                  <a:pt x="1719486" y="455929"/>
                </a:lnTo>
                <a:lnTo>
                  <a:pt x="1732694" y="455929"/>
                </a:lnTo>
                <a:lnTo>
                  <a:pt x="1735361" y="454659"/>
                </a:lnTo>
                <a:lnTo>
                  <a:pt x="1742346" y="454659"/>
                </a:lnTo>
                <a:lnTo>
                  <a:pt x="1740441" y="450849"/>
                </a:lnTo>
                <a:lnTo>
                  <a:pt x="1749331" y="445769"/>
                </a:lnTo>
                <a:lnTo>
                  <a:pt x="1737901" y="445769"/>
                </a:lnTo>
                <a:lnTo>
                  <a:pt x="1732821" y="436879"/>
                </a:lnTo>
                <a:close/>
                <a:moveTo>
                  <a:pt x="1426116" y="436879"/>
                </a:moveTo>
                <a:lnTo>
                  <a:pt x="1426116" y="448309"/>
                </a:lnTo>
                <a:lnTo>
                  <a:pt x="1412781" y="454659"/>
                </a:lnTo>
                <a:lnTo>
                  <a:pt x="1424846" y="454659"/>
                </a:lnTo>
                <a:lnTo>
                  <a:pt x="1428656" y="452119"/>
                </a:lnTo>
                <a:lnTo>
                  <a:pt x="1435006" y="452119"/>
                </a:lnTo>
                <a:lnTo>
                  <a:pt x="1433736" y="449579"/>
                </a:lnTo>
                <a:lnTo>
                  <a:pt x="1441991" y="445769"/>
                </a:lnTo>
                <a:lnTo>
                  <a:pt x="1431196" y="445769"/>
                </a:lnTo>
                <a:lnTo>
                  <a:pt x="1426116" y="436879"/>
                </a:lnTo>
                <a:close/>
                <a:moveTo>
                  <a:pt x="1472471" y="435609"/>
                </a:moveTo>
                <a:lnTo>
                  <a:pt x="1472471" y="448309"/>
                </a:lnTo>
                <a:lnTo>
                  <a:pt x="1459136" y="454659"/>
                </a:lnTo>
                <a:lnTo>
                  <a:pt x="1468344" y="454659"/>
                </a:lnTo>
                <a:lnTo>
                  <a:pt x="1475011" y="450849"/>
                </a:lnTo>
                <a:lnTo>
                  <a:pt x="1481361" y="450849"/>
                </a:lnTo>
                <a:lnTo>
                  <a:pt x="1480091" y="448309"/>
                </a:lnTo>
                <a:lnTo>
                  <a:pt x="1490886" y="443229"/>
                </a:lnTo>
                <a:lnTo>
                  <a:pt x="1477551" y="443229"/>
                </a:lnTo>
                <a:lnTo>
                  <a:pt x="1472471" y="435609"/>
                </a:lnTo>
                <a:close/>
                <a:moveTo>
                  <a:pt x="1499776" y="441959"/>
                </a:moveTo>
                <a:lnTo>
                  <a:pt x="1493426" y="441959"/>
                </a:lnTo>
                <a:lnTo>
                  <a:pt x="1500411" y="454659"/>
                </a:lnTo>
                <a:lnTo>
                  <a:pt x="1500411" y="443229"/>
                </a:lnTo>
                <a:lnTo>
                  <a:pt x="1499776" y="441959"/>
                </a:lnTo>
                <a:close/>
                <a:moveTo>
                  <a:pt x="1537241" y="424179"/>
                </a:moveTo>
                <a:lnTo>
                  <a:pt x="1537241" y="435609"/>
                </a:lnTo>
                <a:lnTo>
                  <a:pt x="1523906" y="441959"/>
                </a:lnTo>
                <a:lnTo>
                  <a:pt x="1539781" y="441959"/>
                </a:lnTo>
                <a:lnTo>
                  <a:pt x="1546766" y="454659"/>
                </a:lnTo>
                <a:lnTo>
                  <a:pt x="1546766" y="441959"/>
                </a:lnTo>
                <a:lnTo>
                  <a:pt x="1544861" y="438149"/>
                </a:lnTo>
                <a:lnTo>
                  <a:pt x="1553751" y="433069"/>
                </a:lnTo>
                <a:lnTo>
                  <a:pt x="1542321" y="433069"/>
                </a:lnTo>
                <a:lnTo>
                  <a:pt x="1537241" y="424179"/>
                </a:lnTo>
                <a:close/>
                <a:moveTo>
                  <a:pt x="1518826" y="433069"/>
                </a:moveTo>
                <a:lnTo>
                  <a:pt x="1518826" y="444499"/>
                </a:lnTo>
                <a:lnTo>
                  <a:pt x="1505491" y="452119"/>
                </a:lnTo>
                <a:lnTo>
                  <a:pt x="1516921" y="452119"/>
                </a:lnTo>
                <a:lnTo>
                  <a:pt x="1521366" y="449579"/>
                </a:lnTo>
                <a:lnTo>
                  <a:pt x="1527716" y="449579"/>
                </a:lnTo>
                <a:lnTo>
                  <a:pt x="1526446" y="448309"/>
                </a:lnTo>
                <a:lnTo>
                  <a:pt x="1537241" y="441959"/>
                </a:lnTo>
                <a:lnTo>
                  <a:pt x="1523906" y="441959"/>
                </a:lnTo>
                <a:lnTo>
                  <a:pt x="1518826" y="433069"/>
                </a:lnTo>
                <a:close/>
                <a:moveTo>
                  <a:pt x="1593121" y="439419"/>
                </a:moveTo>
                <a:lnTo>
                  <a:pt x="1586136" y="439419"/>
                </a:lnTo>
                <a:lnTo>
                  <a:pt x="1593121" y="452119"/>
                </a:lnTo>
                <a:lnTo>
                  <a:pt x="1593121" y="439419"/>
                </a:lnTo>
                <a:close/>
                <a:moveTo>
                  <a:pt x="1565181" y="431799"/>
                </a:moveTo>
                <a:lnTo>
                  <a:pt x="1565181" y="443229"/>
                </a:lnTo>
                <a:lnTo>
                  <a:pt x="1551846" y="450849"/>
                </a:lnTo>
                <a:lnTo>
                  <a:pt x="1563276" y="450849"/>
                </a:lnTo>
                <a:lnTo>
                  <a:pt x="1567721" y="448309"/>
                </a:lnTo>
                <a:lnTo>
                  <a:pt x="1574071" y="448309"/>
                </a:lnTo>
                <a:lnTo>
                  <a:pt x="1572801" y="445769"/>
                </a:lnTo>
                <a:lnTo>
                  <a:pt x="1583596" y="441959"/>
                </a:lnTo>
                <a:lnTo>
                  <a:pt x="1570261" y="441959"/>
                </a:lnTo>
                <a:lnTo>
                  <a:pt x="1565181" y="431799"/>
                </a:lnTo>
                <a:close/>
                <a:moveTo>
                  <a:pt x="1639476" y="438149"/>
                </a:moveTo>
                <a:lnTo>
                  <a:pt x="1632491" y="438149"/>
                </a:lnTo>
                <a:lnTo>
                  <a:pt x="1640111" y="450849"/>
                </a:lnTo>
                <a:lnTo>
                  <a:pt x="1640111" y="439419"/>
                </a:lnTo>
                <a:lnTo>
                  <a:pt x="1639476" y="438149"/>
                </a:lnTo>
                <a:close/>
                <a:moveTo>
                  <a:pt x="1611536" y="430529"/>
                </a:moveTo>
                <a:lnTo>
                  <a:pt x="1611536" y="441959"/>
                </a:lnTo>
                <a:lnTo>
                  <a:pt x="1598201" y="449579"/>
                </a:lnTo>
                <a:lnTo>
                  <a:pt x="1611409" y="449579"/>
                </a:lnTo>
                <a:lnTo>
                  <a:pt x="1614076" y="448309"/>
                </a:lnTo>
                <a:lnTo>
                  <a:pt x="1620426" y="448309"/>
                </a:lnTo>
                <a:lnTo>
                  <a:pt x="1619156" y="444499"/>
                </a:lnTo>
                <a:lnTo>
                  <a:pt x="1629951" y="439419"/>
                </a:lnTo>
                <a:lnTo>
                  <a:pt x="1616616" y="439419"/>
                </a:lnTo>
                <a:lnTo>
                  <a:pt x="1611536" y="430529"/>
                </a:lnTo>
                <a:close/>
                <a:moveTo>
                  <a:pt x="1685196" y="435609"/>
                </a:moveTo>
                <a:lnTo>
                  <a:pt x="1678846" y="435609"/>
                </a:lnTo>
                <a:lnTo>
                  <a:pt x="1686466" y="449579"/>
                </a:lnTo>
                <a:lnTo>
                  <a:pt x="1686466" y="438149"/>
                </a:lnTo>
                <a:lnTo>
                  <a:pt x="1685196" y="435609"/>
                </a:lnTo>
                <a:close/>
                <a:moveTo>
                  <a:pt x="1425481" y="435609"/>
                </a:moveTo>
                <a:lnTo>
                  <a:pt x="1419131" y="435609"/>
                </a:lnTo>
                <a:lnTo>
                  <a:pt x="1426116" y="448309"/>
                </a:lnTo>
                <a:lnTo>
                  <a:pt x="1426116" y="436879"/>
                </a:lnTo>
                <a:lnTo>
                  <a:pt x="1425481" y="435609"/>
                </a:lnTo>
                <a:close/>
                <a:moveTo>
                  <a:pt x="1471519" y="433069"/>
                </a:moveTo>
                <a:lnTo>
                  <a:pt x="1465486" y="433069"/>
                </a:lnTo>
                <a:lnTo>
                  <a:pt x="1472471" y="448309"/>
                </a:lnTo>
                <a:lnTo>
                  <a:pt x="1472471" y="435609"/>
                </a:lnTo>
                <a:lnTo>
                  <a:pt x="1471519" y="433069"/>
                </a:lnTo>
                <a:close/>
                <a:moveTo>
                  <a:pt x="1657891" y="429259"/>
                </a:moveTo>
                <a:lnTo>
                  <a:pt x="1657891" y="441959"/>
                </a:lnTo>
                <a:lnTo>
                  <a:pt x="1644556" y="448309"/>
                </a:lnTo>
                <a:lnTo>
                  <a:pt x="1657256" y="448309"/>
                </a:lnTo>
                <a:lnTo>
                  <a:pt x="1661066" y="445769"/>
                </a:lnTo>
                <a:lnTo>
                  <a:pt x="1666781" y="445769"/>
                </a:lnTo>
                <a:lnTo>
                  <a:pt x="1665511" y="443229"/>
                </a:lnTo>
                <a:lnTo>
                  <a:pt x="1674401" y="438149"/>
                </a:lnTo>
                <a:lnTo>
                  <a:pt x="1662971" y="438149"/>
                </a:lnTo>
                <a:lnTo>
                  <a:pt x="1657891" y="429259"/>
                </a:lnTo>
                <a:close/>
                <a:moveTo>
                  <a:pt x="1704246" y="429259"/>
                </a:moveTo>
                <a:lnTo>
                  <a:pt x="1704246" y="439419"/>
                </a:lnTo>
                <a:lnTo>
                  <a:pt x="1690911" y="448309"/>
                </a:lnTo>
                <a:lnTo>
                  <a:pt x="1700754" y="448309"/>
                </a:lnTo>
                <a:lnTo>
                  <a:pt x="1707421" y="444499"/>
                </a:lnTo>
                <a:lnTo>
                  <a:pt x="1713771" y="444499"/>
                </a:lnTo>
                <a:lnTo>
                  <a:pt x="1711866" y="441959"/>
                </a:lnTo>
                <a:lnTo>
                  <a:pt x="1722534" y="436879"/>
                </a:lnTo>
                <a:lnTo>
                  <a:pt x="1709326" y="436879"/>
                </a:lnTo>
                <a:lnTo>
                  <a:pt x="1704246" y="429259"/>
                </a:lnTo>
                <a:close/>
                <a:moveTo>
                  <a:pt x="1731551" y="435609"/>
                </a:moveTo>
                <a:lnTo>
                  <a:pt x="1725201" y="435609"/>
                </a:lnTo>
                <a:lnTo>
                  <a:pt x="1732821" y="448309"/>
                </a:lnTo>
                <a:lnTo>
                  <a:pt x="1732821" y="436879"/>
                </a:lnTo>
                <a:lnTo>
                  <a:pt x="1731551" y="435609"/>
                </a:lnTo>
                <a:close/>
                <a:moveTo>
                  <a:pt x="1777906" y="433069"/>
                </a:moveTo>
                <a:lnTo>
                  <a:pt x="1772191" y="433069"/>
                </a:lnTo>
                <a:lnTo>
                  <a:pt x="1779176" y="448309"/>
                </a:lnTo>
                <a:lnTo>
                  <a:pt x="1779176" y="435609"/>
                </a:lnTo>
                <a:lnTo>
                  <a:pt x="1777906" y="433069"/>
                </a:lnTo>
                <a:close/>
                <a:moveTo>
                  <a:pt x="1444531" y="426719"/>
                </a:moveTo>
                <a:lnTo>
                  <a:pt x="1444531" y="438149"/>
                </a:lnTo>
                <a:lnTo>
                  <a:pt x="1431196" y="445769"/>
                </a:lnTo>
                <a:lnTo>
                  <a:pt x="1441991" y="445769"/>
                </a:lnTo>
                <a:lnTo>
                  <a:pt x="1447071" y="443229"/>
                </a:lnTo>
                <a:lnTo>
                  <a:pt x="1453104" y="443229"/>
                </a:lnTo>
                <a:lnTo>
                  <a:pt x="1452151" y="441959"/>
                </a:lnTo>
                <a:lnTo>
                  <a:pt x="1461676" y="435609"/>
                </a:lnTo>
                <a:lnTo>
                  <a:pt x="1449611" y="435609"/>
                </a:lnTo>
                <a:lnTo>
                  <a:pt x="1444531" y="426719"/>
                </a:lnTo>
                <a:close/>
                <a:moveTo>
                  <a:pt x="1751236" y="426719"/>
                </a:moveTo>
                <a:lnTo>
                  <a:pt x="1751236" y="438149"/>
                </a:lnTo>
                <a:lnTo>
                  <a:pt x="1737901" y="445769"/>
                </a:lnTo>
                <a:lnTo>
                  <a:pt x="1749331" y="445769"/>
                </a:lnTo>
                <a:lnTo>
                  <a:pt x="1753776" y="443229"/>
                </a:lnTo>
                <a:lnTo>
                  <a:pt x="1760126" y="443229"/>
                </a:lnTo>
                <a:lnTo>
                  <a:pt x="1758856" y="441959"/>
                </a:lnTo>
                <a:lnTo>
                  <a:pt x="1768381" y="435609"/>
                </a:lnTo>
                <a:lnTo>
                  <a:pt x="1755681" y="435609"/>
                </a:lnTo>
                <a:lnTo>
                  <a:pt x="1751236" y="426719"/>
                </a:lnTo>
                <a:close/>
                <a:moveTo>
                  <a:pt x="1518191" y="431799"/>
                </a:moveTo>
                <a:lnTo>
                  <a:pt x="1511841" y="431799"/>
                </a:lnTo>
                <a:lnTo>
                  <a:pt x="1518826" y="444499"/>
                </a:lnTo>
                <a:lnTo>
                  <a:pt x="1518826" y="433069"/>
                </a:lnTo>
                <a:lnTo>
                  <a:pt x="1518191" y="431799"/>
                </a:lnTo>
                <a:close/>
                <a:moveTo>
                  <a:pt x="1795686" y="422909"/>
                </a:moveTo>
                <a:lnTo>
                  <a:pt x="1795686" y="435609"/>
                </a:lnTo>
                <a:lnTo>
                  <a:pt x="1792511" y="438149"/>
                </a:lnTo>
                <a:lnTo>
                  <a:pt x="1790606" y="441959"/>
                </a:lnTo>
                <a:lnTo>
                  <a:pt x="1784256" y="444499"/>
                </a:lnTo>
                <a:lnTo>
                  <a:pt x="1816641" y="444499"/>
                </a:lnTo>
                <a:lnTo>
                  <a:pt x="1818546" y="441959"/>
                </a:lnTo>
                <a:lnTo>
                  <a:pt x="1826801" y="429259"/>
                </a:lnTo>
                <a:lnTo>
                  <a:pt x="1799496" y="429259"/>
                </a:lnTo>
                <a:lnTo>
                  <a:pt x="1796956" y="424179"/>
                </a:lnTo>
                <a:lnTo>
                  <a:pt x="1795686" y="422909"/>
                </a:lnTo>
                <a:close/>
                <a:moveTo>
                  <a:pt x="1490886" y="425449"/>
                </a:moveTo>
                <a:lnTo>
                  <a:pt x="1490886" y="436879"/>
                </a:lnTo>
                <a:lnTo>
                  <a:pt x="1477551" y="443229"/>
                </a:lnTo>
                <a:lnTo>
                  <a:pt x="1490886" y="443229"/>
                </a:lnTo>
                <a:lnTo>
                  <a:pt x="1493426" y="441959"/>
                </a:lnTo>
                <a:lnTo>
                  <a:pt x="1499776" y="441959"/>
                </a:lnTo>
                <a:lnTo>
                  <a:pt x="1498506" y="439419"/>
                </a:lnTo>
                <a:lnTo>
                  <a:pt x="1505174" y="435609"/>
                </a:lnTo>
                <a:lnTo>
                  <a:pt x="1495966" y="435609"/>
                </a:lnTo>
                <a:lnTo>
                  <a:pt x="1490886" y="425449"/>
                </a:lnTo>
                <a:close/>
                <a:moveTo>
                  <a:pt x="1564229" y="430529"/>
                </a:moveTo>
                <a:lnTo>
                  <a:pt x="1558196" y="430529"/>
                </a:lnTo>
                <a:lnTo>
                  <a:pt x="1565181" y="443229"/>
                </a:lnTo>
                <a:lnTo>
                  <a:pt x="1565181" y="431799"/>
                </a:lnTo>
                <a:lnTo>
                  <a:pt x="1564229" y="430529"/>
                </a:lnTo>
                <a:close/>
                <a:moveTo>
                  <a:pt x="1583596" y="422909"/>
                </a:moveTo>
                <a:lnTo>
                  <a:pt x="1583596" y="435609"/>
                </a:lnTo>
                <a:lnTo>
                  <a:pt x="1570261" y="441959"/>
                </a:lnTo>
                <a:lnTo>
                  <a:pt x="1583596" y="441959"/>
                </a:lnTo>
                <a:lnTo>
                  <a:pt x="1586136" y="439419"/>
                </a:lnTo>
                <a:lnTo>
                  <a:pt x="1593121" y="439419"/>
                </a:lnTo>
                <a:lnTo>
                  <a:pt x="1591216" y="435609"/>
                </a:lnTo>
                <a:lnTo>
                  <a:pt x="1599471" y="431799"/>
                </a:lnTo>
                <a:lnTo>
                  <a:pt x="1588676" y="431799"/>
                </a:lnTo>
                <a:lnTo>
                  <a:pt x="1583596" y="422909"/>
                </a:lnTo>
                <a:close/>
                <a:moveTo>
                  <a:pt x="1610901" y="429259"/>
                </a:moveTo>
                <a:lnTo>
                  <a:pt x="1604551" y="429259"/>
                </a:lnTo>
                <a:lnTo>
                  <a:pt x="1611536" y="441959"/>
                </a:lnTo>
                <a:lnTo>
                  <a:pt x="1611536" y="430529"/>
                </a:lnTo>
                <a:lnTo>
                  <a:pt x="1610901" y="429259"/>
                </a:lnTo>
                <a:close/>
                <a:moveTo>
                  <a:pt x="1657891" y="429259"/>
                </a:moveTo>
                <a:lnTo>
                  <a:pt x="1650906" y="429259"/>
                </a:lnTo>
                <a:lnTo>
                  <a:pt x="1657891" y="441959"/>
                </a:lnTo>
                <a:lnTo>
                  <a:pt x="1657891" y="429259"/>
                </a:lnTo>
                <a:close/>
                <a:moveTo>
                  <a:pt x="1396906" y="425449"/>
                </a:moveTo>
                <a:lnTo>
                  <a:pt x="1390556" y="425449"/>
                </a:lnTo>
                <a:lnTo>
                  <a:pt x="1398176" y="439419"/>
                </a:lnTo>
                <a:lnTo>
                  <a:pt x="1398176" y="427989"/>
                </a:lnTo>
                <a:lnTo>
                  <a:pt x="1396906" y="425449"/>
                </a:lnTo>
                <a:close/>
                <a:moveTo>
                  <a:pt x="1398176" y="427989"/>
                </a:moveTo>
                <a:lnTo>
                  <a:pt x="1398176" y="439419"/>
                </a:lnTo>
                <a:lnTo>
                  <a:pt x="1411130" y="439419"/>
                </a:lnTo>
                <a:lnTo>
                  <a:pt x="1416464" y="436879"/>
                </a:lnTo>
                <a:lnTo>
                  <a:pt x="1403256" y="436879"/>
                </a:lnTo>
                <a:lnTo>
                  <a:pt x="1398176" y="427989"/>
                </a:lnTo>
                <a:close/>
                <a:moveTo>
                  <a:pt x="1629951" y="421639"/>
                </a:moveTo>
                <a:lnTo>
                  <a:pt x="1629951" y="433069"/>
                </a:lnTo>
                <a:lnTo>
                  <a:pt x="1616616" y="439419"/>
                </a:lnTo>
                <a:lnTo>
                  <a:pt x="1629951" y="439419"/>
                </a:lnTo>
                <a:lnTo>
                  <a:pt x="1632491" y="438149"/>
                </a:lnTo>
                <a:lnTo>
                  <a:pt x="1639476" y="438149"/>
                </a:lnTo>
                <a:lnTo>
                  <a:pt x="1637571" y="435609"/>
                </a:lnTo>
                <a:lnTo>
                  <a:pt x="1645826" y="430529"/>
                </a:lnTo>
                <a:lnTo>
                  <a:pt x="1635031" y="430529"/>
                </a:lnTo>
                <a:lnTo>
                  <a:pt x="1629951" y="421639"/>
                </a:lnTo>
                <a:close/>
                <a:moveTo>
                  <a:pt x="1703294" y="426719"/>
                </a:moveTo>
                <a:lnTo>
                  <a:pt x="1697261" y="426719"/>
                </a:lnTo>
                <a:lnTo>
                  <a:pt x="1704246" y="439419"/>
                </a:lnTo>
                <a:lnTo>
                  <a:pt x="1704246" y="429259"/>
                </a:lnTo>
                <a:lnTo>
                  <a:pt x="1703294" y="426719"/>
                </a:lnTo>
                <a:close/>
                <a:moveTo>
                  <a:pt x="1443261" y="424179"/>
                </a:moveTo>
                <a:lnTo>
                  <a:pt x="1436911" y="424179"/>
                </a:lnTo>
                <a:lnTo>
                  <a:pt x="1444531" y="438149"/>
                </a:lnTo>
                <a:lnTo>
                  <a:pt x="1444531" y="426719"/>
                </a:lnTo>
                <a:lnTo>
                  <a:pt x="1443261" y="424179"/>
                </a:lnTo>
                <a:close/>
                <a:moveTo>
                  <a:pt x="1676306" y="420369"/>
                </a:moveTo>
                <a:lnTo>
                  <a:pt x="1676306" y="431799"/>
                </a:lnTo>
                <a:lnTo>
                  <a:pt x="1662971" y="438149"/>
                </a:lnTo>
                <a:lnTo>
                  <a:pt x="1674401" y="438149"/>
                </a:lnTo>
                <a:lnTo>
                  <a:pt x="1678846" y="435609"/>
                </a:lnTo>
                <a:lnTo>
                  <a:pt x="1685196" y="435609"/>
                </a:lnTo>
                <a:lnTo>
                  <a:pt x="1683926" y="433069"/>
                </a:lnTo>
                <a:lnTo>
                  <a:pt x="1692181" y="429259"/>
                </a:lnTo>
                <a:lnTo>
                  <a:pt x="1681386" y="429259"/>
                </a:lnTo>
                <a:lnTo>
                  <a:pt x="1676306" y="420369"/>
                </a:lnTo>
                <a:close/>
                <a:moveTo>
                  <a:pt x="1749966" y="425449"/>
                </a:moveTo>
                <a:lnTo>
                  <a:pt x="1743616" y="425449"/>
                </a:lnTo>
                <a:lnTo>
                  <a:pt x="1751236" y="438149"/>
                </a:lnTo>
                <a:lnTo>
                  <a:pt x="1751236" y="426719"/>
                </a:lnTo>
                <a:lnTo>
                  <a:pt x="1749966" y="425449"/>
                </a:lnTo>
                <a:close/>
                <a:moveTo>
                  <a:pt x="1416591" y="417829"/>
                </a:moveTo>
                <a:lnTo>
                  <a:pt x="1416591" y="429259"/>
                </a:lnTo>
                <a:lnTo>
                  <a:pt x="1403256" y="436879"/>
                </a:lnTo>
                <a:lnTo>
                  <a:pt x="1416464" y="436879"/>
                </a:lnTo>
                <a:lnTo>
                  <a:pt x="1419131" y="435609"/>
                </a:lnTo>
                <a:lnTo>
                  <a:pt x="1425481" y="435609"/>
                </a:lnTo>
                <a:lnTo>
                  <a:pt x="1423576" y="431799"/>
                </a:lnTo>
                <a:lnTo>
                  <a:pt x="1432466" y="426719"/>
                </a:lnTo>
                <a:lnTo>
                  <a:pt x="1421036" y="426719"/>
                </a:lnTo>
                <a:lnTo>
                  <a:pt x="1416591" y="417829"/>
                </a:lnTo>
                <a:close/>
                <a:moveTo>
                  <a:pt x="1489616" y="422909"/>
                </a:moveTo>
                <a:lnTo>
                  <a:pt x="1483901" y="422909"/>
                </a:lnTo>
                <a:lnTo>
                  <a:pt x="1490886" y="436879"/>
                </a:lnTo>
                <a:lnTo>
                  <a:pt x="1490886" y="425449"/>
                </a:lnTo>
                <a:lnTo>
                  <a:pt x="1489616" y="422909"/>
                </a:lnTo>
                <a:close/>
                <a:moveTo>
                  <a:pt x="1722661" y="417829"/>
                </a:moveTo>
                <a:lnTo>
                  <a:pt x="1722661" y="430529"/>
                </a:lnTo>
                <a:lnTo>
                  <a:pt x="1709326" y="436879"/>
                </a:lnTo>
                <a:lnTo>
                  <a:pt x="1722534" y="436879"/>
                </a:lnTo>
                <a:lnTo>
                  <a:pt x="1725201" y="435609"/>
                </a:lnTo>
                <a:lnTo>
                  <a:pt x="1731551" y="435609"/>
                </a:lnTo>
                <a:lnTo>
                  <a:pt x="1730281" y="431799"/>
                </a:lnTo>
                <a:lnTo>
                  <a:pt x="1741076" y="426719"/>
                </a:lnTo>
                <a:lnTo>
                  <a:pt x="1727741" y="426719"/>
                </a:lnTo>
                <a:lnTo>
                  <a:pt x="1722661" y="417829"/>
                </a:lnTo>
                <a:close/>
                <a:moveTo>
                  <a:pt x="1462946" y="416559"/>
                </a:moveTo>
                <a:lnTo>
                  <a:pt x="1462946" y="429259"/>
                </a:lnTo>
                <a:lnTo>
                  <a:pt x="1449611" y="435609"/>
                </a:lnTo>
                <a:lnTo>
                  <a:pt x="1461676" y="435609"/>
                </a:lnTo>
                <a:lnTo>
                  <a:pt x="1465486" y="433069"/>
                </a:lnTo>
                <a:lnTo>
                  <a:pt x="1471519" y="433069"/>
                </a:lnTo>
                <a:lnTo>
                  <a:pt x="1470566" y="430529"/>
                </a:lnTo>
                <a:lnTo>
                  <a:pt x="1479456" y="425449"/>
                </a:lnTo>
                <a:lnTo>
                  <a:pt x="1467391" y="425449"/>
                </a:lnTo>
                <a:lnTo>
                  <a:pt x="1462946" y="416559"/>
                </a:lnTo>
                <a:close/>
                <a:moveTo>
                  <a:pt x="1509301" y="415289"/>
                </a:moveTo>
                <a:lnTo>
                  <a:pt x="1509301" y="426719"/>
                </a:lnTo>
                <a:lnTo>
                  <a:pt x="1495966" y="435609"/>
                </a:lnTo>
                <a:lnTo>
                  <a:pt x="1505174" y="435609"/>
                </a:lnTo>
                <a:lnTo>
                  <a:pt x="1511841" y="431799"/>
                </a:lnTo>
                <a:lnTo>
                  <a:pt x="1518191" y="431799"/>
                </a:lnTo>
                <a:lnTo>
                  <a:pt x="1516921" y="429259"/>
                </a:lnTo>
                <a:lnTo>
                  <a:pt x="1527589" y="424179"/>
                </a:lnTo>
                <a:lnTo>
                  <a:pt x="1513746" y="424179"/>
                </a:lnTo>
                <a:lnTo>
                  <a:pt x="1509301" y="415289"/>
                </a:lnTo>
                <a:close/>
                <a:moveTo>
                  <a:pt x="1536606" y="422909"/>
                </a:moveTo>
                <a:lnTo>
                  <a:pt x="1530256" y="422909"/>
                </a:lnTo>
                <a:lnTo>
                  <a:pt x="1537241" y="435609"/>
                </a:lnTo>
                <a:lnTo>
                  <a:pt x="1537241" y="424179"/>
                </a:lnTo>
                <a:lnTo>
                  <a:pt x="1536606" y="422909"/>
                </a:lnTo>
                <a:close/>
                <a:moveTo>
                  <a:pt x="1582961" y="420369"/>
                </a:moveTo>
                <a:lnTo>
                  <a:pt x="1576611" y="420369"/>
                </a:lnTo>
                <a:lnTo>
                  <a:pt x="1583596" y="435609"/>
                </a:lnTo>
                <a:lnTo>
                  <a:pt x="1583596" y="422909"/>
                </a:lnTo>
                <a:lnTo>
                  <a:pt x="1582961" y="420369"/>
                </a:lnTo>
                <a:close/>
                <a:moveTo>
                  <a:pt x="1769016" y="416559"/>
                </a:moveTo>
                <a:lnTo>
                  <a:pt x="1769016" y="429259"/>
                </a:lnTo>
                <a:lnTo>
                  <a:pt x="1755681" y="435609"/>
                </a:lnTo>
                <a:lnTo>
                  <a:pt x="1768381" y="435609"/>
                </a:lnTo>
                <a:lnTo>
                  <a:pt x="1772191" y="433069"/>
                </a:lnTo>
                <a:lnTo>
                  <a:pt x="1777906" y="433069"/>
                </a:lnTo>
                <a:lnTo>
                  <a:pt x="1776636" y="430529"/>
                </a:lnTo>
                <a:lnTo>
                  <a:pt x="1787431" y="425449"/>
                </a:lnTo>
                <a:lnTo>
                  <a:pt x="1774096" y="425449"/>
                </a:lnTo>
                <a:lnTo>
                  <a:pt x="1769016" y="416559"/>
                </a:lnTo>
                <a:close/>
                <a:moveTo>
                  <a:pt x="1795686" y="424179"/>
                </a:moveTo>
                <a:lnTo>
                  <a:pt x="1789971" y="424179"/>
                </a:lnTo>
                <a:lnTo>
                  <a:pt x="1795686" y="435609"/>
                </a:lnTo>
                <a:lnTo>
                  <a:pt x="1795686" y="424179"/>
                </a:lnTo>
                <a:close/>
                <a:moveTo>
                  <a:pt x="1555656" y="414019"/>
                </a:moveTo>
                <a:lnTo>
                  <a:pt x="1555656" y="425449"/>
                </a:lnTo>
                <a:lnTo>
                  <a:pt x="1542321" y="433069"/>
                </a:lnTo>
                <a:lnTo>
                  <a:pt x="1553751" y="433069"/>
                </a:lnTo>
                <a:lnTo>
                  <a:pt x="1558196" y="430529"/>
                </a:lnTo>
                <a:lnTo>
                  <a:pt x="1564229" y="430529"/>
                </a:lnTo>
                <a:lnTo>
                  <a:pt x="1563276" y="429259"/>
                </a:lnTo>
                <a:lnTo>
                  <a:pt x="1572801" y="422909"/>
                </a:lnTo>
                <a:lnTo>
                  <a:pt x="1560736" y="422909"/>
                </a:lnTo>
                <a:lnTo>
                  <a:pt x="1555656" y="414019"/>
                </a:lnTo>
                <a:close/>
                <a:moveTo>
                  <a:pt x="1629316" y="419099"/>
                </a:moveTo>
                <a:lnTo>
                  <a:pt x="1622966" y="419099"/>
                </a:lnTo>
                <a:lnTo>
                  <a:pt x="1629951" y="433069"/>
                </a:lnTo>
                <a:lnTo>
                  <a:pt x="1629951" y="421639"/>
                </a:lnTo>
                <a:lnTo>
                  <a:pt x="1629316" y="419099"/>
                </a:lnTo>
                <a:close/>
                <a:moveTo>
                  <a:pt x="1602011" y="412749"/>
                </a:moveTo>
                <a:lnTo>
                  <a:pt x="1602011" y="424179"/>
                </a:lnTo>
                <a:lnTo>
                  <a:pt x="1588676" y="431799"/>
                </a:lnTo>
                <a:lnTo>
                  <a:pt x="1599471" y="431799"/>
                </a:lnTo>
                <a:lnTo>
                  <a:pt x="1604551" y="429259"/>
                </a:lnTo>
                <a:lnTo>
                  <a:pt x="1610901" y="429259"/>
                </a:lnTo>
                <a:lnTo>
                  <a:pt x="1609631" y="426719"/>
                </a:lnTo>
                <a:lnTo>
                  <a:pt x="1616299" y="422909"/>
                </a:lnTo>
                <a:lnTo>
                  <a:pt x="1607091" y="422909"/>
                </a:lnTo>
                <a:lnTo>
                  <a:pt x="1602011" y="412749"/>
                </a:lnTo>
                <a:close/>
                <a:moveTo>
                  <a:pt x="1675671" y="417829"/>
                </a:moveTo>
                <a:lnTo>
                  <a:pt x="1669321" y="417829"/>
                </a:lnTo>
                <a:lnTo>
                  <a:pt x="1676306" y="431799"/>
                </a:lnTo>
                <a:lnTo>
                  <a:pt x="1676306" y="420369"/>
                </a:lnTo>
                <a:lnTo>
                  <a:pt x="1675671" y="417829"/>
                </a:lnTo>
                <a:close/>
                <a:moveTo>
                  <a:pt x="1648366" y="411479"/>
                </a:moveTo>
                <a:lnTo>
                  <a:pt x="1648366" y="422909"/>
                </a:lnTo>
                <a:lnTo>
                  <a:pt x="1635031" y="430529"/>
                </a:lnTo>
                <a:lnTo>
                  <a:pt x="1645826" y="430529"/>
                </a:lnTo>
                <a:lnTo>
                  <a:pt x="1650906" y="429259"/>
                </a:lnTo>
                <a:lnTo>
                  <a:pt x="1657891" y="429259"/>
                </a:lnTo>
                <a:lnTo>
                  <a:pt x="1655986" y="425449"/>
                </a:lnTo>
                <a:lnTo>
                  <a:pt x="1664876" y="420369"/>
                </a:lnTo>
                <a:lnTo>
                  <a:pt x="1653446" y="420369"/>
                </a:lnTo>
                <a:lnTo>
                  <a:pt x="1648366" y="411479"/>
                </a:lnTo>
                <a:close/>
                <a:moveTo>
                  <a:pt x="1722026" y="416559"/>
                </a:moveTo>
                <a:lnTo>
                  <a:pt x="1715676" y="416559"/>
                </a:lnTo>
                <a:lnTo>
                  <a:pt x="1722661" y="430529"/>
                </a:lnTo>
                <a:lnTo>
                  <a:pt x="1722661" y="417829"/>
                </a:lnTo>
                <a:lnTo>
                  <a:pt x="1722026" y="416559"/>
                </a:lnTo>
                <a:close/>
                <a:moveTo>
                  <a:pt x="1415321" y="416559"/>
                </a:moveTo>
                <a:lnTo>
                  <a:pt x="1408971" y="416559"/>
                </a:lnTo>
                <a:lnTo>
                  <a:pt x="1416591" y="429259"/>
                </a:lnTo>
                <a:lnTo>
                  <a:pt x="1416591" y="417829"/>
                </a:lnTo>
                <a:lnTo>
                  <a:pt x="1415321" y="416559"/>
                </a:lnTo>
                <a:close/>
                <a:moveTo>
                  <a:pt x="1462946" y="416559"/>
                </a:moveTo>
                <a:lnTo>
                  <a:pt x="1455326" y="416559"/>
                </a:lnTo>
                <a:lnTo>
                  <a:pt x="1462946" y="429259"/>
                </a:lnTo>
                <a:lnTo>
                  <a:pt x="1462946" y="416559"/>
                </a:lnTo>
                <a:close/>
                <a:moveTo>
                  <a:pt x="1694721" y="410209"/>
                </a:moveTo>
                <a:lnTo>
                  <a:pt x="1694721" y="422909"/>
                </a:lnTo>
                <a:lnTo>
                  <a:pt x="1681386" y="429259"/>
                </a:lnTo>
                <a:lnTo>
                  <a:pt x="1692181" y="429259"/>
                </a:lnTo>
                <a:lnTo>
                  <a:pt x="1697261" y="426719"/>
                </a:lnTo>
                <a:lnTo>
                  <a:pt x="1703294" y="426719"/>
                </a:lnTo>
                <a:lnTo>
                  <a:pt x="1702341" y="424179"/>
                </a:lnTo>
                <a:lnTo>
                  <a:pt x="1711231" y="419099"/>
                </a:lnTo>
                <a:lnTo>
                  <a:pt x="1699801" y="419099"/>
                </a:lnTo>
                <a:lnTo>
                  <a:pt x="1694721" y="410209"/>
                </a:lnTo>
                <a:close/>
                <a:moveTo>
                  <a:pt x="1769016" y="416559"/>
                </a:moveTo>
                <a:lnTo>
                  <a:pt x="1762031" y="416559"/>
                </a:lnTo>
                <a:lnTo>
                  <a:pt x="1769016" y="429259"/>
                </a:lnTo>
                <a:lnTo>
                  <a:pt x="1769016" y="416559"/>
                </a:lnTo>
                <a:close/>
                <a:moveTo>
                  <a:pt x="1809021" y="403859"/>
                </a:moveTo>
                <a:lnTo>
                  <a:pt x="1809021" y="416559"/>
                </a:lnTo>
                <a:lnTo>
                  <a:pt x="1806481" y="420369"/>
                </a:lnTo>
                <a:lnTo>
                  <a:pt x="1803306" y="424179"/>
                </a:lnTo>
                <a:lnTo>
                  <a:pt x="1799496" y="429259"/>
                </a:lnTo>
                <a:lnTo>
                  <a:pt x="1826801" y="429259"/>
                </a:lnTo>
                <a:lnTo>
                  <a:pt x="1836961" y="414019"/>
                </a:lnTo>
                <a:lnTo>
                  <a:pt x="1841406" y="406399"/>
                </a:lnTo>
                <a:lnTo>
                  <a:pt x="1810926" y="406399"/>
                </a:lnTo>
                <a:lnTo>
                  <a:pt x="1809021" y="403859"/>
                </a:lnTo>
                <a:close/>
                <a:moveTo>
                  <a:pt x="1434371" y="407669"/>
                </a:moveTo>
                <a:lnTo>
                  <a:pt x="1434371" y="419099"/>
                </a:lnTo>
                <a:lnTo>
                  <a:pt x="1421036" y="426719"/>
                </a:lnTo>
                <a:lnTo>
                  <a:pt x="1432466" y="426719"/>
                </a:lnTo>
                <a:lnTo>
                  <a:pt x="1436911" y="424179"/>
                </a:lnTo>
                <a:lnTo>
                  <a:pt x="1443261" y="424179"/>
                </a:lnTo>
                <a:lnTo>
                  <a:pt x="1441991" y="422909"/>
                </a:lnTo>
                <a:lnTo>
                  <a:pt x="1452786" y="416559"/>
                </a:lnTo>
                <a:lnTo>
                  <a:pt x="1439451" y="416559"/>
                </a:lnTo>
                <a:lnTo>
                  <a:pt x="1434371" y="407669"/>
                </a:lnTo>
                <a:close/>
                <a:moveTo>
                  <a:pt x="1508666" y="414019"/>
                </a:moveTo>
                <a:lnTo>
                  <a:pt x="1501681" y="414019"/>
                </a:lnTo>
                <a:lnTo>
                  <a:pt x="1509301" y="426719"/>
                </a:lnTo>
                <a:lnTo>
                  <a:pt x="1509301" y="415289"/>
                </a:lnTo>
                <a:lnTo>
                  <a:pt x="1508666" y="414019"/>
                </a:lnTo>
                <a:close/>
                <a:moveTo>
                  <a:pt x="1741076" y="408939"/>
                </a:moveTo>
                <a:lnTo>
                  <a:pt x="1741076" y="420369"/>
                </a:lnTo>
                <a:lnTo>
                  <a:pt x="1727741" y="426719"/>
                </a:lnTo>
                <a:lnTo>
                  <a:pt x="1741076" y="426719"/>
                </a:lnTo>
                <a:lnTo>
                  <a:pt x="1743616" y="425449"/>
                </a:lnTo>
                <a:lnTo>
                  <a:pt x="1749966" y="425449"/>
                </a:lnTo>
                <a:lnTo>
                  <a:pt x="1748696" y="422909"/>
                </a:lnTo>
                <a:lnTo>
                  <a:pt x="1759364" y="417829"/>
                </a:lnTo>
                <a:lnTo>
                  <a:pt x="1746156" y="417829"/>
                </a:lnTo>
                <a:lnTo>
                  <a:pt x="1741076" y="408939"/>
                </a:lnTo>
                <a:close/>
                <a:moveTo>
                  <a:pt x="1480726" y="406399"/>
                </a:moveTo>
                <a:lnTo>
                  <a:pt x="1480726" y="417829"/>
                </a:lnTo>
                <a:lnTo>
                  <a:pt x="1467391" y="425449"/>
                </a:lnTo>
                <a:lnTo>
                  <a:pt x="1479456" y="425449"/>
                </a:lnTo>
                <a:lnTo>
                  <a:pt x="1483901" y="422909"/>
                </a:lnTo>
                <a:lnTo>
                  <a:pt x="1489616" y="422909"/>
                </a:lnTo>
                <a:lnTo>
                  <a:pt x="1488346" y="420369"/>
                </a:lnTo>
                <a:lnTo>
                  <a:pt x="1499141" y="416559"/>
                </a:lnTo>
                <a:lnTo>
                  <a:pt x="1485806" y="416559"/>
                </a:lnTo>
                <a:lnTo>
                  <a:pt x="1480726" y="406399"/>
                </a:lnTo>
                <a:close/>
                <a:moveTo>
                  <a:pt x="1555021" y="412749"/>
                </a:moveTo>
                <a:lnTo>
                  <a:pt x="1548036" y="412749"/>
                </a:lnTo>
                <a:lnTo>
                  <a:pt x="1555656" y="425449"/>
                </a:lnTo>
                <a:lnTo>
                  <a:pt x="1555656" y="414019"/>
                </a:lnTo>
                <a:lnTo>
                  <a:pt x="1555021" y="412749"/>
                </a:lnTo>
                <a:close/>
                <a:moveTo>
                  <a:pt x="1787431" y="407669"/>
                </a:moveTo>
                <a:lnTo>
                  <a:pt x="1787431" y="419099"/>
                </a:lnTo>
                <a:lnTo>
                  <a:pt x="1774096" y="425449"/>
                </a:lnTo>
                <a:lnTo>
                  <a:pt x="1787431" y="425449"/>
                </a:lnTo>
                <a:lnTo>
                  <a:pt x="1789971" y="424179"/>
                </a:lnTo>
                <a:lnTo>
                  <a:pt x="1795686" y="424179"/>
                </a:lnTo>
                <a:lnTo>
                  <a:pt x="1795686" y="422909"/>
                </a:lnTo>
                <a:lnTo>
                  <a:pt x="1795051" y="422909"/>
                </a:lnTo>
                <a:lnTo>
                  <a:pt x="1804576" y="416559"/>
                </a:lnTo>
                <a:lnTo>
                  <a:pt x="1792511" y="416559"/>
                </a:lnTo>
                <a:lnTo>
                  <a:pt x="1787431" y="407669"/>
                </a:lnTo>
                <a:close/>
                <a:moveTo>
                  <a:pt x="1527716" y="405129"/>
                </a:moveTo>
                <a:lnTo>
                  <a:pt x="1527716" y="416559"/>
                </a:lnTo>
                <a:lnTo>
                  <a:pt x="1513746" y="424179"/>
                </a:lnTo>
                <a:lnTo>
                  <a:pt x="1527589" y="424179"/>
                </a:lnTo>
                <a:lnTo>
                  <a:pt x="1530256" y="422909"/>
                </a:lnTo>
                <a:lnTo>
                  <a:pt x="1536606" y="422909"/>
                </a:lnTo>
                <a:lnTo>
                  <a:pt x="1534701" y="419099"/>
                </a:lnTo>
                <a:lnTo>
                  <a:pt x="1545496" y="414019"/>
                </a:lnTo>
                <a:lnTo>
                  <a:pt x="1532161" y="414019"/>
                </a:lnTo>
                <a:lnTo>
                  <a:pt x="1527716" y="405129"/>
                </a:lnTo>
                <a:close/>
                <a:moveTo>
                  <a:pt x="1600741" y="410209"/>
                </a:moveTo>
                <a:lnTo>
                  <a:pt x="1595026" y="410209"/>
                </a:lnTo>
                <a:lnTo>
                  <a:pt x="1602011" y="424179"/>
                </a:lnTo>
                <a:lnTo>
                  <a:pt x="1602011" y="412749"/>
                </a:lnTo>
                <a:lnTo>
                  <a:pt x="1600741" y="410209"/>
                </a:lnTo>
                <a:close/>
                <a:moveTo>
                  <a:pt x="1388016" y="410209"/>
                </a:moveTo>
                <a:lnTo>
                  <a:pt x="1388016" y="420369"/>
                </a:lnTo>
                <a:lnTo>
                  <a:pt x="1384206" y="422909"/>
                </a:lnTo>
                <a:lnTo>
                  <a:pt x="1395636" y="422909"/>
                </a:lnTo>
                <a:lnTo>
                  <a:pt x="1406431" y="417829"/>
                </a:lnTo>
                <a:lnTo>
                  <a:pt x="1393096" y="417829"/>
                </a:lnTo>
                <a:lnTo>
                  <a:pt x="1388016" y="410209"/>
                </a:lnTo>
                <a:close/>
                <a:moveTo>
                  <a:pt x="1574071" y="403859"/>
                </a:moveTo>
                <a:lnTo>
                  <a:pt x="1574071" y="416559"/>
                </a:lnTo>
                <a:lnTo>
                  <a:pt x="1560736" y="422909"/>
                </a:lnTo>
                <a:lnTo>
                  <a:pt x="1572801" y="422909"/>
                </a:lnTo>
                <a:lnTo>
                  <a:pt x="1576611" y="420369"/>
                </a:lnTo>
                <a:lnTo>
                  <a:pt x="1582961" y="420369"/>
                </a:lnTo>
                <a:lnTo>
                  <a:pt x="1581691" y="417829"/>
                </a:lnTo>
                <a:lnTo>
                  <a:pt x="1590581" y="412749"/>
                </a:lnTo>
                <a:lnTo>
                  <a:pt x="1578516" y="412749"/>
                </a:lnTo>
                <a:lnTo>
                  <a:pt x="1574071" y="403859"/>
                </a:lnTo>
                <a:close/>
                <a:moveTo>
                  <a:pt x="1620426" y="403859"/>
                </a:moveTo>
                <a:lnTo>
                  <a:pt x="1620426" y="414019"/>
                </a:lnTo>
                <a:lnTo>
                  <a:pt x="1607091" y="422909"/>
                </a:lnTo>
                <a:lnTo>
                  <a:pt x="1616299" y="422909"/>
                </a:lnTo>
                <a:lnTo>
                  <a:pt x="1622966" y="419099"/>
                </a:lnTo>
                <a:lnTo>
                  <a:pt x="1629316" y="419099"/>
                </a:lnTo>
                <a:lnTo>
                  <a:pt x="1628046" y="416559"/>
                </a:lnTo>
                <a:lnTo>
                  <a:pt x="1638714" y="411479"/>
                </a:lnTo>
                <a:lnTo>
                  <a:pt x="1624871" y="411479"/>
                </a:lnTo>
                <a:lnTo>
                  <a:pt x="1620426" y="403859"/>
                </a:lnTo>
                <a:close/>
                <a:moveTo>
                  <a:pt x="1647731" y="410209"/>
                </a:moveTo>
                <a:lnTo>
                  <a:pt x="1641381" y="410209"/>
                </a:lnTo>
                <a:lnTo>
                  <a:pt x="1648366" y="422909"/>
                </a:lnTo>
                <a:lnTo>
                  <a:pt x="1648366" y="411479"/>
                </a:lnTo>
                <a:lnTo>
                  <a:pt x="1647731" y="410209"/>
                </a:lnTo>
                <a:close/>
                <a:moveTo>
                  <a:pt x="1694086" y="407669"/>
                </a:moveTo>
                <a:lnTo>
                  <a:pt x="1687736" y="407669"/>
                </a:lnTo>
                <a:lnTo>
                  <a:pt x="1694721" y="422909"/>
                </a:lnTo>
                <a:lnTo>
                  <a:pt x="1694721" y="410209"/>
                </a:lnTo>
                <a:lnTo>
                  <a:pt x="1694086" y="407669"/>
                </a:lnTo>
                <a:close/>
                <a:moveTo>
                  <a:pt x="1387064" y="407669"/>
                </a:moveTo>
                <a:lnTo>
                  <a:pt x="1381031" y="407669"/>
                </a:lnTo>
                <a:lnTo>
                  <a:pt x="1388016" y="420369"/>
                </a:lnTo>
                <a:lnTo>
                  <a:pt x="1388016" y="410209"/>
                </a:lnTo>
                <a:lnTo>
                  <a:pt x="1387064" y="407669"/>
                </a:lnTo>
                <a:close/>
                <a:moveTo>
                  <a:pt x="1666781" y="401319"/>
                </a:moveTo>
                <a:lnTo>
                  <a:pt x="1666781" y="412749"/>
                </a:lnTo>
                <a:lnTo>
                  <a:pt x="1653446" y="420369"/>
                </a:lnTo>
                <a:lnTo>
                  <a:pt x="1664876" y="420369"/>
                </a:lnTo>
                <a:lnTo>
                  <a:pt x="1669321" y="417829"/>
                </a:lnTo>
                <a:lnTo>
                  <a:pt x="1675671" y="417829"/>
                </a:lnTo>
                <a:lnTo>
                  <a:pt x="1674401" y="416559"/>
                </a:lnTo>
                <a:lnTo>
                  <a:pt x="1683926" y="410209"/>
                </a:lnTo>
                <a:lnTo>
                  <a:pt x="1671861" y="410209"/>
                </a:lnTo>
                <a:lnTo>
                  <a:pt x="1666781" y="401319"/>
                </a:lnTo>
                <a:close/>
                <a:moveTo>
                  <a:pt x="1740441" y="406399"/>
                </a:moveTo>
                <a:lnTo>
                  <a:pt x="1734091" y="406399"/>
                </a:lnTo>
                <a:lnTo>
                  <a:pt x="1741076" y="420369"/>
                </a:lnTo>
                <a:lnTo>
                  <a:pt x="1741076" y="408939"/>
                </a:lnTo>
                <a:lnTo>
                  <a:pt x="1740441" y="406399"/>
                </a:lnTo>
                <a:close/>
                <a:moveTo>
                  <a:pt x="1433736" y="406399"/>
                </a:moveTo>
                <a:lnTo>
                  <a:pt x="1427386" y="406399"/>
                </a:lnTo>
                <a:lnTo>
                  <a:pt x="1434371" y="419099"/>
                </a:lnTo>
                <a:lnTo>
                  <a:pt x="1434371" y="407669"/>
                </a:lnTo>
                <a:lnTo>
                  <a:pt x="1433736" y="406399"/>
                </a:lnTo>
                <a:close/>
                <a:moveTo>
                  <a:pt x="1713136" y="400049"/>
                </a:moveTo>
                <a:lnTo>
                  <a:pt x="1713136" y="411479"/>
                </a:lnTo>
                <a:lnTo>
                  <a:pt x="1699801" y="419099"/>
                </a:lnTo>
                <a:lnTo>
                  <a:pt x="1711231" y="419099"/>
                </a:lnTo>
                <a:lnTo>
                  <a:pt x="1715676" y="416559"/>
                </a:lnTo>
                <a:lnTo>
                  <a:pt x="1722026" y="416559"/>
                </a:lnTo>
                <a:lnTo>
                  <a:pt x="1720756" y="414019"/>
                </a:lnTo>
                <a:lnTo>
                  <a:pt x="1727424" y="410209"/>
                </a:lnTo>
                <a:lnTo>
                  <a:pt x="1718216" y="410209"/>
                </a:lnTo>
                <a:lnTo>
                  <a:pt x="1713136" y="400049"/>
                </a:lnTo>
                <a:close/>
                <a:moveTo>
                  <a:pt x="1786796" y="405129"/>
                </a:moveTo>
                <a:lnTo>
                  <a:pt x="1780446" y="405129"/>
                </a:lnTo>
                <a:lnTo>
                  <a:pt x="1787431" y="419099"/>
                </a:lnTo>
                <a:lnTo>
                  <a:pt x="1787431" y="407669"/>
                </a:lnTo>
                <a:lnTo>
                  <a:pt x="1786796" y="405129"/>
                </a:lnTo>
                <a:close/>
                <a:moveTo>
                  <a:pt x="1406431" y="400049"/>
                </a:moveTo>
                <a:lnTo>
                  <a:pt x="1406431" y="411479"/>
                </a:lnTo>
                <a:lnTo>
                  <a:pt x="1393096" y="417829"/>
                </a:lnTo>
                <a:lnTo>
                  <a:pt x="1406431" y="417829"/>
                </a:lnTo>
                <a:lnTo>
                  <a:pt x="1408971" y="416559"/>
                </a:lnTo>
                <a:lnTo>
                  <a:pt x="1415321" y="416559"/>
                </a:lnTo>
                <a:lnTo>
                  <a:pt x="1414051" y="414019"/>
                </a:lnTo>
                <a:lnTo>
                  <a:pt x="1420719" y="410209"/>
                </a:lnTo>
                <a:lnTo>
                  <a:pt x="1411511" y="410209"/>
                </a:lnTo>
                <a:lnTo>
                  <a:pt x="1406431" y="400049"/>
                </a:lnTo>
                <a:close/>
                <a:moveTo>
                  <a:pt x="1479774" y="405129"/>
                </a:moveTo>
                <a:lnTo>
                  <a:pt x="1473741" y="405129"/>
                </a:lnTo>
                <a:lnTo>
                  <a:pt x="1480726" y="417829"/>
                </a:lnTo>
                <a:lnTo>
                  <a:pt x="1480726" y="406399"/>
                </a:lnTo>
                <a:lnTo>
                  <a:pt x="1479774" y="405129"/>
                </a:lnTo>
                <a:close/>
                <a:moveTo>
                  <a:pt x="1759491" y="398779"/>
                </a:moveTo>
                <a:lnTo>
                  <a:pt x="1759491" y="410209"/>
                </a:lnTo>
                <a:lnTo>
                  <a:pt x="1746156" y="417829"/>
                </a:lnTo>
                <a:lnTo>
                  <a:pt x="1759364" y="417829"/>
                </a:lnTo>
                <a:lnTo>
                  <a:pt x="1762031" y="416559"/>
                </a:lnTo>
                <a:lnTo>
                  <a:pt x="1769016" y="416559"/>
                </a:lnTo>
                <a:lnTo>
                  <a:pt x="1767111" y="412749"/>
                </a:lnTo>
                <a:lnTo>
                  <a:pt x="1776001" y="407669"/>
                </a:lnTo>
                <a:lnTo>
                  <a:pt x="1764571" y="407669"/>
                </a:lnTo>
                <a:lnTo>
                  <a:pt x="1759491" y="398779"/>
                </a:lnTo>
                <a:close/>
                <a:moveTo>
                  <a:pt x="1452786" y="398779"/>
                </a:moveTo>
                <a:lnTo>
                  <a:pt x="1452786" y="410209"/>
                </a:lnTo>
                <a:lnTo>
                  <a:pt x="1439451" y="416559"/>
                </a:lnTo>
                <a:lnTo>
                  <a:pt x="1461676" y="416559"/>
                </a:lnTo>
                <a:lnTo>
                  <a:pt x="1460406" y="412749"/>
                </a:lnTo>
                <a:lnTo>
                  <a:pt x="1469296" y="407669"/>
                </a:lnTo>
                <a:lnTo>
                  <a:pt x="1457866" y="407669"/>
                </a:lnTo>
                <a:lnTo>
                  <a:pt x="1452786" y="398779"/>
                </a:lnTo>
                <a:close/>
                <a:moveTo>
                  <a:pt x="1499141" y="397509"/>
                </a:moveTo>
                <a:lnTo>
                  <a:pt x="1499141" y="410209"/>
                </a:lnTo>
                <a:lnTo>
                  <a:pt x="1485806" y="416559"/>
                </a:lnTo>
                <a:lnTo>
                  <a:pt x="1499141" y="416559"/>
                </a:lnTo>
                <a:lnTo>
                  <a:pt x="1501681" y="414019"/>
                </a:lnTo>
                <a:lnTo>
                  <a:pt x="1508666" y="414019"/>
                </a:lnTo>
                <a:lnTo>
                  <a:pt x="1506761" y="410209"/>
                </a:lnTo>
                <a:lnTo>
                  <a:pt x="1515016" y="406399"/>
                </a:lnTo>
                <a:lnTo>
                  <a:pt x="1504221" y="406399"/>
                </a:lnTo>
                <a:lnTo>
                  <a:pt x="1499141" y="397509"/>
                </a:lnTo>
                <a:close/>
                <a:moveTo>
                  <a:pt x="1526446" y="403859"/>
                </a:moveTo>
                <a:lnTo>
                  <a:pt x="1520096" y="403859"/>
                </a:lnTo>
                <a:lnTo>
                  <a:pt x="1527716" y="416559"/>
                </a:lnTo>
                <a:lnTo>
                  <a:pt x="1527716" y="405129"/>
                </a:lnTo>
                <a:lnTo>
                  <a:pt x="1526446" y="403859"/>
                </a:lnTo>
                <a:close/>
                <a:moveTo>
                  <a:pt x="1574071" y="403859"/>
                </a:moveTo>
                <a:lnTo>
                  <a:pt x="1566451" y="403859"/>
                </a:lnTo>
                <a:lnTo>
                  <a:pt x="1574071" y="416559"/>
                </a:lnTo>
                <a:lnTo>
                  <a:pt x="1574071" y="403859"/>
                </a:lnTo>
                <a:close/>
                <a:moveTo>
                  <a:pt x="1805846" y="397509"/>
                </a:moveTo>
                <a:lnTo>
                  <a:pt x="1805846" y="410209"/>
                </a:lnTo>
                <a:lnTo>
                  <a:pt x="1792511" y="416559"/>
                </a:lnTo>
                <a:lnTo>
                  <a:pt x="1804576" y="416559"/>
                </a:lnTo>
                <a:lnTo>
                  <a:pt x="1808386" y="414019"/>
                </a:lnTo>
                <a:lnTo>
                  <a:pt x="1809021" y="414019"/>
                </a:lnTo>
                <a:lnTo>
                  <a:pt x="1809021" y="403859"/>
                </a:lnTo>
                <a:lnTo>
                  <a:pt x="1805846" y="397509"/>
                </a:lnTo>
                <a:close/>
                <a:moveTo>
                  <a:pt x="1809021" y="414019"/>
                </a:moveTo>
                <a:lnTo>
                  <a:pt x="1808386" y="414019"/>
                </a:lnTo>
                <a:lnTo>
                  <a:pt x="1809021" y="416559"/>
                </a:lnTo>
                <a:lnTo>
                  <a:pt x="1809021" y="414019"/>
                </a:lnTo>
                <a:close/>
                <a:moveTo>
                  <a:pt x="1545496" y="396239"/>
                </a:moveTo>
                <a:lnTo>
                  <a:pt x="1545496" y="407669"/>
                </a:lnTo>
                <a:lnTo>
                  <a:pt x="1532161" y="414019"/>
                </a:lnTo>
                <a:lnTo>
                  <a:pt x="1545496" y="414019"/>
                </a:lnTo>
                <a:lnTo>
                  <a:pt x="1548036" y="412749"/>
                </a:lnTo>
                <a:lnTo>
                  <a:pt x="1555021" y="412749"/>
                </a:lnTo>
                <a:lnTo>
                  <a:pt x="1553116" y="410209"/>
                </a:lnTo>
                <a:lnTo>
                  <a:pt x="1561371" y="405129"/>
                </a:lnTo>
                <a:lnTo>
                  <a:pt x="1550576" y="405129"/>
                </a:lnTo>
                <a:lnTo>
                  <a:pt x="1545496" y="396239"/>
                </a:lnTo>
                <a:close/>
                <a:moveTo>
                  <a:pt x="1619156" y="401319"/>
                </a:moveTo>
                <a:lnTo>
                  <a:pt x="1612806" y="401319"/>
                </a:lnTo>
                <a:lnTo>
                  <a:pt x="1620426" y="414019"/>
                </a:lnTo>
                <a:lnTo>
                  <a:pt x="1620426" y="403859"/>
                </a:lnTo>
                <a:lnTo>
                  <a:pt x="1619156" y="401319"/>
                </a:lnTo>
                <a:close/>
                <a:moveTo>
                  <a:pt x="1591851" y="393699"/>
                </a:moveTo>
                <a:lnTo>
                  <a:pt x="1591851" y="406399"/>
                </a:lnTo>
                <a:lnTo>
                  <a:pt x="1578516" y="412749"/>
                </a:lnTo>
                <a:lnTo>
                  <a:pt x="1590581" y="412749"/>
                </a:lnTo>
                <a:lnTo>
                  <a:pt x="1595026" y="410209"/>
                </a:lnTo>
                <a:lnTo>
                  <a:pt x="1600741" y="410209"/>
                </a:lnTo>
                <a:lnTo>
                  <a:pt x="1599471" y="407669"/>
                </a:lnTo>
                <a:lnTo>
                  <a:pt x="1610266" y="403859"/>
                </a:lnTo>
                <a:lnTo>
                  <a:pt x="1596931" y="403859"/>
                </a:lnTo>
                <a:lnTo>
                  <a:pt x="1591851" y="393699"/>
                </a:lnTo>
                <a:close/>
                <a:moveTo>
                  <a:pt x="1665511" y="400049"/>
                </a:moveTo>
                <a:lnTo>
                  <a:pt x="1659161" y="400049"/>
                </a:lnTo>
                <a:lnTo>
                  <a:pt x="1666781" y="412749"/>
                </a:lnTo>
                <a:lnTo>
                  <a:pt x="1666781" y="401319"/>
                </a:lnTo>
                <a:lnTo>
                  <a:pt x="1665511" y="400049"/>
                </a:lnTo>
                <a:close/>
                <a:moveTo>
                  <a:pt x="1405796" y="397509"/>
                </a:moveTo>
                <a:lnTo>
                  <a:pt x="1399446" y="397509"/>
                </a:lnTo>
                <a:lnTo>
                  <a:pt x="1406431" y="411479"/>
                </a:lnTo>
                <a:lnTo>
                  <a:pt x="1406431" y="400049"/>
                </a:lnTo>
                <a:lnTo>
                  <a:pt x="1405796" y="397509"/>
                </a:lnTo>
                <a:close/>
                <a:moveTo>
                  <a:pt x="1638841" y="392429"/>
                </a:moveTo>
                <a:lnTo>
                  <a:pt x="1638841" y="403859"/>
                </a:lnTo>
                <a:lnTo>
                  <a:pt x="1624871" y="411479"/>
                </a:lnTo>
                <a:lnTo>
                  <a:pt x="1638714" y="411479"/>
                </a:lnTo>
                <a:lnTo>
                  <a:pt x="1641381" y="410209"/>
                </a:lnTo>
                <a:lnTo>
                  <a:pt x="1647731" y="410209"/>
                </a:lnTo>
                <a:lnTo>
                  <a:pt x="1645826" y="406399"/>
                </a:lnTo>
                <a:lnTo>
                  <a:pt x="1656621" y="401319"/>
                </a:lnTo>
                <a:lnTo>
                  <a:pt x="1643286" y="401319"/>
                </a:lnTo>
                <a:lnTo>
                  <a:pt x="1638841" y="392429"/>
                </a:lnTo>
                <a:close/>
                <a:moveTo>
                  <a:pt x="1712501" y="398779"/>
                </a:moveTo>
                <a:lnTo>
                  <a:pt x="1706151" y="398779"/>
                </a:lnTo>
                <a:lnTo>
                  <a:pt x="1713136" y="411479"/>
                </a:lnTo>
                <a:lnTo>
                  <a:pt x="1713136" y="400049"/>
                </a:lnTo>
                <a:lnTo>
                  <a:pt x="1712501" y="398779"/>
                </a:lnTo>
                <a:close/>
                <a:moveTo>
                  <a:pt x="1424846" y="389889"/>
                </a:moveTo>
                <a:lnTo>
                  <a:pt x="1424846" y="401319"/>
                </a:lnTo>
                <a:lnTo>
                  <a:pt x="1411511" y="410209"/>
                </a:lnTo>
                <a:lnTo>
                  <a:pt x="1420719" y="410209"/>
                </a:lnTo>
                <a:lnTo>
                  <a:pt x="1427386" y="406399"/>
                </a:lnTo>
                <a:lnTo>
                  <a:pt x="1433736" y="406399"/>
                </a:lnTo>
                <a:lnTo>
                  <a:pt x="1432466" y="403859"/>
                </a:lnTo>
                <a:lnTo>
                  <a:pt x="1443134" y="398779"/>
                </a:lnTo>
                <a:lnTo>
                  <a:pt x="1429926" y="398779"/>
                </a:lnTo>
                <a:lnTo>
                  <a:pt x="1424846" y="389889"/>
                </a:lnTo>
                <a:close/>
                <a:moveTo>
                  <a:pt x="1452151" y="397509"/>
                </a:moveTo>
                <a:lnTo>
                  <a:pt x="1445801" y="397509"/>
                </a:lnTo>
                <a:lnTo>
                  <a:pt x="1452786" y="410209"/>
                </a:lnTo>
                <a:lnTo>
                  <a:pt x="1452786" y="398779"/>
                </a:lnTo>
                <a:lnTo>
                  <a:pt x="1452151" y="397509"/>
                </a:lnTo>
                <a:close/>
                <a:moveTo>
                  <a:pt x="1498506" y="394969"/>
                </a:moveTo>
                <a:lnTo>
                  <a:pt x="1492156" y="394969"/>
                </a:lnTo>
                <a:lnTo>
                  <a:pt x="1499141" y="410209"/>
                </a:lnTo>
                <a:lnTo>
                  <a:pt x="1499141" y="397509"/>
                </a:lnTo>
                <a:lnTo>
                  <a:pt x="1498506" y="394969"/>
                </a:lnTo>
                <a:close/>
                <a:moveTo>
                  <a:pt x="1685196" y="391159"/>
                </a:moveTo>
                <a:lnTo>
                  <a:pt x="1685196" y="403859"/>
                </a:lnTo>
                <a:lnTo>
                  <a:pt x="1671861" y="410209"/>
                </a:lnTo>
                <a:lnTo>
                  <a:pt x="1683926" y="410209"/>
                </a:lnTo>
                <a:lnTo>
                  <a:pt x="1687736" y="407669"/>
                </a:lnTo>
                <a:lnTo>
                  <a:pt x="1694086" y="407669"/>
                </a:lnTo>
                <a:lnTo>
                  <a:pt x="1692816" y="405129"/>
                </a:lnTo>
                <a:lnTo>
                  <a:pt x="1702976" y="400049"/>
                </a:lnTo>
                <a:lnTo>
                  <a:pt x="1689641" y="400049"/>
                </a:lnTo>
                <a:lnTo>
                  <a:pt x="1685196" y="391159"/>
                </a:lnTo>
                <a:close/>
                <a:moveTo>
                  <a:pt x="1731551" y="391159"/>
                </a:moveTo>
                <a:lnTo>
                  <a:pt x="1731551" y="401319"/>
                </a:lnTo>
                <a:lnTo>
                  <a:pt x="1718216" y="410209"/>
                </a:lnTo>
                <a:lnTo>
                  <a:pt x="1727424" y="410209"/>
                </a:lnTo>
                <a:lnTo>
                  <a:pt x="1734091" y="406399"/>
                </a:lnTo>
                <a:lnTo>
                  <a:pt x="1740441" y="406399"/>
                </a:lnTo>
                <a:lnTo>
                  <a:pt x="1739171" y="403859"/>
                </a:lnTo>
                <a:lnTo>
                  <a:pt x="1749331" y="398779"/>
                </a:lnTo>
                <a:lnTo>
                  <a:pt x="1735996" y="398779"/>
                </a:lnTo>
                <a:lnTo>
                  <a:pt x="1731551" y="391159"/>
                </a:lnTo>
                <a:close/>
                <a:moveTo>
                  <a:pt x="1759491" y="397509"/>
                </a:moveTo>
                <a:lnTo>
                  <a:pt x="1752506" y="397509"/>
                </a:lnTo>
                <a:lnTo>
                  <a:pt x="1759491" y="410209"/>
                </a:lnTo>
                <a:lnTo>
                  <a:pt x="1759491" y="397509"/>
                </a:lnTo>
                <a:close/>
                <a:moveTo>
                  <a:pt x="1805211" y="394969"/>
                </a:moveTo>
                <a:lnTo>
                  <a:pt x="1798861" y="394969"/>
                </a:lnTo>
                <a:lnTo>
                  <a:pt x="1805846" y="410209"/>
                </a:lnTo>
                <a:lnTo>
                  <a:pt x="1805846" y="397509"/>
                </a:lnTo>
                <a:lnTo>
                  <a:pt x="1805211" y="394969"/>
                </a:lnTo>
                <a:close/>
                <a:moveTo>
                  <a:pt x="1471201" y="388619"/>
                </a:moveTo>
                <a:lnTo>
                  <a:pt x="1471201" y="400049"/>
                </a:lnTo>
                <a:lnTo>
                  <a:pt x="1457866" y="407669"/>
                </a:lnTo>
                <a:lnTo>
                  <a:pt x="1469296" y="407669"/>
                </a:lnTo>
                <a:lnTo>
                  <a:pt x="1473741" y="405129"/>
                </a:lnTo>
                <a:lnTo>
                  <a:pt x="1479774" y="405129"/>
                </a:lnTo>
                <a:lnTo>
                  <a:pt x="1478821" y="403859"/>
                </a:lnTo>
                <a:lnTo>
                  <a:pt x="1488346" y="397509"/>
                </a:lnTo>
                <a:lnTo>
                  <a:pt x="1476281" y="397509"/>
                </a:lnTo>
                <a:lnTo>
                  <a:pt x="1471201" y="388619"/>
                </a:lnTo>
                <a:close/>
                <a:moveTo>
                  <a:pt x="1544861" y="393699"/>
                </a:moveTo>
                <a:lnTo>
                  <a:pt x="1538511" y="393699"/>
                </a:lnTo>
                <a:lnTo>
                  <a:pt x="1545496" y="407669"/>
                </a:lnTo>
                <a:lnTo>
                  <a:pt x="1545496" y="396239"/>
                </a:lnTo>
                <a:lnTo>
                  <a:pt x="1544861" y="393699"/>
                </a:lnTo>
                <a:close/>
                <a:moveTo>
                  <a:pt x="1777906" y="388619"/>
                </a:moveTo>
                <a:lnTo>
                  <a:pt x="1777906" y="400049"/>
                </a:lnTo>
                <a:lnTo>
                  <a:pt x="1764571" y="407669"/>
                </a:lnTo>
                <a:lnTo>
                  <a:pt x="1776001" y="407669"/>
                </a:lnTo>
                <a:lnTo>
                  <a:pt x="1780446" y="405129"/>
                </a:lnTo>
                <a:lnTo>
                  <a:pt x="1786796" y="405129"/>
                </a:lnTo>
                <a:lnTo>
                  <a:pt x="1785526" y="403859"/>
                </a:lnTo>
                <a:lnTo>
                  <a:pt x="1795051" y="397509"/>
                </a:lnTo>
                <a:lnTo>
                  <a:pt x="1782986" y="397509"/>
                </a:lnTo>
                <a:lnTo>
                  <a:pt x="1777906" y="388619"/>
                </a:lnTo>
                <a:close/>
                <a:moveTo>
                  <a:pt x="1517556" y="387349"/>
                </a:moveTo>
                <a:lnTo>
                  <a:pt x="1517556" y="398779"/>
                </a:lnTo>
                <a:lnTo>
                  <a:pt x="1504221" y="406399"/>
                </a:lnTo>
                <a:lnTo>
                  <a:pt x="1515016" y="406399"/>
                </a:lnTo>
                <a:lnTo>
                  <a:pt x="1520096" y="403859"/>
                </a:lnTo>
                <a:lnTo>
                  <a:pt x="1526446" y="403859"/>
                </a:lnTo>
                <a:lnTo>
                  <a:pt x="1525176" y="401319"/>
                </a:lnTo>
                <a:lnTo>
                  <a:pt x="1531844" y="397509"/>
                </a:lnTo>
                <a:lnTo>
                  <a:pt x="1522636" y="397509"/>
                </a:lnTo>
                <a:lnTo>
                  <a:pt x="1517556" y="387349"/>
                </a:lnTo>
                <a:close/>
                <a:moveTo>
                  <a:pt x="1590899" y="392429"/>
                </a:moveTo>
                <a:lnTo>
                  <a:pt x="1584866" y="392429"/>
                </a:lnTo>
                <a:lnTo>
                  <a:pt x="1591851" y="406399"/>
                </a:lnTo>
                <a:lnTo>
                  <a:pt x="1591851" y="393699"/>
                </a:lnTo>
                <a:lnTo>
                  <a:pt x="1590899" y="392429"/>
                </a:lnTo>
                <a:close/>
                <a:moveTo>
                  <a:pt x="1821721" y="384809"/>
                </a:moveTo>
                <a:lnTo>
                  <a:pt x="1821721" y="393699"/>
                </a:lnTo>
                <a:lnTo>
                  <a:pt x="1817911" y="400049"/>
                </a:lnTo>
                <a:lnTo>
                  <a:pt x="1816641" y="403859"/>
                </a:lnTo>
                <a:lnTo>
                  <a:pt x="1810926" y="406399"/>
                </a:lnTo>
                <a:lnTo>
                  <a:pt x="1841406" y="406399"/>
                </a:lnTo>
                <a:lnTo>
                  <a:pt x="1849661" y="387349"/>
                </a:lnTo>
                <a:lnTo>
                  <a:pt x="1824261" y="387349"/>
                </a:lnTo>
                <a:lnTo>
                  <a:pt x="1823626" y="386079"/>
                </a:lnTo>
                <a:lnTo>
                  <a:pt x="1821721" y="384809"/>
                </a:lnTo>
                <a:close/>
                <a:moveTo>
                  <a:pt x="1378491" y="391159"/>
                </a:moveTo>
                <a:lnTo>
                  <a:pt x="1378491" y="403859"/>
                </a:lnTo>
                <a:lnTo>
                  <a:pt x="1373411" y="405129"/>
                </a:lnTo>
                <a:lnTo>
                  <a:pt x="1386111" y="405129"/>
                </a:lnTo>
                <a:lnTo>
                  <a:pt x="1395001" y="400049"/>
                </a:lnTo>
                <a:lnTo>
                  <a:pt x="1383571" y="400049"/>
                </a:lnTo>
                <a:lnTo>
                  <a:pt x="1378491" y="391159"/>
                </a:lnTo>
                <a:close/>
                <a:moveTo>
                  <a:pt x="1563911" y="386079"/>
                </a:moveTo>
                <a:lnTo>
                  <a:pt x="1563911" y="397509"/>
                </a:lnTo>
                <a:lnTo>
                  <a:pt x="1550576" y="405129"/>
                </a:lnTo>
                <a:lnTo>
                  <a:pt x="1561371" y="405129"/>
                </a:lnTo>
                <a:lnTo>
                  <a:pt x="1566451" y="403859"/>
                </a:lnTo>
                <a:lnTo>
                  <a:pt x="1572801" y="403859"/>
                </a:lnTo>
                <a:lnTo>
                  <a:pt x="1571531" y="400049"/>
                </a:lnTo>
                <a:lnTo>
                  <a:pt x="1580421" y="394969"/>
                </a:lnTo>
                <a:lnTo>
                  <a:pt x="1568991" y="394969"/>
                </a:lnTo>
                <a:lnTo>
                  <a:pt x="1563911" y="386079"/>
                </a:lnTo>
                <a:close/>
                <a:moveTo>
                  <a:pt x="1378491" y="391159"/>
                </a:moveTo>
                <a:lnTo>
                  <a:pt x="1371506" y="391159"/>
                </a:lnTo>
                <a:lnTo>
                  <a:pt x="1378491" y="403859"/>
                </a:lnTo>
                <a:lnTo>
                  <a:pt x="1378491" y="391159"/>
                </a:lnTo>
                <a:close/>
                <a:moveTo>
                  <a:pt x="1610266" y="384809"/>
                </a:moveTo>
                <a:lnTo>
                  <a:pt x="1610266" y="397509"/>
                </a:lnTo>
                <a:lnTo>
                  <a:pt x="1596931" y="403859"/>
                </a:lnTo>
                <a:lnTo>
                  <a:pt x="1610266" y="403859"/>
                </a:lnTo>
                <a:lnTo>
                  <a:pt x="1612806" y="401319"/>
                </a:lnTo>
                <a:lnTo>
                  <a:pt x="1619156" y="401319"/>
                </a:lnTo>
                <a:lnTo>
                  <a:pt x="1617886" y="398779"/>
                </a:lnTo>
                <a:lnTo>
                  <a:pt x="1626776" y="393699"/>
                </a:lnTo>
                <a:lnTo>
                  <a:pt x="1615346" y="393699"/>
                </a:lnTo>
                <a:lnTo>
                  <a:pt x="1610266" y="384809"/>
                </a:lnTo>
                <a:close/>
                <a:moveTo>
                  <a:pt x="1637571" y="391159"/>
                </a:moveTo>
                <a:lnTo>
                  <a:pt x="1631221" y="391159"/>
                </a:lnTo>
                <a:lnTo>
                  <a:pt x="1638841" y="403859"/>
                </a:lnTo>
                <a:lnTo>
                  <a:pt x="1638841" y="392429"/>
                </a:lnTo>
                <a:lnTo>
                  <a:pt x="1637571" y="391159"/>
                </a:lnTo>
                <a:close/>
                <a:moveTo>
                  <a:pt x="1685196" y="391159"/>
                </a:moveTo>
                <a:lnTo>
                  <a:pt x="1677576" y="391159"/>
                </a:lnTo>
                <a:lnTo>
                  <a:pt x="1685196" y="403859"/>
                </a:lnTo>
                <a:lnTo>
                  <a:pt x="1685196" y="391159"/>
                </a:lnTo>
                <a:close/>
                <a:moveTo>
                  <a:pt x="1423576" y="387349"/>
                </a:moveTo>
                <a:lnTo>
                  <a:pt x="1417861" y="387349"/>
                </a:lnTo>
                <a:lnTo>
                  <a:pt x="1424846" y="401319"/>
                </a:lnTo>
                <a:lnTo>
                  <a:pt x="1424846" y="389889"/>
                </a:lnTo>
                <a:lnTo>
                  <a:pt x="1423576" y="387349"/>
                </a:lnTo>
                <a:close/>
                <a:moveTo>
                  <a:pt x="1656621" y="383539"/>
                </a:moveTo>
                <a:lnTo>
                  <a:pt x="1656621" y="394969"/>
                </a:lnTo>
                <a:lnTo>
                  <a:pt x="1643286" y="401319"/>
                </a:lnTo>
                <a:lnTo>
                  <a:pt x="1656621" y="401319"/>
                </a:lnTo>
                <a:lnTo>
                  <a:pt x="1659161" y="400049"/>
                </a:lnTo>
                <a:lnTo>
                  <a:pt x="1665511" y="400049"/>
                </a:lnTo>
                <a:lnTo>
                  <a:pt x="1664241" y="397509"/>
                </a:lnTo>
                <a:lnTo>
                  <a:pt x="1674909" y="392429"/>
                </a:lnTo>
                <a:lnTo>
                  <a:pt x="1661701" y="392429"/>
                </a:lnTo>
                <a:lnTo>
                  <a:pt x="1656621" y="383539"/>
                </a:lnTo>
                <a:close/>
                <a:moveTo>
                  <a:pt x="1730281" y="388619"/>
                </a:moveTo>
                <a:lnTo>
                  <a:pt x="1723931" y="388619"/>
                </a:lnTo>
                <a:lnTo>
                  <a:pt x="1731551" y="401319"/>
                </a:lnTo>
                <a:lnTo>
                  <a:pt x="1731551" y="391159"/>
                </a:lnTo>
                <a:lnTo>
                  <a:pt x="1730281" y="388619"/>
                </a:lnTo>
                <a:close/>
                <a:moveTo>
                  <a:pt x="1396906" y="380999"/>
                </a:moveTo>
                <a:lnTo>
                  <a:pt x="1396906" y="392429"/>
                </a:lnTo>
                <a:lnTo>
                  <a:pt x="1383571" y="400049"/>
                </a:lnTo>
                <a:lnTo>
                  <a:pt x="1395001" y="400049"/>
                </a:lnTo>
                <a:lnTo>
                  <a:pt x="1399446" y="397509"/>
                </a:lnTo>
                <a:lnTo>
                  <a:pt x="1405796" y="397509"/>
                </a:lnTo>
                <a:lnTo>
                  <a:pt x="1404526" y="394969"/>
                </a:lnTo>
                <a:lnTo>
                  <a:pt x="1411194" y="391159"/>
                </a:lnTo>
                <a:lnTo>
                  <a:pt x="1401351" y="391159"/>
                </a:lnTo>
                <a:lnTo>
                  <a:pt x="1396906" y="380999"/>
                </a:lnTo>
                <a:close/>
                <a:moveTo>
                  <a:pt x="1470566" y="386079"/>
                </a:moveTo>
                <a:lnTo>
                  <a:pt x="1464216" y="386079"/>
                </a:lnTo>
                <a:lnTo>
                  <a:pt x="1471201" y="400049"/>
                </a:lnTo>
                <a:lnTo>
                  <a:pt x="1471201" y="388619"/>
                </a:lnTo>
                <a:lnTo>
                  <a:pt x="1470566" y="386079"/>
                </a:lnTo>
                <a:close/>
                <a:moveTo>
                  <a:pt x="1702976" y="382269"/>
                </a:moveTo>
                <a:lnTo>
                  <a:pt x="1702976" y="393699"/>
                </a:lnTo>
                <a:lnTo>
                  <a:pt x="1689641" y="400049"/>
                </a:lnTo>
                <a:lnTo>
                  <a:pt x="1702976" y="400049"/>
                </a:lnTo>
                <a:lnTo>
                  <a:pt x="1706151" y="398779"/>
                </a:lnTo>
                <a:lnTo>
                  <a:pt x="1712501" y="398779"/>
                </a:lnTo>
                <a:lnTo>
                  <a:pt x="1710596" y="397509"/>
                </a:lnTo>
                <a:lnTo>
                  <a:pt x="1720121" y="391159"/>
                </a:lnTo>
                <a:lnTo>
                  <a:pt x="1708056" y="391159"/>
                </a:lnTo>
                <a:lnTo>
                  <a:pt x="1702976" y="382269"/>
                </a:lnTo>
                <a:close/>
                <a:moveTo>
                  <a:pt x="1776636" y="387349"/>
                </a:moveTo>
                <a:lnTo>
                  <a:pt x="1770286" y="387349"/>
                </a:lnTo>
                <a:lnTo>
                  <a:pt x="1777906" y="400049"/>
                </a:lnTo>
                <a:lnTo>
                  <a:pt x="1777906" y="388619"/>
                </a:lnTo>
                <a:lnTo>
                  <a:pt x="1776636" y="387349"/>
                </a:lnTo>
                <a:close/>
                <a:moveTo>
                  <a:pt x="1443261" y="379729"/>
                </a:moveTo>
                <a:lnTo>
                  <a:pt x="1443261" y="391159"/>
                </a:lnTo>
                <a:lnTo>
                  <a:pt x="1429926" y="398779"/>
                </a:lnTo>
                <a:lnTo>
                  <a:pt x="1443134" y="398779"/>
                </a:lnTo>
                <a:lnTo>
                  <a:pt x="1445801" y="397509"/>
                </a:lnTo>
                <a:lnTo>
                  <a:pt x="1452151" y="397509"/>
                </a:lnTo>
                <a:lnTo>
                  <a:pt x="1450881" y="393699"/>
                </a:lnTo>
                <a:lnTo>
                  <a:pt x="1459771" y="388619"/>
                </a:lnTo>
                <a:lnTo>
                  <a:pt x="1447706" y="388619"/>
                </a:lnTo>
                <a:lnTo>
                  <a:pt x="1443261" y="379729"/>
                </a:lnTo>
                <a:close/>
                <a:moveTo>
                  <a:pt x="1516921" y="384809"/>
                </a:moveTo>
                <a:lnTo>
                  <a:pt x="1510571" y="384809"/>
                </a:lnTo>
                <a:lnTo>
                  <a:pt x="1517556" y="398779"/>
                </a:lnTo>
                <a:lnTo>
                  <a:pt x="1517556" y="387349"/>
                </a:lnTo>
                <a:lnTo>
                  <a:pt x="1516921" y="384809"/>
                </a:lnTo>
                <a:close/>
                <a:moveTo>
                  <a:pt x="1749331" y="380999"/>
                </a:moveTo>
                <a:lnTo>
                  <a:pt x="1749331" y="392429"/>
                </a:lnTo>
                <a:lnTo>
                  <a:pt x="1735996" y="398779"/>
                </a:lnTo>
                <a:lnTo>
                  <a:pt x="1749331" y="398779"/>
                </a:lnTo>
                <a:lnTo>
                  <a:pt x="1752506" y="397509"/>
                </a:lnTo>
                <a:lnTo>
                  <a:pt x="1759491" y="397509"/>
                </a:lnTo>
                <a:lnTo>
                  <a:pt x="1756951" y="393699"/>
                </a:lnTo>
                <a:lnTo>
                  <a:pt x="1765206" y="391159"/>
                </a:lnTo>
                <a:lnTo>
                  <a:pt x="1754411" y="391159"/>
                </a:lnTo>
                <a:lnTo>
                  <a:pt x="1749331" y="380999"/>
                </a:lnTo>
                <a:close/>
                <a:moveTo>
                  <a:pt x="1489616" y="378459"/>
                </a:moveTo>
                <a:lnTo>
                  <a:pt x="1489616" y="391159"/>
                </a:lnTo>
                <a:lnTo>
                  <a:pt x="1476281" y="397509"/>
                </a:lnTo>
                <a:lnTo>
                  <a:pt x="1488346" y="397509"/>
                </a:lnTo>
                <a:lnTo>
                  <a:pt x="1492156" y="394969"/>
                </a:lnTo>
                <a:lnTo>
                  <a:pt x="1498506" y="394969"/>
                </a:lnTo>
                <a:lnTo>
                  <a:pt x="1497236" y="392429"/>
                </a:lnTo>
                <a:lnTo>
                  <a:pt x="1506126" y="387349"/>
                </a:lnTo>
                <a:lnTo>
                  <a:pt x="1494696" y="387349"/>
                </a:lnTo>
                <a:lnTo>
                  <a:pt x="1489616" y="378459"/>
                </a:lnTo>
                <a:close/>
                <a:moveTo>
                  <a:pt x="1535971" y="378459"/>
                </a:moveTo>
                <a:lnTo>
                  <a:pt x="1535971" y="388619"/>
                </a:lnTo>
                <a:lnTo>
                  <a:pt x="1522636" y="397509"/>
                </a:lnTo>
                <a:lnTo>
                  <a:pt x="1531844" y="397509"/>
                </a:lnTo>
                <a:lnTo>
                  <a:pt x="1538511" y="393699"/>
                </a:lnTo>
                <a:lnTo>
                  <a:pt x="1544861" y="393699"/>
                </a:lnTo>
                <a:lnTo>
                  <a:pt x="1543591" y="391159"/>
                </a:lnTo>
                <a:lnTo>
                  <a:pt x="1554259" y="386079"/>
                </a:lnTo>
                <a:lnTo>
                  <a:pt x="1541051" y="386079"/>
                </a:lnTo>
                <a:lnTo>
                  <a:pt x="1535971" y="378459"/>
                </a:lnTo>
                <a:close/>
                <a:moveTo>
                  <a:pt x="1563276" y="384809"/>
                </a:moveTo>
                <a:lnTo>
                  <a:pt x="1556926" y="384809"/>
                </a:lnTo>
                <a:lnTo>
                  <a:pt x="1563911" y="397509"/>
                </a:lnTo>
                <a:lnTo>
                  <a:pt x="1563911" y="386079"/>
                </a:lnTo>
                <a:lnTo>
                  <a:pt x="1563276" y="384809"/>
                </a:lnTo>
                <a:close/>
                <a:moveTo>
                  <a:pt x="1609631" y="382269"/>
                </a:moveTo>
                <a:lnTo>
                  <a:pt x="1603281" y="382269"/>
                </a:lnTo>
                <a:lnTo>
                  <a:pt x="1610266" y="397509"/>
                </a:lnTo>
                <a:lnTo>
                  <a:pt x="1610266" y="384809"/>
                </a:lnTo>
                <a:lnTo>
                  <a:pt x="1609631" y="382269"/>
                </a:lnTo>
                <a:close/>
                <a:moveTo>
                  <a:pt x="1796321" y="378459"/>
                </a:moveTo>
                <a:lnTo>
                  <a:pt x="1796321" y="391159"/>
                </a:lnTo>
                <a:lnTo>
                  <a:pt x="1782986" y="397509"/>
                </a:lnTo>
                <a:lnTo>
                  <a:pt x="1795051" y="397509"/>
                </a:lnTo>
                <a:lnTo>
                  <a:pt x="1798861" y="394969"/>
                </a:lnTo>
                <a:lnTo>
                  <a:pt x="1805211" y="394969"/>
                </a:lnTo>
                <a:lnTo>
                  <a:pt x="1803941" y="392429"/>
                </a:lnTo>
                <a:lnTo>
                  <a:pt x="1814101" y="387349"/>
                </a:lnTo>
                <a:lnTo>
                  <a:pt x="1800766" y="387349"/>
                </a:lnTo>
                <a:lnTo>
                  <a:pt x="1796321" y="378459"/>
                </a:lnTo>
                <a:close/>
                <a:moveTo>
                  <a:pt x="1582326" y="375919"/>
                </a:moveTo>
                <a:lnTo>
                  <a:pt x="1582326" y="387349"/>
                </a:lnTo>
                <a:lnTo>
                  <a:pt x="1568991" y="394969"/>
                </a:lnTo>
                <a:lnTo>
                  <a:pt x="1580421" y="394969"/>
                </a:lnTo>
                <a:lnTo>
                  <a:pt x="1584866" y="392429"/>
                </a:lnTo>
                <a:lnTo>
                  <a:pt x="1590899" y="392429"/>
                </a:lnTo>
                <a:lnTo>
                  <a:pt x="1589946" y="391159"/>
                </a:lnTo>
                <a:lnTo>
                  <a:pt x="1599471" y="384809"/>
                </a:lnTo>
                <a:lnTo>
                  <a:pt x="1587406" y="384809"/>
                </a:lnTo>
                <a:lnTo>
                  <a:pt x="1582326" y="375919"/>
                </a:lnTo>
                <a:close/>
                <a:moveTo>
                  <a:pt x="1655986" y="380999"/>
                </a:moveTo>
                <a:lnTo>
                  <a:pt x="1649636" y="380999"/>
                </a:lnTo>
                <a:lnTo>
                  <a:pt x="1656621" y="394969"/>
                </a:lnTo>
                <a:lnTo>
                  <a:pt x="1656621" y="383539"/>
                </a:lnTo>
                <a:lnTo>
                  <a:pt x="1655986" y="380999"/>
                </a:lnTo>
                <a:close/>
                <a:moveTo>
                  <a:pt x="1628681" y="374649"/>
                </a:moveTo>
                <a:lnTo>
                  <a:pt x="1628681" y="386079"/>
                </a:lnTo>
                <a:lnTo>
                  <a:pt x="1615346" y="393699"/>
                </a:lnTo>
                <a:lnTo>
                  <a:pt x="1626776" y="393699"/>
                </a:lnTo>
                <a:lnTo>
                  <a:pt x="1631221" y="391159"/>
                </a:lnTo>
                <a:lnTo>
                  <a:pt x="1637571" y="391159"/>
                </a:lnTo>
                <a:lnTo>
                  <a:pt x="1636301" y="388619"/>
                </a:lnTo>
                <a:lnTo>
                  <a:pt x="1642969" y="384809"/>
                </a:lnTo>
                <a:lnTo>
                  <a:pt x="1633761" y="384809"/>
                </a:lnTo>
                <a:lnTo>
                  <a:pt x="1628681" y="374649"/>
                </a:lnTo>
                <a:close/>
                <a:moveTo>
                  <a:pt x="1702341" y="379729"/>
                </a:moveTo>
                <a:lnTo>
                  <a:pt x="1695991" y="379729"/>
                </a:lnTo>
                <a:lnTo>
                  <a:pt x="1702976" y="393699"/>
                </a:lnTo>
                <a:lnTo>
                  <a:pt x="1702976" y="382269"/>
                </a:lnTo>
                <a:lnTo>
                  <a:pt x="1702341" y="379729"/>
                </a:lnTo>
                <a:close/>
                <a:moveTo>
                  <a:pt x="1821721" y="386079"/>
                </a:moveTo>
                <a:lnTo>
                  <a:pt x="1817276" y="386079"/>
                </a:lnTo>
                <a:lnTo>
                  <a:pt x="1821721" y="393699"/>
                </a:lnTo>
                <a:lnTo>
                  <a:pt x="1821721" y="386079"/>
                </a:lnTo>
                <a:close/>
                <a:moveTo>
                  <a:pt x="1395636" y="379729"/>
                </a:moveTo>
                <a:lnTo>
                  <a:pt x="1389286" y="379729"/>
                </a:lnTo>
                <a:lnTo>
                  <a:pt x="1396906" y="392429"/>
                </a:lnTo>
                <a:lnTo>
                  <a:pt x="1396906" y="380999"/>
                </a:lnTo>
                <a:lnTo>
                  <a:pt x="1395636" y="379729"/>
                </a:lnTo>
                <a:close/>
                <a:moveTo>
                  <a:pt x="1675036" y="373379"/>
                </a:moveTo>
                <a:lnTo>
                  <a:pt x="1675036" y="384809"/>
                </a:lnTo>
                <a:lnTo>
                  <a:pt x="1661701" y="392429"/>
                </a:lnTo>
                <a:lnTo>
                  <a:pt x="1674909" y="392429"/>
                </a:lnTo>
                <a:lnTo>
                  <a:pt x="1677576" y="391159"/>
                </a:lnTo>
                <a:lnTo>
                  <a:pt x="1683926" y="391159"/>
                </a:lnTo>
                <a:lnTo>
                  <a:pt x="1682656" y="387349"/>
                </a:lnTo>
                <a:lnTo>
                  <a:pt x="1691546" y="382269"/>
                </a:lnTo>
                <a:lnTo>
                  <a:pt x="1680116" y="382269"/>
                </a:lnTo>
                <a:lnTo>
                  <a:pt x="1675036" y="373379"/>
                </a:lnTo>
                <a:close/>
                <a:moveTo>
                  <a:pt x="1748696" y="378459"/>
                </a:moveTo>
                <a:lnTo>
                  <a:pt x="1742346" y="378459"/>
                </a:lnTo>
                <a:lnTo>
                  <a:pt x="1749331" y="392429"/>
                </a:lnTo>
                <a:lnTo>
                  <a:pt x="1749331" y="380999"/>
                </a:lnTo>
                <a:lnTo>
                  <a:pt x="1748696" y="378459"/>
                </a:lnTo>
                <a:close/>
                <a:moveTo>
                  <a:pt x="1414686" y="372109"/>
                </a:moveTo>
                <a:lnTo>
                  <a:pt x="1414686" y="384809"/>
                </a:lnTo>
                <a:lnTo>
                  <a:pt x="1401351" y="391159"/>
                </a:lnTo>
                <a:lnTo>
                  <a:pt x="1411194" y="391159"/>
                </a:lnTo>
                <a:lnTo>
                  <a:pt x="1417861" y="387349"/>
                </a:lnTo>
                <a:lnTo>
                  <a:pt x="1423576" y="387349"/>
                </a:lnTo>
                <a:lnTo>
                  <a:pt x="1422306" y="384809"/>
                </a:lnTo>
                <a:lnTo>
                  <a:pt x="1430561" y="380999"/>
                </a:lnTo>
                <a:lnTo>
                  <a:pt x="1419766" y="380999"/>
                </a:lnTo>
                <a:lnTo>
                  <a:pt x="1414686" y="372109"/>
                </a:lnTo>
                <a:close/>
                <a:moveTo>
                  <a:pt x="1441991" y="378459"/>
                </a:moveTo>
                <a:lnTo>
                  <a:pt x="1435641" y="378459"/>
                </a:lnTo>
                <a:lnTo>
                  <a:pt x="1443261" y="391159"/>
                </a:lnTo>
                <a:lnTo>
                  <a:pt x="1443261" y="379729"/>
                </a:lnTo>
                <a:lnTo>
                  <a:pt x="1441991" y="378459"/>
                </a:lnTo>
                <a:close/>
                <a:moveTo>
                  <a:pt x="1489616" y="378459"/>
                </a:moveTo>
                <a:lnTo>
                  <a:pt x="1482631" y="378459"/>
                </a:lnTo>
                <a:lnTo>
                  <a:pt x="1489616" y="391159"/>
                </a:lnTo>
                <a:lnTo>
                  <a:pt x="1489616" y="378459"/>
                </a:lnTo>
                <a:close/>
                <a:moveTo>
                  <a:pt x="1721391" y="372109"/>
                </a:moveTo>
                <a:lnTo>
                  <a:pt x="1721391" y="384809"/>
                </a:lnTo>
                <a:lnTo>
                  <a:pt x="1708056" y="391159"/>
                </a:lnTo>
                <a:lnTo>
                  <a:pt x="1720121" y="391159"/>
                </a:lnTo>
                <a:lnTo>
                  <a:pt x="1723931" y="388619"/>
                </a:lnTo>
                <a:lnTo>
                  <a:pt x="1730281" y="388619"/>
                </a:lnTo>
                <a:lnTo>
                  <a:pt x="1729011" y="386079"/>
                </a:lnTo>
                <a:lnTo>
                  <a:pt x="1737901" y="380999"/>
                </a:lnTo>
                <a:lnTo>
                  <a:pt x="1726471" y="380999"/>
                </a:lnTo>
                <a:lnTo>
                  <a:pt x="1721391" y="372109"/>
                </a:lnTo>
                <a:close/>
                <a:moveTo>
                  <a:pt x="1767746" y="370839"/>
                </a:moveTo>
                <a:lnTo>
                  <a:pt x="1767746" y="382269"/>
                </a:lnTo>
                <a:lnTo>
                  <a:pt x="1754411" y="391159"/>
                </a:lnTo>
                <a:lnTo>
                  <a:pt x="1765206" y="391159"/>
                </a:lnTo>
                <a:lnTo>
                  <a:pt x="1770286" y="387349"/>
                </a:lnTo>
                <a:lnTo>
                  <a:pt x="1776636" y="387349"/>
                </a:lnTo>
                <a:lnTo>
                  <a:pt x="1775366" y="384809"/>
                </a:lnTo>
                <a:lnTo>
                  <a:pt x="1786034" y="379729"/>
                </a:lnTo>
                <a:lnTo>
                  <a:pt x="1772826" y="379729"/>
                </a:lnTo>
                <a:lnTo>
                  <a:pt x="1767746" y="370839"/>
                </a:lnTo>
                <a:close/>
                <a:moveTo>
                  <a:pt x="1796321" y="378459"/>
                </a:moveTo>
                <a:lnTo>
                  <a:pt x="1788701" y="378459"/>
                </a:lnTo>
                <a:lnTo>
                  <a:pt x="1796321" y="391159"/>
                </a:lnTo>
                <a:lnTo>
                  <a:pt x="1796321" y="378459"/>
                </a:lnTo>
                <a:close/>
                <a:moveTo>
                  <a:pt x="1461041" y="369569"/>
                </a:moveTo>
                <a:lnTo>
                  <a:pt x="1461041" y="382269"/>
                </a:lnTo>
                <a:lnTo>
                  <a:pt x="1447706" y="388619"/>
                </a:lnTo>
                <a:lnTo>
                  <a:pt x="1459771" y="388619"/>
                </a:lnTo>
                <a:lnTo>
                  <a:pt x="1464216" y="386079"/>
                </a:lnTo>
                <a:lnTo>
                  <a:pt x="1470566" y="386079"/>
                </a:lnTo>
                <a:lnTo>
                  <a:pt x="1468661" y="384809"/>
                </a:lnTo>
                <a:lnTo>
                  <a:pt x="1479456" y="378459"/>
                </a:lnTo>
                <a:lnTo>
                  <a:pt x="1466121" y="378459"/>
                </a:lnTo>
                <a:lnTo>
                  <a:pt x="1461041" y="369569"/>
                </a:lnTo>
                <a:close/>
                <a:moveTo>
                  <a:pt x="1535336" y="375919"/>
                </a:moveTo>
                <a:lnTo>
                  <a:pt x="1528986" y="375919"/>
                </a:lnTo>
                <a:lnTo>
                  <a:pt x="1535971" y="388619"/>
                </a:lnTo>
                <a:lnTo>
                  <a:pt x="1535971" y="378459"/>
                </a:lnTo>
                <a:lnTo>
                  <a:pt x="1535336" y="375919"/>
                </a:lnTo>
                <a:close/>
                <a:moveTo>
                  <a:pt x="1368331" y="373379"/>
                </a:moveTo>
                <a:lnTo>
                  <a:pt x="1368331" y="384809"/>
                </a:lnTo>
                <a:lnTo>
                  <a:pt x="1363886" y="387349"/>
                </a:lnTo>
                <a:lnTo>
                  <a:pt x="1376427" y="387349"/>
                </a:lnTo>
                <a:lnTo>
                  <a:pt x="1375951" y="386079"/>
                </a:lnTo>
                <a:lnTo>
                  <a:pt x="1384206" y="382269"/>
                </a:lnTo>
                <a:lnTo>
                  <a:pt x="1373411" y="382269"/>
                </a:lnTo>
                <a:lnTo>
                  <a:pt x="1368331" y="373379"/>
                </a:lnTo>
                <a:close/>
                <a:moveTo>
                  <a:pt x="1508031" y="368299"/>
                </a:moveTo>
                <a:lnTo>
                  <a:pt x="1508031" y="379729"/>
                </a:lnTo>
                <a:lnTo>
                  <a:pt x="1494696" y="387349"/>
                </a:lnTo>
                <a:lnTo>
                  <a:pt x="1506126" y="387349"/>
                </a:lnTo>
                <a:lnTo>
                  <a:pt x="1510571" y="384809"/>
                </a:lnTo>
                <a:lnTo>
                  <a:pt x="1516921" y="384809"/>
                </a:lnTo>
                <a:lnTo>
                  <a:pt x="1515651" y="382269"/>
                </a:lnTo>
                <a:lnTo>
                  <a:pt x="1525811" y="378459"/>
                </a:lnTo>
                <a:lnTo>
                  <a:pt x="1512476" y="378459"/>
                </a:lnTo>
                <a:lnTo>
                  <a:pt x="1508031" y="368299"/>
                </a:lnTo>
                <a:close/>
                <a:moveTo>
                  <a:pt x="1581691" y="374649"/>
                </a:moveTo>
                <a:lnTo>
                  <a:pt x="1575341" y="374649"/>
                </a:lnTo>
                <a:lnTo>
                  <a:pt x="1582326" y="387349"/>
                </a:lnTo>
                <a:lnTo>
                  <a:pt x="1582326" y="375919"/>
                </a:lnTo>
                <a:lnTo>
                  <a:pt x="1581691" y="374649"/>
                </a:lnTo>
                <a:close/>
                <a:moveTo>
                  <a:pt x="1814101" y="369569"/>
                </a:moveTo>
                <a:lnTo>
                  <a:pt x="1814101" y="380999"/>
                </a:lnTo>
                <a:lnTo>
                  <a:pt x="1800766" y="387349"/>
                </a:lnTo>
                <a:lnTo>
                  <a:pt x="1814101" y="387349"/>
                </a:lnTo>
                <a:lnTo>
                  <a:pt x="1817276" y="386079"/>
                </a:lnTo>
                <a:lnTo>
                  <a:pt x="1821721" y="386079"/>
                </a:lnTo>
                <a:lnTo>
                  <a:pt x="1821721" y="378459"/>
                </a:lnTo>
                <a:lnTo>
                  <a:pt x="1819181" y="378459"/>
                </a:lnTo>
                <a:lnTo>
                  <a:pt x="1814101" y="369569"/>
                </a:lnTo>
                <a:close/>
                <a:moveTo>
                  <a:pt x="1831881" y="359409"/>
                </a:moveTo>
                <a:lnTo>
                  <a:pt x="1831881" y="372109"/>
                </a:lnTo>
                <a:lnTo>
                  <a:pt x="1828071" y="374649"/>
                </a:lnTo>
                <a:lnTo>
                  <a:pt x="1828071" y="379729"/>
                </a:lnTo>
                <a:lnTo>
                  <a:pt x="1824261" y="387349"/>
                </a:lnTo>
                <a:lnTo>
                  <a:pt x="1849661" y="387349"/>
                </a:lnTo>
                <a:lnTo>
                  <a:pt x="1852836" y="379729"/>
                </a:lnTo>
                <a:lnTo>
                  <a:pt x="1852836" y="378459"/>
                </a:lnTo>
                <a:lnTo>
                  <a:pt x="1858551" y="365759"/>
                </a:lnTo>
                <a:lnTo>
                  <a:pt x="1859186" y="363219"/>
                </a:lnTo>
                <a:lnTo>
                  <a:pt x="1835056" y="363219"/>
                </a:lnTo>
                <a:lnTo>
                  <a:pt x="1831881" y="359409"/>
                </a:lnTo>
                <a:close/>
                <a:moveTo>
                  <a:pt x="1554386" y="367029"/>
                </a:moveTo>
                <a:lnTo>
                  <a:pt x="1554386" y="378459"/>
                </a:lnTo>
                <a:lnTo>
                  <a:pt x="1541051" y="386079"/>
                </a:lnTo>
                <a:lnTo>
                  <a:pt x="1554259" y="386079"/>
                </a:lnTo>
                <a:lnTo>
                  <a:pt x="1556926" y="384809"/>
                </a:lnTo>
                <a:lnTo>
                  <a:pt x="1563276" y="384809"/>
                </a:lnTo>
                <a:lnTo>
                  <a:pt x="1562006" y="380999"/>
                </a:lnTo>
                <a:lnTo>
                  <a:pt x="1572166" y="375919"/>
                </a:lnTo>
                <a:lnTo>
                  <a:pt x="1558831" y="375919"/>
                </a:lnTo>
                <a:lnTo>
                  <a:pt x="1554386" y="367029"/>
                </a:lnTo>
                <a:close/>
                <a:moveTo>
                  <a:pt x="1628681" y="373379"/>
                </a:moveTo>
                <a:lnTo>
                  <a:pt x="1621696" y="373379"/>
                </a:lnTo>
                <a:lnTo>
                  <a:pt x="1628681" y="386079"/>
                </a:lnTo>
                <a:lnTo>
                  <a:pt x="1628681" y="373379"/>
                </a:lnTo>
                <a:close/>
                <a:moveTo>
                  <a:pt x="1367696" y="372109"/>
                </a:moveTo>
                <a:lnTo>
                  <a:pt x="1361346" y="372109"/>
                </a:lnTo>
                <a:lnTo>
                  <a:pt x="1368331" y="384809"/>
                </a:lnTo>
                <a:lnTo>
                  <a:pt x="1368331" y="373379"/>
                </a:lnTo>
                <a:lnTo>
                  <a:pt x="1367696" y="372109"/>
                </a:lnTo>
                <a:close/>
                <a:moveTo>
                  <a:pt x="1414051" y="369569"/>
                </a:moveTo>
                <a:lnTo>
                  <a:pt x="1407701" y="369569"/>
                </a:lnTo>
                <a:lnTo>
                  <a:pt x="1414686" y="384809"/>
                </a:lnTo>
                <a:lnTo>
                  <a:pt x="1414686" y="372109"/>
                </a:lnTo>
                <a:lnTo>
                  <a:pt x="1414051" y="369569"/>
                </a:lnTo>
                <a:close/>
                <a:moveTo>
                  <a:pt x="1600741" y="365759"/>
                </a:moveTo>
                <a:lnTo>
                  <a:pt x="1600741" y="378459"/>
                </a:lnTo>
                <a:lnTo>
                  <a:pt x="1587406" y="384809"/>
                </a:lnTo>
                <a:lnTo>
                  <a:pt x="1599471" y="384809"/>
                </a:lnTo>
                <a:lnTo>
                  <a:pt x="1603281" y="382269"/>
                </a:lnTo>
                <a:lnTo>
                  <a:pt x="1609631" y="382269"/>
                </a:lnTo>
                <a:lnTo>
                  <a:pt x="1608361" y="379729"/>
                </a:lnTo>
                <a:lnTo>
                  <a:pt x="1619156" y="374649"/>
                </a:lnTo>
                <a:lnTo>
                  <a:pt x="1605821" y="374649"/>
                </a:lnTo>
                <a:lnTo>
                  <a:pt x="1600741" y="365759"/>
                </a:lnTo>
                <a:close/>
                <a:moveTo>
                  <a:pt x="1647096" y="365759"/>
                </a:moveTo>
                <a:lnTo>
                  <a:pt x="1647096" y="375919"/>
                </a:lnTo>
                <a:lnTo>
                  <a:pt x="1633761" y="384809"/>
                </a:lnTo>
                <a:lnTo>
                  <a:pt x="1642969" y="384809"/>
                </a:lnTo>
                <a:lnTo>
                  <a:pt x="1649636" y="380999"/>
                </a:lnTo>
                <a:lnTo>
                  <a:pt x="1655986" y="380999"/>
                </a:lnTo>
                <a:lnTo>
                  <a:pt x="1654716" y="378459"/>
                </a:lnTo>
                <a:lnTo>
                  <a:pt x="1665511" y="373379"/>
                </a:lnTo>
                <a:lnTo>
                  <a:pt x="1652176" y="373379"/>
                </a:lnTo>
                <a:lnTo>
                  <a:pt x="1647096" y="365759"/>
                </a:lnTo>
                <a:close/>
                <a:moveTo>
                  <a:pt x="1675036" y="372109"/>
                </a:moveTo>
                <a:lnTo>
                  <a:pt x="1668051" y="372109"/>
                </a:lnTo>
                <a:lnTo>
                  <a:pt x="1675036" y="384809"/>
                </a:lnTo>
                <a:lnTo>
                  <a:pt x="1675036" y="372109"/>
                </a:lnTo>
                <a:close/>
                <a:moveTo>
                  <a:pt x="1720756" y="369569"/>
                </a:moveTo>
                <a:lnTo>
                  <a:pt x="1714406" y="369569"/>
                </a:lnTo>
                <a:lnTo>
                  <a:pt x="1721391" y="384809"/>
                </a:lnTo>
                <a:lnTo>
                  <a:pt x="1721391" y="372109"/>
                </a:lnTo>
                <a:lnTo>
                  <a:pt x="1720756" y="369569"/>
                </a:lnTo>
                <a:close/>
                <a:moveTo>
                  <a:pt x="1828071" y="374649"/>
                </a:moveTo>
                <a:lnTo>
                  <a:pt x="1821721" y="378459"/>
                </a:lnTo>
                <a:lnTo>
                  <a:pt x="1821721" y="384809"/>
                </a:lnTo>
                <a:lnTo>
                  <a:pt x="1828071" y="379729"/>
                </a:lnTo>
                <a:lnTo>
                  <a:pt x="1828071" y="374649"/>
                </a:lnTo>
                <a:close/>
                <a:moveTo>
                  <a:pt x="1386746" y="363219"/>
                </a:moveTo>
                <a:lnTo>
                  <a:pt x="1386746" y="374649"/>
                </a:lnTo>
                <a:lnTo>
                  <a:pt x="1373411" y="382269"/>
                </a:lnTo>
                <a:lnTo>
                  <a:pt x="1384206" y="382269"/>
                </a:lnTo>
                <a:lnTo>
                  <a:pt x="1389286" y="379729"/>
                </a:lnTo>
                <a:lnTo>
                  <a:pt x="1395636" y="379729"/>
                </a:lnTo>
                <a:lnTo>
                  <a:pt x="1394366" y="378459"/>
                </a:lnTo>
                <a:lnTo>
                  <a:pt x="1403891" y="372109"/>
                </a:lnTo>
                <a:lnTo>
                  <a:pt x="1391826" y="372109"/>
                </a:lnTo>
                <a:lnTo>
                  <a:pt x="1386746" y="363219"/>
                </a:lnTo>
                <a:close/>
                <a:moveTo>
                  <a:pt x="1460406" y="368299"/>
                </a:moveTo>
                <a:lnTo>
                  <a:pt x="1454056" y="368299"/>
                </a:lnTo>
                <a:lnTo>
                  <a:pt x="1461041" y="382269"/>
                </a:lnTo>
                <a:lnTo>
                  <a:pt x="1461041" y="369569"/>
                </a:lnTo>
                <a:lnTo>
                  <a:pt x="1460406" y="368299"/>
                </a:lnTo>
                <a:close/>
                <a:moveTo>
                  <a:pt x="1693451" y="363219"/>
                </a:moveTo>
                <a:lnTo>
                  <a:pt x="1693451" y="374649"/>
                </a:lnTo>
                <a:lnTo>
                  <a:pt x="1680116" y="382269"/>
                </a:lnTo>
                <a:lnTo>
                  <a:pt x="1691546" y="382269"/>
                </a:lnTo>
                <a:lnTo>
                  <a:pt x="1695991" y="379729"/>
                </a:lnTo>
                <a:lnTo>
                  <a:pt x="1702341" y="379729"/>
                </a:lnTo>
                <a:lnTo>
                  <a:pt x="1701071" y="378459"/>
                </a:lnTo>
                <a:lnTo>
                  <a:pt x="1710596" y="372109"/>
                </a:lnTo>
                <a:lnTo>
                  <a:pt x="1698531" y="372109"/>
                </a:lnTo>
                <a:lnTo>
                  <a:pt x="1693451" y="363219"/>
                </a:lnTo>
                <a:close/>
                <a:moveTo>
                  <a:pt x="1767111" y="368299"/>
                </a:moveTo>
                <a:lnTo>
                  <a:pt x="1760761" y="368299"/>
                </a:lnTo>
                <a:lnTo>
                  <a:pt x="1767746" y="382269"/>
                </a:lnTo>
                <a:lnTo>
                  <a:pt x="1767746" y="370839"/>
                </a:lnTo>
                <a:lnTo>
                  <a:pt x="1767111" y="368299"/>
                </a:lnTo>
                <a:close/>
                <a:moveTo>
                  <a:pt x="1433101" y="361949"/>
                </a:moveTo>
                <a:lnTo>
                  <a:pt x="1433101" y="373379"/>
                </a:lnTo>
                <a:lnTo>
                  <a:pt x="1419766" y="380999"/>
                </a:lnTo>
                <a:lnTo>
                  <a:pt x="1430561" y="380999"/>
                </a:lnTo>
                <a:lnTo>
                  <a:pt x="1435641" y="378459"/>
                </a:lnTo>
                <a:lnTo>
                  <a:pt x="1441991" y="378459"/>
                </a:lnTo>
                <a:lnTo>
                  <a:pt x="1440721" y="375919"/>
                </a:lnTo>
                <a:lnTo>
                  <a:pt x="1447389" y="372109"/>
                </a:lnTo>
                <a:lnTo>
                  <a:pt x="1438181" y="372109"/>
                </a:lnTo>
                <a:lnTo>
                  <a:pt x="1433101" y="361949"/>
                </a:lnTo>
                <a:close/>
                <a:moveTo>
                  <a:pt x="1739806" y="361949"/>
                </a:moveTo>
                <a:lnTo>
                  <a:pt x="1739806" y="373379"/>
                </a:lnTo>
                <a:lnTo>
                  <a:pt x="1726471" y="380999"/>
                </a:lnTo>
                <a:lnTo>
                  <a:pt x="1737901" y="380999"/>
                </a:lnTo>
                <a:lnTo>
                  <a:pt x="1742346" y="378459"/>
                </a:lnTo>
                <a:lnTo>
                  <a:pt x="1748696" y="378459"/>
                </a:lnTo>
                <a:lnTo>
                  <a:pt x="1747426" y="375919"/>
                </a:lnTo>
                <a:lnTo>
                  <a:pt x="1754094" y="372109"/>
                </a:lnTo>
                <a:lnTo>
                  <a:pt x="1744886" y="372109"/>
                </a:lnTo>
                <a:lnTo>
                  <a:pt x="1739806" y="361949"/>
                </a:lnTo>
                <a:close/>
                <a:moveTo>
                  <a:pt x="1813466" y="367029"/>
                </a:moveTo>
                <a:lnTo>
                  <a:pt x="1807116" y="367029"/>
                </a:lnTo>
                <a:lnTo>
                  <a:pt x="1814101" y="380999"/>
                </a:lnTo>
                <a:lnTo>
                  <a:pt x="1814101" y="369569"/>
                </a:lnTo>
                <a:lnTo>
                  <a:pt x="1813466" y="367029"/>
                </a:lnTo>
                <a:close/>
                <a:moveTo>
                  <a:pt x="1506761" y="367029"/>
                </a:moveTo>
                <a:lnTo>
                  <a:pt x="1500411" y="367029"/>
                </a:lnTo>
                <a:lnTo>
                  <a:pt x="1508031" y="379729"/>
                </a:lnTo>
                <a:lnTo>
                  <a:pt x="1508031" y="368299"/>
                </a:lnTo>
                <a:lnTo>
                  <a:pt x="1506761" y="367029"/>
                </a:lnTo>
                <a:close/>
                <a:moveTo>
                  <a:pt x="1786161" y="360679"/>
                </a:moveTo>
                <a:lnTo>
                  <a:pt x="1786161" y="372109"/>
                </a:lnTo>
                <a:lnTo>
                  <a:pt x="1772826" y="379729"/>
                </a:lnTo>
                <a:lnTo>
                  <a:pt x="1786034" y="379729"/>
                </a:lnTo>
                <a:lnTo>
                  <a:pt x="1788701" y="378459"/>
                </a:lnTo>
                <a:lnTo>
                  <a:pt x="1795051" y="378459"/>
                </a:lnTo>
                <a:lnTo>
                  <a:pt x="1793781" y="374649"/>
                </a:lnTo>
                <a:lnTo>
                  <a:pt x="1802671" y="369569"/>
                </a:lnTo>
                <a:lnTo>
                  <a:pt x="1791241" y="369569"/>
                </a:lnTo>
                <a:lnTo>
                  <a:pt x="1786161" y="360679"/>
                </a:lnTo>
                <a:close/>
                <a:moveTo>
                  <a:pt x="1479456" y="360679"/>
                </a:moveTo>
                <a:lnTo>
                  <a:pt x="1479456" y="372109"/>
                </a:lnTo>
                <a:lnTo>
                  <a:pt x="1466121" y="378459"/>
                </a:lnTo>
                <a:lnTo>
                  <a:pt x="1488981" y="378459"/>
                </a:lnTo>
                <a:lnTo>
                  <a:pt x="1487076" y="374649"/>
                </a:lnTo>
                <a:lnTo>
                  <a:pt x="1495966" y="369569"/>
                </a:lnTo>
                <a:lnTo>
                  <a:pt x="1484536" y="369569"/>
                </a:lnTo>
                <a:lnTo>
                  <a:pt x="1479456" y="360679"/>
                </a:lnTo>
                <a:close/>
                <a:moveTo>
                  <a:pt x="1525811" y="359409"/>
                </a:moveTo>
                <a:lnTo>
                  <a:pt x="1525811" y="372109"/>
                </a:lnTo>
                <a:lnTo>
                  <a:pt x="1512476" y="378459"/>
                </a:lnTo>
                <a:lnTo>
                  <a:pt x="1525811" y="378459"/>
                </a:lnTo>
                <a:lnTo>
                  <a:pt x="1528986" y="375919"/>
                </a:lnTo>
                <a:lnTo>
                  <a:pt x="1535336" y="375919"/>
                </a:lnTo>
                <a:lnTo>
                  <a:pt x="1533431" y="373379"/>
                </a:lnTo>
                <a:lnTo>
                  <a:pt x="1542321" y="368299"/>
                </a:lnTo>
                <a:lnTo>
                  <a:pt x="1530891" y="368299"/>
                </a:lnTo>
                <a:lnTo>
                  <a:pt x="1525811" y="359409"/>
                </a:lnTo>
                <a:close/>
                <a:moveTo>
                  <a:pt x="1553116" y="365759"/>
                </a:moveTo>
                <a:lnTo>
                  <a:pt x="1546766" y="365759"/>
                </a:lnTo>
                <a:lnTo>
                  <a:pt x="1554386" y="378459"/>
                </a:lnTo>
                <a:lnTo>
                  <a:pt x="1554386" y="367029"/>
                </a:lnTo>
                <a:lnTo>
                  <a:pt x="1553116" y="365759"/>
                </a:lnTo>
                <a:close/>
                <a:moveTo>
                  <a:pt x="1600741" y="365759"/>
                </a:moveTo>
                <a:lnTo>
                  <a:pt x="1593121" y="365759"/>
                </a:lnTo>
                <a:lnTo>
                  <a:pt x="1600741" y="378459"/>
                </a:lnTo>
                <a:lnTo>
                  <a:pt x="1600741" y="365759"/>
                </a:lnTo>
                <a:close/>
                <a:moveTo>
                  <a:pt x="1572166" y="358139"/>
                </a:moveTo>
                <a:lnTo>
                  <a:pt x="1572166" y="369569"/>
                </a:lnTo>
                <a:lnTo>
                  <a:pt x="1558831" y="375919"/>
                </a:lnTo>
                <a:lnTo>
                  <a:pt x="1572166" y="375919"/>
                </a:lnTo>
                <a:lnTo>
                  <a:pt x="1575341" y="374649"/>
                </a:lnTo>
                <a:lnTo>
                  <a:pt x="1581691" y="374649"/>
                </a:lnTo>
                <a:lnTo>
                  <a:pt x="1579786" y="372109"/>
                </a:lnTo>
                <a:lnTo>
                  <a:pt x="1590454" y="367029"/>
                </a:lnTo>
                <a:lnTo>
                  <a:pt x="1577246" y="367029"/>
                </a:lnTo>
                <a:lnTo>
                  <a:pt x="1572166" y="358139"/>
                </a:lnTo>
                <a:close/>
                <a:moveTo>
                  <a:pt x="1646461" y="363219"/>
                </a:moveTo>
                <a:lnTo>
                  <a:pt x="1640111" y="363219"/>
                </a:lnTo>
                <a:lnTo>
                  <a:pt x="1647096" y="375919"/>
                </a:lnTo>
                <a:lnTo>
                  <a:pt x="1647096" y="365759"/>
                </a:lnTo>
                <a:lnTo>
                  <a:pt x="1646461" y="363219"/>
                </a:lnTo>
                <a:close/>
                <a:moveTo>
                  <a:pt x="1386111" y="360679"/>
                </a:moveTo>
                <a:lnTo>
                  <a:pt x="1379761" y="360679"/>
                </a:lnTo>
                <a:lnTo>
                  <a:pt x="1386746" y="374649"/>
                </a:lnTo>
                <a:lnTo>
                  <a:pt x="1386746" y="363219"/>
                </a:lnTo>
                <a:lnTo>
                  <a:pt x="1386111" y="360679"/>
                </a:lnTo>
                <a:close/>
                <a:moveTo>
                  <a:pt x="1619156" y="356869"/>
                </a:moveTo>
                <a:lnTo>
                  <a:pt x="1619156" y="368299"/>
                </a:lnTo>
                <a:lnTo>
                  <a:pt x="1605821" y="374649"/>
                </a:lnTo>
                <a:lnTo>
                  <a:pt x="1619156" y="374649"/>
                </a:lnTo>
                <a:lnTo>
                  <a:pt x="1621696" y="373379"/>
                </a:lnTo>
                <a:lnTo>
                  <a:pt x="1628681" y="373379"/>
                </a:lnTo>
                <a:lnTo>
                  <a:pt x="1626776" y="369569"/>
                </a:lnTo>
                <a:lnTo>
                  <a:pt x="1634396" y="365759"/>
                </a:lnTo>
                <a:lnTo>
                  <a:pt x="1623601" y="365759"/>
                </a:lnTo>
                <a:lnTo>
                  <a:pt x="1619156" y="356869"/>
                </a:lnTo>
                <a:close/>
                <a:moveTo>
                  <a:pt x="1692816" y="361949"/>
                </a:moveTo>
                <a:lnTo>
                  <a:pt x="1686466" y="361949"/>
                </a:lnTo>
                <a:lnTo>
                  <a:pt x="1693451" y="374649"/>
                </a:lnTo>
                <a:lnTo>
                  <a:pt x="1693451" y="363219"/>
                </a:lnTo>
                <a:lnTo>
                  <a:pt x="1692816" y="361949"/>
                </a:lnTo>
                <a:close/>
                <a:moveTo>
                  <a:pt x="1432466" y="359409"/>
                </a:moveTo>
                <a:lnTo>
                  <a:pt x="1426116" y="359409"/>
                </a:lnTo>
                <a:lnTo>
                  <a:pt x="1433101" y="373379"/>
                </a:lnTo>
                <a:lnTo>
                  <a:pt x="1433101" y="361949"/>
                </a:lnTo>
                <a:lnTo>
                  <a:pt x="1432466" y="359409"/>
                </a:lnTo>
                <a:close/>
                <a:moveTo>
                  <a:pt x="1665511" y="354329"/>
                </a:moveTo>
                <a:lnTo>
                  <a:pt x="1665511" y="367029"/>
                </a:lnTo>
                <a:lnTo>
                  <a:pt x="1652176" y="373379"/>
                </a:lnTo>
                <a:lnTo>
                  <a:pt x="1665511" y="373379"/>
                </a:lnTo>
                <a:lnTo>
                  <a:pt x="1668051" y="372109"/>
                </a:lnTo>
                <a:lnTo>
                  <a:pt x="1675036" y="372109"/>
                </a:lnTo>
                <a:lnTo>
                  <a:pt x="1673131" y="368299"/>
                </a:lnTo>
                <a:lnTo>
                  <a:pt x="1683291" y="363219"/>
                </a:lnTo>
                <a:lnTo>
                  <a:pt x="1669956" y="363219"/>
                </a:lnTo>
                <a:lnTo>
                  <a:pt x="1665511" y="354329"/>
                </a:lnTo>
                <a:close/>
                <a:moveTo>
                  <a:pt x="1738854" y="360679"/>
                </a:moveTo>
                <a:lnTo>
                  <a:pt x="1732821" y="360679"/>
                </a:lnTo>
                <a:lnTo>
                  <a:pt x="1739806" y="373379"/>
                </a:lnTo>
                <a:lnTo>
                  <a:pt x="1739806" y="361949"/>
                </a:lnTo>
                <a:lnTo>
                  <a:pt x="1738854" y="360679"/>
                </a:lnTo>
                <a:close/>
                <a:moveTo>
                  <a:pt x="1405161" y="353059"/>
                </a:moveTo>
                <a:lnTo>
                  <a:pt x="1405161" y="365759"/>
                </a:lnTo>
                <a:lnTo>
                  <a:pt x="1391826" y="372109"/>
                </a:lnTo>
                <a:lnTo>
                  <a:pt x="1403891" y="372109"/>
                </a:lnTo>
                <a:lnTo>
                  <a:pt x="1407701" y="369569"/>
                </a:lnTo>
                <a:lnTo>
                  <a:pt x="1414051" y="369569"/>
                </a:lnTo>
                <a:lnTo>
                  <a:pt x="1412781" y="367029"/>
                </a:lnTo>
                <a:lnTo>
                  <a:pt x="1421671" y="361949"/>
                </a:lnTo>
                <a:lnTo>
                  <a:pt x="1410241" y="361949"/>
                </a:lnTo>
                <a:lnTo>
                  <a:pt x="1405161" y="353059"/>
                </a:lnTo>
                <a:close/>
                <a:moveTo>
                  <a:pt x="1451516" y="353059"/>
                </a:moveTo>
                <a:lnTo>
                  <a:pt x="1451516" y="363219"/>
                </a:lnTo>
                <a:lnTo>
                  <a:pt x="1438181" y="372109"/>
                </a:lnTo>
                <a:lnTo>
                  <a:pt x="1447389" y="372109"/>
                </a:lnTo>
                <a:lnTo>
                  <a:pt x="1454056" y="368299"/>
                </a:lnTo>
                <a:lnTo>
                  <a:pt x="1460406" y="368299"/>
                </a:lnTo>
                <a:lnTo>
                  <a:pt x="1459136" y="365759"/>
                </a:lnTo>
                <a:lnTo>
                  <a:pt x="1469804" y="360679"/>
                </a:lnTo>
                <a:lnTo>
                  <a:pt x="1456596" y="360679"/>
                </a:lnTo>
                <a:lnTo>
                  <a:pt x="1451516" y="353059"/>
                </a:lnTo>
                <a:close/>
                <a:moveTo>
                  <a:pt x="1478821" y="359409"/>
                </a:moveTo>
                <a:lnTo>
                  <a:pt x="1472471" y="359409"/>
                </a:lnTo>
                <a:lnTo>
                  <a:pt x="1479456" y="372109"/>
                </a:lnTo>
                <a:lnTo>
                  <a:pt x="1479456" y="360679"/>
                </a:lnTo>
                <a:lnTo>
                  <a:pt x="1478821" y="359409"/>
                </a:lnTo>
                <a:close/>
                <a:moveTo>
                  <a:pt x="1525176" y="356869"/>
                </a:moveTo>
                <a:lnTo>
                  <a:pt x="1518826" y="356869"/>
                </a:lnTo>
                <a:lnTo>
                  <a:pt x="1525811" y="372109"/>
                </a:lnTo>
                <a:lnTo>
                  <a:pt x="1525811" y="359409"/>
                </a:lnTo>
                <a:lnTo>
                  <a:pt x="1525176" y="356869"/>
                </a:lnTo>
                <a:close/>
                <a:moveTo>
                  <a:pt x="1711866" y="353059"/>
                </a:moveTo>
                <a:lnTo>
                  <a:pt x="1711866" y="365759"/>
                </a:lnTo>
                <a:lnTo>
                  <a:pt x="1698531" y="372109"/>
                </a:lnTo>
                <a:lnTo>
                  <a:pt x="1710596" y="372109"/>
                </a:lnTo>
                <a:lnTo>
                  <a:pt x="1714406" y="369569"/>
                </a:lnTo>
                <a:lnTo>
                  <a:pt x="1720756" y="369569"/>
                </a:lnTo>
                <a:lnTo>
                  <a:pt x="1719486" y="367029"/>
                </a:lnTo>
                <a:lnTo>
                  <a:pt x="1730281" y="361949"/>
                </a:lnTo>
                <a:lnTo>
                  <a:pt x="1716946" y="361949"/>
                </a:lnTo>
                <a:lnTo>
                  <a:pt x="1711866" y="353059"/>
                </a:lnTo>
                <a:close/>
                <a:moveTo>
                  <a:pt x="1758221" y="353059"/>
                </a:moveTo>
                <a:lnTo>
                  <a:pt x="1758221" y="363219"/>
                </a:lnTo>
                <a:lnTo>
                  <a:pt x="1744886" y="372109"/>
                </a:lnTo>
                <a:lnTo>
                  <a:pt x="1754094" y="372109"/>
                </a:lnTo>
                <a:lnTo>
                  <a:pt x="1760761" y="368299"/>
                </a:lnTo>
                <a:lnTo>
                  <a:pt x="1767111" y="368299"/>
                </a:lnTo>
                <a:lnTo>
                  <a:pt x="1765841" y="365759"/>
                </a:lnTo>
                <a:lnTo>
                  <a:pt x="1776636" y="360679"/>
                </a:lnTo>
                <a:lnTo>
                  <a:pt x="1763301" y="360679"/>
                </a:lnTo>
                <a:lnTo>
                  <a:pt x="1758221" y="353059"/>
                </a:lnTo>
                <a:close/>
                <a:moveTo>
                  <a:pt x="1785526" y="359409"/>
                </a:moveTo>
                <a:lnTo>
                  <a:pt x="1779176" y="359409"/>
                </a:lnTo>
                <a:lnTo>
                  <a:pt x="1786161" y="372109"/>
                </a:lnTo>
                <a:lnTo>
                  <a:pt x="1786161" y="360679"/>
                </a:lnTo>
                <a:lnTo>
                  <a:pt x="1785526" y="359409"/>
                </a:lnTo>
                <a:close/>
                <a:moveTo>
                  <a:pt x="1497871" y="350519"/>
                </a:moveTo>
                <a:lnTo>
                  <a:pt x="1497871" y="361949"/>
                </a:lnTo>
                <a:lnTo>
                  <a:pt x="1484536" y="369569"/>
                </a:lnTo>
                <a:lnTo>
                  <a:pt x="1495966" y="369569"/>
                </a:lnTo>
                <a:lnTo>
                  <a:pt x="1500411" y="367029"/>
                </a:lnTo>
                <a:lnTo>
                  <a:pt x="1506761" y="367029"/>
                </a:lnTo>
                <a:lnTo>
                  <a:pt x="1505491" y="365759"/>
                </a:lnTo>
                <a:lnTo>
                  <a:pt x="1515016" y="359409"/>
                </a:lnTo>
                <a:lnTo>
                  <a:pt x="1502951" y="359409"/>
                </a:lnTo>
                <a:lnTo>
                  <a:pt x="1497871" y="350519"/>
                </a:lnTo>
                <a:close/>
                <a:moveTo>
                  <a:pt x="1571531" y="355599"/>
                </a:moveTo>
                <a:lnTo>
                  <a:pt x="1565181" y="355599"/>
                </a:lnTo>
                <a:lnTo>
                  <a:pt x="1572166" y="369569"/>
                </a:lnTo>
                <a:lnTo>
                  <a:pt x="1572166" y="358139"/>
                </a:lnTo>
                <a:lnTo>
                  <a:pt x="1571531" y="355599"/>
                </a:lnTo>
                <a:close/>
                <a:moveTo>
                  <a:pt x="1804576" y="350519"/>
                </a:moveTo>
                <a:lnTo>
                  <a:pt x="1804576" y="361949"/>
                </a:lnTo>
                <a:lnTo>
                  <a:pt x="1791241" y="369569"/>
                </a:lnTo>
                <a:lnTo>
                  <a:pt x="1802671" y="369569"/>
                </a:lnTo>
                <a:lnTo>
                  <a:pt x="1807116" y="367029"/>
                </a:lnTo>
                <a:lnTo>
                  <a:pt x="1813466" y="367029"/>
                </a:lnTo>
                <a:lnTo>
                  <a:pt x="1812196" y="365759"/>
                </a:lnTo>
                <a:lnTo>
                  <a:pt x="1822991" y="359409"/>
                </a:lnTo>
                <a:lnTo>
                  <a:pt x="1809656" y="359409"/>
                </a:lnTo>
                <a:lnTo>
                  <a:pt x="1804576" y="350519"/>
                </a:lnTo>
                <a:close/>
                <a:moveTo>
                  <a:pt x="1822991" y="341629"/>
                </a:moveTo>
                <a:lnTo>
                  <a:pt x="1822991" y="353059"/>
                </a:lnTo>
                <a:lnTo>
                  <a:pt x="1809656" y="359409"/>
                </a:lnTo>
                <a:lnTo>
                  <a:pt x="1825531" y="359409"/>
                </a:lnTo>
                <a:lnTo>
                  <a:pt x="1831881" y="369569"/>
                </a:lnTo>
                <a:lnTo>
                  <a:pt x="1831881" y="359409"/>
                </a:lnTo>
                <a:lnTo>
                  <a:pt x="1830611" y="355599"/>
                </a:lnTo>
                <a:lnTo>
                  <a:pt x="1838866" y="350519"/>
                </a:lnTo>
                <a:lnTo>
                  <a:pt x="1827436" y="350519"/>
                </a:lnTo>
                <a:lnTo>
                  <a:pt x="1822991" y="341629"/>
                </a:lnTo>
                <a:close/>
                <a:moveTo>
                  <a:pt x="1358806" y="354329"/>
                </a:moveTo>
                <a:lnTo>
                  <a:pt x="1358806" y="365759"/>
                </a:lnTo>
                <a:lnTo>
                  <a:pt x="1355631" y="368299"/>
                </a:lnTo>
                <a:lnTo>
                  <a:pt x="1366426" y="368299"/>
                </a:lnTo>
                <a:lnTo>
                  <a:pt x="1375316" y="363219"/>
                </a:lnTo>
                <a:lnTo>
                  <a:pt x="1363886" y="363219"/>
                </a:lnTo>
                <a:lnTo>
                  <a:pt x="1358806" y="354329"/>
                </a:lnTo>
                <a:close/>
                <a:moveTo>
                  <a:pt x="1544226" y="349249"/>
                </a:moveTo>
                <a:lnTo>
                  <a:pt x="1544226" y="360679"/>
                </a:lnTo>
                <a:lnTo>
                  <a:pt x="1530891" y="368299"/>
                </a:lnTo>
                <a:lnTo>
                  <a:pt x="1542321" y="368299"/>
                </a:lnTo>
                <a:lnTo>
                  <a:pt x="1546766" y="365759"/>
                </a:lnTo>
                <a:lnTo>
                  <a:pt x="1553116" y="365759"/>
                </a:lnTo>
                <a:lnTo>
                  <a:pt x="1551846" y="363219"/>
                </a:lnTo>
                <a:lnTo>
                  <a:pt x="1558514" y="359409"/>
                </a:lnTo>
                <a:lnTo>
                  <a:pt x="1549306" y="359409"/>
                </a:lnTo>
                <a:lnTo>
                  <a:pt x="1544226" y="349249"/>
                </a:lnTo>
                <a:close/>
                <a:moveTo>
                  <a:pt x="1617886" y="354329"/>
                </a:moveTo>
                <a:lnTo>
                  <a:pt x="1611536" y="354329"/>
                </a:lnTo>
                <a:lnTo>
                  <a:pt x="1619156" y="368299"/>
                </a:lnTo>
                <a:lnTo>
                  <a:pt x="1619156" y="356869"/>
                </a:lnTo>
                <a:lnTo>
                  <a:pt x="1617886" y="354329"/>
                </a:lnTo>
                <a:close/>
                <a:moveTo>
                  <a:pt x="1590581" y="347979"/>
                </a:moveTo>
                <a:lnTo>
                  <a:pt x="1590581" y="359409"/>
                </a:lnTo>
                <a:lnTo>
                  <a:pt x="1577246" y="367029"/>
                </a:lnTo>
                <a:lnTo>
                  <a:pt x="1590454" y="367029"/>
                </a:lnTo>
                <a:lnTo>
                  <a:pt x="1593121" y="365759"/>
                </a:lnTo>
                <a:lnTo>
                  <a:pt x="1600106" y="365759"/>
                </a:lnTo>
                <a:lnTo>
                  <a:pt x="1598201" y="361949"/>
                </a:lnTo>
                <a:lnTo>
                  <a:pt x="1607091" y="356869"/>
                </a:lnTo>
                <a:lnTo>
                  <a:pt x="1595661" y="356869"/>
                </a:lnTo>
                <a:lnTo>
                  <a:pt x="1590581" y="347979"/>
                </a:lnTo>
                <a:close/>
                <a:moveTo>
                  <a:pt x="1664241" y="353059"/>
                </a:moveTo>
                <a:lnTo>
                  <a:pt x="1657891" y="353059"/>
                </a:lnTo>
                <a:lnTo>
                  <a:pt x="1665511" y="367029"/>
                </a:lnTo>
                <a:lnTo>
                  <a:pt x="1665511" y="354329"/>
                </a:lnTo>
                <a:lnTo>
                  <a:pt x="1664241" y="353059"/>
                </a:lnTo>
                <a:close/>
                <a:moveTo>
                  <a:pt x="1358171" y="353059"/>
                </a:moveTo>
                <a:lnTo>
                  <a:pt x="1351821" y="353059"/>
                </a:lnTo>
                <a:lnTo>
                  <a:pt x="1358806" y="365759"/>
                </a:lnTo>
                <a:lnTo>
                  <a:pt x="1358806" y="354329"/>
                </a:lnTo>
                <a:lnTo>
                  <a:pt x="1358171" y="353059"/>
                </a:lnTo>
                <a:close/>
                <a:moveTo>
                  <a:pt x="1405161" y="353059"/>
                </a:moveTo>
                <a:lnTo>
                  <a:pt x="1398176" y="353059"/>
                </a:lnTo>
                <a:lnTo>
                  <a:pt x="1405161" y="365759"/>
                </a:lnTo>
                <a:lnTo>
                  <a:pt x="1405161" y="353059"/>
                </a:lnTo>
                <a:close/>
                <a:moveTo>
                  <a:pt x="1636936" y="346709"/>
                </a:moveTo>
                <a:lnTo>
                  <a:pt x="1636936" y="359409"/>
                </a:lnTo>
                <a:lnTo>
                  <a:pt x="1623601" y="365759"/>
                </a:lnTo>
                <a:lnTo>
                  <a:pt x="1634396" y="365759"/>
                </a:lnTo>
                <a:lnTo>
                  <a:pt x="1640111" y="363219"/>
                </a:lnTo>
                <a:lnTo>
                  <a:pt x="1646461" y="363219"/>
                </a:lnTo>
                <a:lnTo>
                  <a:pt x="1644556" y="360679"/>
                </a:lnTo>
                <a:lnTo>
                  <a:pt x="1653446" y="355599"/>
                </a:lnTo>
                <a:lnTo>
                  <a:pt x="1642016" y="355599"/>
                </a:lnTo>
                <a:lnTo>
                  <a:pt x="1636936" y="346709"/>
                </a:lnTo>
                <a:close/>
                <a:moveTo>
                  <a:pt x="1711866" y="353059"/>
                </a:moveTo>
                <a:lnTo>
                  <a:pt x="1704246" y="353059"/>
                </a:lnTo>
                <a:lnTo>
                  <a:pt x="1711866" y="365759"/>
                </a:lnTo>
                <a:lnTo>
                  <a:pt x="1711866" y="353059"/>
                </a:lnTo>
                <a:close/>
                <a:moveTo>
                  <a:pt x="1377221" y="344169"/>
                </a:moveTo>
                <a:lnTo>
                  <a:pt x="1377221" y="355599"/>
                </a:lnTo>
                <a:lnTo>
                  <a:pt x="1363886" y="363219"/>
                </a:lnTo>
                <a:lnTo>
                  <a:pt x="1375316" y="363219"/>
                </a:lnTo>
                <a:lnTo>
                  <a:pt x="1379761" y="360679"/>
                </a:lnTo>
                <a:lnTo>
                  <a:pt x="1386111" y="360679"/>
                </a:lnTo>
                <a:lnTo>
                  <a:pt x="1384841" y="359409"/>
                </a:lnTo>
                <a:lnTo>
                  <a:pt x="1395001" y="353059"/>
                </a:lnTo>
                <a:lnTo>
                  <a:pt x="1381666" y="353059"/>
                </a:lnTo>
                <a:lnTo>
                  <a:pt x="1377221" y="344169"/>
                </a:lnTo>
                <a:close/>
                <a:moveTo>
                  <a:pt x="1450564" y="350519"/>
                </a:moveTo>
                <a:lnTo>
                  <a:pt x="1444531" y="350519"/>
                </a:lnTo>
                <a:lnTo>
                  <a:pt x="1451516" y="363219"/>
                </a:lnTo>
                <a:lnTo>
                  <a:pt x="1451516" y="353059"/>
                </a:lnTo>
                <a:lnTo>
                  <a:pt x="1450564" y="350519"/>
                </a:lnTo>
                <a:close/>
                <a:moveTo>
                  <a:pt x="1683291" y="345439"/>
                </a:moveTo>
                <a:lnTo>
                  <a:pt x="1683291" y="356869"/>
                </a:lnTo>
                <a:lnTo>
                  <a:pt x="1669956" y="363219"/>
                </a:lnTo>
                <a:lnTo>
                  <a:pt x="1683291" y="363219"/>
                </a:lnTo>
                <a:lnTo>
                  <a:pt x="1686466" y="361949"/>
                </a:lnTo>
                <a:lnTo>
                  <a:pt x="1692816" y="361949"/>
                </a:lnTo>
                <a:lnTo>
                  <a:pt x="1690911" y="359409"/>
                </a:lnTo>
                <a:lnTo>
                  <a:pt x="1701579" y="354329"/>
                </a:lnTo>
                <a:lnTo>
                  <a:pt x="1688371" y="354329"/>
                </a:lnTo>
                <a:lnTo>
                  <a:pt x="1683291" y="345439"/>
                </a:lnTo>
                <a:close/>
                <a:moveTo>
                  <a:pt x="1757586" y="350519"/>
                </a:moveTo>
                <a:lnTo>
                  <a:pt x="1751236" y="350519"/>
                </a:lnTo>
                <a:lnTo>
                  <a:pt x="1758221" y="363219"/>
                </a:lnTo>
                <a:lnTo>
                  <a:pt x="1758221" y="353059"/>
                </a:lnTo>
                <a:lnTo>
                  <a:pt x="1757586" y="350519"/>
                </a:lnTo>
                <a:close/>
                <a:moveTo>
                  <a:pt x="1840771" y="330199"/>
                </a:moveTo>
                <a:lnTo>
                  <a:pt x="1840771" y="342899"/>
                </a:lnTo>
                <a:lnTo>
                  <a:pt x="1838866" y="344169"/>
                </a:lnTo>
                <a:lnTo>
                  <a:pt x="1838866" y="350519"/>
                </a:lnTo>
                <a:lnTo>
                  <a:pt x="1837596" y="354329"/>
                </a:lnTo>
                <a:lnTo>
                  <a:pt x="1836326" y="359409"/>
                </a:lnTo>
                <a:lnTo>
                  <a:pt x="1835056" y="363219"/>
                </a:lnTo>
                <a:lnTo>
                  <a:pt x="1859186" y="363219"/>
                </a:lnTo>
                <a:lnTo>
                  <a:pt x="1866171" y="334009"/>
                </a:lnTo>
                <a:lnTo>
                  <a:pt x="1843311" y="334009"/>
                </a:lnTo>
                <a:lnTo>
                  <a:pt x="1840771" y="330199"/>
                </a:lnTo>
                <a:close/>
                <a:moveTo>
                  <a:pt x="1423576" y="342899"/>
                </a:moveTo>
                <a:lnTo>
                  <a:pt x="1423576" y="354329"/>
                </a:lnTo>
                <a:lnTo>
                  <a:pt x="1410241" y="361949"/>
                </a:lnTo>
                <a:lnTo>
                  <a:pt x="1421671" y="361949"/>
                </a:lnTo>
                <a:lnTo>
                  <a:pt x="1426116" y="359409"/>
                </a:lnTo>
                <a:lnTo>
                  <a:pt x="1432466" y="359409"/>
                </a:lnTo>
                <a:lnTo>
                  <a:pt x="1431196" y="356869"/>
                </a:lnTo>
                <a:lnTo>
                  <a:pt x="1441991" y="353059"/>
                </a:lnTo>
                <a:lnTo>
                  <a:pt x="1428656" y="353059"/>
                </a:lnTo>
                <a:lnTo>
                  <a:pt x="1423576" y="342899"/>
                </a:lnTo>
                <a:close/>
                <a:moveTo>
                  <a:pt x="1497871" y="349249"/>
                </a:moveTo>
                <a:lnTo>
                  <a:pt x="1490886" y="349249"/>
                </a:lnTo>
                <a:lnTo>
                  <a:pt x="1497871" y="361949"/>
                </a:lnTo>
                <a:lnTo>
                  <a:pt x="1497871" y="349249"/>
                </a:lnTo>
                <a:close/>
                <a:moveTo>
                  <a:pt x="1730281" y="344169"/>
                </a:moveTo>
                <a:lnTo>
                  <a:pt x="1730281" y="355599"/>
                </a:lnTo>
                <a:lnTo>
                  <a:pt x="1716946" y="361949"/>
                </a:lnTo>
                <a:lnTo>
                  <a:pt x="1730281" y="361949"/>
                </a:lnTo>
                <a:lnTo>
                  <a:pt x="1732821" y="360679"/>
                </a:lnTo>
                <a:lnTo>
                  <a:pt x="1738854" y="360679"/>
                </a:lnTo>
                <a:lnTo>
                  <a:pt x="1737901" y="359409"/>
                </a:lnTo>
                <a:lnTo>
                  <a:pt x="1747426" y="353059"/>
                </a:lnTo>
                <a:lnTo>
                  <a:pt x="1734726" y="353059"/>
                </a:lnTo>
                <a:lnTo>
                  <a:pt x="1730281" y="344169"/>
                </a:lnTo>
                <a:close/>
                <a:moveTo>
                  <a:pt x="1803941" y="349249"/>
                </a:moveTo>
                <a:lnTo>
                  <a:pt x="1797591" y="349249"/>
                </a:lnTo>
                <a:lnTo>
                  <a:pt x="1804576" y="361949"/>
                </a:lnTo>
                <a:lnTo>
                  <a:pt x="1804576" y="350519"/>
                </a:lnTo>
                <a:lnTo>
                  <a:pt x="1803941" y="349249"/>
                </a:lnTo>
                <a:close/>
                <a:moveTo>
                  <a:pt x="1469931" y="341629"/>
                </a:moveTo>
                <a:lnTo>
                  <a:pt x="1469931" y="353059"/>
                </a:lnTo>
                <a:lnTo>
                  <a:pt x="1456596" y="360679"/>
                </a:lnTo>
                <a:lnTo>
                  <a:pt x="1469804" y="360679"/>
                </a:lnTo>
                <a:lnTo>
                  <a:pt x="1472471" y="359409"/>
                </a:lnTo>
                <a:lnTo>
                  <a:pt x="1478821" y="359409"/>
                </a:lnTo>
                <a:lnTo>
                  <a:pt x="1477551" y="355599"/>
                </a:lnTo>
                <a:lnTo>
                  <a:pt x="1488346" y="350519"/>
                </a:lnTo>
                <a:lnTo>
                  <a:pt x="1475011" y="350519"/>
                </a:lnTo>
                <a:lnTo>
                  <a:pt x="1469931" y="341629"/>
                </a:lnTo>
                <a:close/>
                <a:moveTo>
                  <a:pt x="1543591" y="346709"/>
                </a:moveTo>
                <a:lnTo>
                  <a:pt x="1537241" y="346709"/>
                </a:lnTo>
                <a:lnTo>
                  <a:pt x="1544226" y="360679"/>
                </a:lnTo>
                <a:lnTo>
                  <a:pt x="1544226" y="349249"/>
                </a:lnTo>
                <a:lnTo>
                  <a:pt x="1543591" y="346709"/>
                </a:lnTo>
                <a:close/>
                <a:moveTo>
                  <a:pt x="1776636" y="342899"/>
                </a:moveTo>
                <a:lnTo>
                  <a:pt x="1776636" y="354329"/>
                </a:lnTo>
                <a:lnTo>
                  <a:pt x="1763301" y="360679"/>
                </a:lnTo>
                <a:lnTo>
                  <a:pt x="1776636" y="360679"/>
                </a:lnTo>
                <a:lnTo>
                  <a:pt x="1779176" y="359409"/>
                </a:lnTo>
                <a:lnTo>
                  <a:pt x="1785526" y="359409"/>
                </a:lnTo>
                <a:lnTo>
                  <a:pt x="1784256" y="356869"/>
                </a:lnTo>
                <a:lnTo>
                  <a:pt x="1790924" y="353059"/>
                </a:lnTo>
                <a:lnTo>
                  <a:pt x="1781081" y="353059"/>
                </a:lnTo>
                <a:lnTo>
                  <a:pt x="1776636" y="342899"/>
                </a:lnTo>
                <a:close/>
                <a:moveTo>
                  <a:pt x="1516286" y="340359"/>
                </a:moveTo>
                <a:lnTo>
                  <a:pt x="1516286" y="353059"/>
                </a:lnTo>
                <a:lnTo>
                  <a:pt x="1502951" y="359409"/>
                </a:lnTo>
                <a:lnTo>
                  <a:pt x="1515016" y="359409"/>
                </a:lnTo>
                <a:lnTo>
                  <a:pt x="1518826" y="356869"/>
                </a:lnTo>
                <a:lnTo>
                  <a:pt x="1525176" y="356869"/>
                </a:lnTo>
                <a:lnTo>
                  <a:pt x="1523906" y="354329"/>
                </a:lnTo>
                <a:lnTo>
                  <a:pt x="1532796" y="349249"/>
                </a:lnTo>
                <a:lnTo>
                  <a:pt x="1521366" y="349249"/>
                </a:lnTo>
                <a:lnTo>
                  <a:pt x="1516286" y="340359"/>
                </a:lnTo>
                <a:close/>
                <a:moveTo>
                  <a:pt x="1562641" y="340359"/>
                </a:moveTo>
                <a:lnTo>
                  <a:pt x="1562641" y="350519"/>
                </a:lnTo>
                <a:lnTo>
                  <a:pt x="1549306" y="359409"/>
                </a:lnTo>
                <a:lnTo>
                  <a:pt x="1558514" y="359409"/>
                </a:lnTo>
                <a:lnTo>
                  <a:pt x="1565181" y="355599"/>
                </a:lnTo>
                <a:lnTo>
                  <a:pt x="1571531" y="355599"/>
                </a:lnTo>
                <a:lnTo>
                  <a:pt x="1570261" y="353059"/>
                </a:lnTo>
                <a:lnTo>
                  <a:pt x="1580929" y="347979"/>
                </a:lnTo>
                <a:lnTo>
                  <a:pt x="1567721" y="347979"/>
                </a:lnTo>
                <a:lnTo>
                  <a:pt x="1562641" y="340359"/>
                </a:lnTo>
                <a:close/>
                <a:moveTo>
                  <a:pt x="1589946" y="346709"/>
                </a:moveTo>
                <a:lnTo>
                  <a:pt x="1583596" y="346709"/>
                </a:lnTo>
                <a:lnTo>
                  <a:pt x="1590581" y="359409"/>
                </a:lnTo>
                <a:lnTo>
                  <a:pt x="1590581" y="347979"/>
                </a:lnTo>
                <a:lnTo>
                  <a:pt x="1589946" y="346709"/>
                </a:lnTo>
                <a:close/>
                <a:moveTo>
                  <a:pt x="1636301" y="344169"/>
                </a:moveTo>
                <a:lnTo>
                  <a:pt x="1629951" y="344169"/>
                </a:lnTo>
                <a:lnTo>
                  <a:pt x="1636936" y="359409"/>
                </a:lnTo>
                <a:lnTo>
                  <a:pt x="1636936" y="346709"/>
                </a:lnTo>
                <a:lnTo>
                  <a:pt x="1636301" y="344169"/>
                </a:lnTo>
                <a:close/>
                <a:moveTo>
                  <a:pt x="1608996" y="337819"/>
                </a:moveTo>
                <a:lnTo>
                  <a:pt x="1608996" y="349249"/>
                </a:lnTo>
                <a:lnTo>
                  <a:pt x="1595661" y="356869"/>
                </a:lnTo>
                <a:lnTo>
                  <a:pt x="1607091" y="356869"/>
                </a:lnTo>
                <a:lnTo>
                  <a:pt x="1611536" y="354329"/>
                </a:lnTo>
                <a:lnTo>
                  <a:pt x="1617886" y="354329"/>
                </a:lnTo>
                <a:lnTo>
                  <a:pt x="1616616" y="353059"/>
                </a:lnTo>
                <a:lnTo>
                  <a:pt x="1626141" y="346709"/>
                </a:lnTo>
                <a:lnTo>
                  <a:pt x="1614076" y="346709"/>
                </a:lnTo>
                <a:lnTo>
                  <a:pt x="1608996" y="337819"/>
                </a:lnTo>
                <a:close/>
                <a:moveTo>
                  <a:pt x="1682656" y="342899"/>
                </a:moveTo>
                <a:lnTo>
                  <a:pt x="1676306" y="342899"/>
                </a:lnTo>
                <a:lnTo>
                  <a:pt x="1683291" y="356869"/>
                </a:lnTo>
                <a:lnTo>
                  <a:pt x="1683291" y="345439"/>
                </a:lnTo>
                <a:lnTo>
                  <a:pt x="1682656" y="342899"/>
                </a:lnTo>
                <a:close/>
                <a:moveTo>
                  <a:pt x="1375951" y="342899"/>
                </a:moveTo>
                <a:lnTo>
                  <a:pt x="1369601" y="342899"/>
                </a:lnTo>
                <a:lnTo>
                  <a:pt x="1377221" y="355599"/>
                </a:lnTo>
                <a:lnTo>
                  <a:pt x="1377221" y="344169"/>
                </a:lnTo>
                <a:lnTo>
                  <a:pt x="1375951" y="342899"/>
                </a:lnTo>
                <a:close/>
                <a:moveTo>
                  <a:pt x="1655351" y="336549"/>
                </a:moveTo>
                <a:lnTo>
                  <a:pt x="1655351" y="347979"/>
                </a:lnTo>
                <a:lnTo>
                  <a:pt x="1642016" y="355599"/>
                </a:lnTo>
                <a:lnTo>
                  <a:pt x="1653446" y="355599"/>
                </a:lnTo>
                <a:lnTo>
                  <a:pt x="1657891" y="353059"/>
                </a:lnTo>
                <a:lnTo>
                  <a:pt x="1664241" y="353059"/>
                </a:lnTo>
                <a:lnTo>
                  <a:pt x="1662971" y="350519"/>
                </a:lnTo>
                <a:lnTo>
                  <a:pt x="1669639" y="346709"/>
                </a:lnTo>
                <a:lnTo>
                  <a:pt x="1660431" y="346709"/>
                </a:lnTo>
                <a:lnTo>
                  <a:pt x="1655351" y="336549"/>
                </a:lnTo>
                <a:close/>
                <a:moveTo>
                  <a:pt x="1729011" y="341629"/>
                </a:moveTo>
                <a:lnTo>
                  <a:pt x="1722661" y="341629"/>
                </a:lnTo>
                <a:lnTo>
                  <a:pt x="1730281" y="355599"/>
                </a:lnTo>
                <a:lnTo>
                  <a:pt x="1730281" y="344169"/>
                </a:lnTo>
                <a:lnTo>
                  <a:pt x="1729011" y="341629"/>
                </a:lnTo>
                <a:close/>
                <a:moveTo>
                  <a:pt x="1422941" y="341629"/>
                </a:moveTo>
                <a:lnTo>
                  <a:pt x="1416591" y="341629"/>
                </a:lnTo>
                <a:lnTo>
                  <a:pt x="1423576" y="354329"/>
                </a:lnTo>
                <a:lnTo>
                  <a:pt x="1423576" y="342899"/>
                </a:lnTo>
                <a:lnTo>
                  <a:pt x="1422941" y="341629"/>
                </a:lnTo>
                <a:close/>
                <a:moveTo>
                  <a:pt x="1701706" y="335279"/>
                </a:moveTo>
                <a:lnTo>
                  <a:pt x="1701706" y="346709"/>
                </a:lnTo>
                <a:lnTo>
                  <a:pt x="1688371" y="354329"/>
                </a:lnTo>
                <a:lnTo>
                  <a:pt x="1701579" y="354329"/>
                </a:lnTo>
                <a:lnTo>
                  <a:pt x="1704246" y="353059"/>
                </a:lnTo>
                <a:lnTo>
                  <a:pt x="1711231" y="353059"/>
                </a:lnTo>
                <a:lnTo>
                  <a:pt x="1709326" y="349249"/>
                </a:lnTo>
                <a:lnTo>
                  <a:pt x="1718216" y="344169"/>
                </a:lnTo>
                <a:lnTo>
                  <a:pt x="1706786" y="344169"/>
                </a:lnTo>
                <a:lnTo>
                  <a:pt x="1701706" y="335279"/>
                </a:lnTo>
                <a:close/>
                <a:moveTo>
                  <a:pt x="1775366" y="340359"/>
                </a:moveTo>
                <a:lnTo>
                  <a:pt x="1769016" y="340359"/>
                </a:lnTo>
                <a:lnTo>
                  <a:pt x="1776636" y="354329"/>
                </a:lnTo>
                <a:lnTo>
                  <a:pt x="1776636" y="342899"/>
                </a:lnTo>
                <a:lnTo>
                  <a:pt x="1775366" y="340359"/>
                </a:lnTo>
                <a:close/>
                <a:moveTo>
                  <a:pt x="1395001" y="335279"/>
                </a:moveTo>
                <a:lnTo>
                  <a:pt x="1395001" y="346709"/>
                </a:lnTo>
                <a:lnTo>
                  <a:pt x="1381666" y="353059"/>
                </a:lnTo>
                <a:lnTo>
                  <a:pt x="1404526" y="353059"/>
                </a:lnTo>
                <a:lnTo>
                  <a:pt x="1402621" y="349249"/>
                </a:lnTo>
                <a:lnTo>
                  <a:pt x="1411511" y="344169"/>
                </a:lnTo>
                <a:lnTo>
                  <a:pt x="1400081" y="344169"/>
                </a:lnTo>
                <a:lnTo>
                  <a:pt x="1395001" y="335279"/>
                </a:lnTo>
                <a:close/>
                <a:moveTo>
                  <a:pt x="1441991" y="334009"/>
                </a:moveTo>
                <a:lnTo>
                  <a:pt x="1441991" y="346709"/>
                </a:lnTo>
                <a:lnTo>
                  <a:pt x="1428656" y="353059"/>
                </a:lnTo>
                <a:lnTo>
                  <a:pt x="1441991" y="353059"/>
                </a:lnTo>
                <a:lnTo>
                  <a:pt x="1444531" y="350519"/>
                </a:lnTo>
                <a:lnTo>
                  <a:pt x="1450564" y="350519"/>
                </a:lnTo>
                <a:lnTo>
                  <a:pt x="1449611" y="347979"/>
                </a:lnTo>
                <a:lnTo>
                  <a:pt x="1458501" y="342899"/>
                </a:lnTo>
                <a:lnTo>
                  <a:pt x="1446436" y="342899"/>
                </a:lnTo>
                <a:lnTo>
                  <a:pt x="1441991" y="334009"/>
                </a:lnTo>
                <a:close/>
                <a:moveTo>
                  <a:pt x="1469296" y="340359"/>
                </a:moveTo>
                <a:lnTo>
                  <a:pt x="1462946" y="340359"/>
                </a:lnTo>
                <a:lnTo>
                  <a:pt x="1469931" y="353059"/>
                </a:lnTo>
                <a:lnTo>
                  <a:pt x="1469931" y="341629"/>
                </a:lnTo>
                <a:lnTo>
                  <a:pt x="1469296" y="340359"/>
                </a:lnTo>
                <a:close/>
                <a:moveTo>
                  <a:pt x="1516286" y="340359"/>
                </a:moveTo>
                <a:lnTo>
                  <a:pt x="1509301" y="340359"/>
                </a:lnTo>
                <a:lnTo>
                  <a:pt x="1516286" y="353059"/>
                </a:lnTo>
                <a:lnTo>
                  <a:pt x="1516286" y="340359"/>
                </a:lnTo>
                <a:close/>
                <a:moveTo>
                  <a:pt x="1748061" y="334009"/>
                </a:moveTo>
                <a:lnTo>
                  <a:pt x="1748061" y="346709"/>
                </a:lnTo>
                <a:lnTo>
                  <a:pt x="1734726" y="353059"/>
                </a:lnTo>
                <a:lnTo>
                  <a:pt x="1747426" y="353059"/>
                </a:lnTo>
                <a:lnTo>
                  <a:pt x="1751236" y="350519"/>
                </a:lnTo>
                <a:lnTo>
                  <a:pt x="1757586" y="350519"/>
                </a:lnTo>
                <a:lnTo>
                  <a:pt x="1755681" y="347979"/>
                </a:lnTo>
                <a:lnTo>
                  <a:pt x="1764571" y="342899"/>
                </a:lnTo>
                <a:lnTo>
                  <a:pt x="1753141" y="342899"/>
                </a:lnTo>
                <a:lnTo>
                  <a:pt x="1748061" y="334009"/>
                </a:lnTo>
                <a:close/>
                <a:moveTo>
                  <a:pt x="1794416" y="332739"/>
                </a:moveTo>
                <a:lnTo>
                  <a:pt x="1794416" y="344169"/>
                </a:lnTo>
                <a:lnTo>
                  <a:pt x="1781081" y="353059"/>
                </a:lnTo>
                <a:lnTo>
                  <a:pt x="1790924" y="353059"/>
                </a:lnTo>
                <a:lnTo>
                  <a:pt x="1797591" y="349249"/>
                </a:lnTo>
                <a:lnTo>
                  <a:pt x="1803941" y="349249"/>
                </a:lnTo>
                <a:lnTo>
                  <a:pt x="1802036" y="346709"/>
                </a:lnTo>
                <a:lnTo>
                  <a:pt x="1812704" y="341629"/>
                </a:lnTo>
                <a:lnTo>
                  <a:pt x="1799496" y="341629"/>
                </a:lnTo>
                <a:lnTo>
                  <a:pt x="1794416" y="332739"/>
                </a:lnTo>
                <a:close/>
                <a:moveTo>
                  <a:pt x="1821721" y="340359"/>
                </a:moveTo>
                <a:lnTo>
                  <a:pt x="1815371" y="340359"/>
                </a:lnTo>
                <a:lnTo>
                  <a:pt x="1822991" y="353059"/>
                </a:lnTo>
                <a:lnTo>
                  <a:pt x="1822991" y="341629"/>
                </a:lnTo>
                <a:lnTo>
                  <a:pt x="1821721" y="340359"/>
                </a:lnTo>
                <a:close/>
                <a:moveTo>
                  <a:pt x="1488346" y="332739"/>
                </a:moveTo>
                <a:lnTo>
                  <a:pt x="1488346" y="344169"/>
                </a:lnTo>
                <a:lnTo>
                  <a:pt x="1475011" y="350519"/>
                </a:lnTo>
                <a:lnTo>
                  <a:pt x="1488346" y="350519"/>
                </a:lnTo>
                <a:lnTo>
                  <a:pt x="1490886" y="349249"/>
                </a:lnTo>
                <a:lnTo>
                  <a:pt x="1497871" y="349249"/>
                </a:lnTo>
                <a:lnTo>
                  <a:pt x="1495966" y="346709"/>
                </a:lnTo>
                <a:lnTo>
                  <a:pt x="1503586" y="341629"/>
                </a:lnTo>
                <a:lnTo>
                  <a:pt x="1492791" y="341629"/>
                </a:lnTo>
                <a:lnTo>
                  <a:pt x="1488346" y="332739"/>
                </a:lnTo>
                <a:close/>
                <a:moveTo>
                  <a:pt x="1561689" y="337819"/>
                </a:moveTo>
                <a:lnTo>
                  <a:pt x="1555656" y="337819"/>
                </a:lnTo>
                <a:lnTo>
                  <a:pt x="1562641" y="350519"/>
                </a:lnTo>
                <a:lnTo>
                  <a:pt x="1562641" y="340359"/>
                </a:lnTo>
                <a:lnTo>
                  <a:pt x="1561689" y="337819"/>
                </a:lnTo>
                <a:close/>
                <a:moveTo>
                  <a:pt x="1838866" y="344169"/>
                </a:moveTo>
                <a:lnTo>
                  <a:pt x="1827436" y="350519"/>
                </a:lnTo>
                <a:lnTo>
                  <a:pt x="1838866" y="350519"/>
                </a:lnTo>
                <a:lnTo>
                  <a:pt x="1838866" y="344169"/>
                </a:lnTo>
                <a:close/>
                <a:moveTo>
                  <a:pt x="1534701" y="330199"/>
                </a:moveTo>
                <a:lnTo>
                  <a:pt x="1534701" y="342899"/>
                </a:lnTo>
                <a:lnTo>
                  <a:pt x="1521366" y="349249"/>
                </a:lnTo>
                <a:lnTo>
                  <a:pt x="1532796" y="349249"/>
                </a:lnTo>
                <a:lnTo>
                  <a:pt x="1537241" y="346709"/>
                </a:lnTo>
                <a:lnTo>
                  <a:pt x="1543591" y="346709"/>
                </a:lnTo>
                <a:lnTo>
                  <a:pt x="1542321" y="344169"/>
                </a:lnTo>
                <a:lnTo>
                  <a:pt x="1553116" y="340359"/>
                </a:lnTo>
                <a:lnTo>
                  <a:pt x="1539781" y="340359"/>
                </a:lnTo>
                <a:lnTo>
                  <a:pt x="1534701" y="330199"/>
                </a:lnTo>
                <a:close/>
                <a:moveTo>
                  <a:pt x="1608361" y="336549"/>
                </a:moveTo>
                <a:lnTo>
                  <a:pt x="1602011" y="336549"/>
                </a:lnTo>
                <a:lnTo>
                  <a:pt x="1608996" y="349249"/>
                </a:lnTo>
                <a:lnTo>
                  <a:pt x="1608996" y="337819"/>
                </a:lnTo>
                <a:lnTo>
                  <a:pt x="1608361" y="336549"/>
                </a:lnTo>
                <a:close/>
                <a:moveTo>
                  <a:pt x="1581056" y="328929"/>
                </a:moveTo>
                <a:lnTo>
                  <a:pt x="1581056" y="341629"/>
                </a:lnTo>
                <a:lnTo>
                  <a:pt x="1567721" y="347979"/>
                </a:lnTo>
                <a:lnTo>
                  <a:pt x="1580929" y="347979"/>
                </a:lnTo>
                <a:lnTo>
                  <a:pt x="1583596" y="346709"/>
                </a:lnTo>
                <a:lnTo>
                  <a:pt x="1589946" y="346709"/>
                </a:lnTo>
                <a:lnTo>
                  <a:pt x="1588676" y="342899"/>
                </a:lnTo>
                <a:lnTo>
                  <a:pt x="1599471" y="337819"/>
                </a:lnTo>
                <a:lnTo>
                  <a:pt x="1586136" y="337819"/>
                </a:lnTo>
                <a:lnTo>
                  <a:pt x="1581056" y="328929"/>
                </a:lnTo>
                <a:close/>
                <a:moveTo>
                  <a:pt x="1654399" y="335279"/>
                </a:moveTo>
                <a:lnTo>
                  <a:pt x="1648366" y="335279"/>
                </a:lnTo>
                <a:lnTo>
                  <a:pt x="1655351" y="347979"/>
                </a:lnTo>
                <a:lnTo>
                  <a:pt x="1655351" y="336549"/>
                </a:lnTo>
                <a:lnTo>
                  <a:pt x="1654399" y="335279"/>
                </a:lnTo>
                <a:close/>
                <a:moveTo>
                  <a:pt x="1367061" y="326389"/>
                </a:moveTo>
                <a:lnTo>
                  <a:pt x="1367061" y="337819"/>
                </a:lnTo>
                <a:lnTo>
                  <a:pt x="1353726" y="346709"/>
                </a:lnTo>
                <a:lnTo>
                  <a:pt x="1362934" y="346709"/>
                </a:lnTo>
                <a:lnTo>
                  <a:pt x="1369601" y="342899"/>
                </a:lnTo>
                <a:lnTo>
                  <a:pt x="1375951" y="342899"/>
                </a:lnTo>
                <a:lnTo>
                  <a:pt x="1374681" y="340359"/>
                </a:lnTo>
                <a:lnTo>
                  <a:pt x="1385349" y="335279"/>
                </a:lnTo>
                <a:lnTo>
                  <a:pt x="1372141" y="335279"/>
                </a:lnTo>
                <a:lnTo>
                  <a:pt x="1367061" y="326389"/>
                </a:lnTo>
                <a:close/>
                <a:moveTo>
                  <a:pt x="1394366" y="334009"/>
                </a:moveTo>
                <a:lnTo>
                  <a:pt x="1388016" y="334009"/>
                </a:lnTo>
                <a:lnTo>
                  <a:pt x="1395001" y="346709"/>
                </a:lnTo>
                <a:lnTo>
                  <a:pt x="1395001" y="335279"/>
                </a:lnTo>
                <a:lnTo>
                  <a:pt x="1394366" y="334009"/>
                </a:lnTo>
                <a:close/>
                <a:moveTo>
                  <a:pt x="1440721" y="331469"/>
                </a:moveTo>
                <a:lnTo>
                  <a:pt x="1434371" y="331469"/>
                </a:lnTo>
                <a:lnTo>
                  <a:pt x="1441991" y="346709"/>
                </a:lnTo>
                <a:lnTo>
                  <a:pt x="1441991" y="334009"/>
                </a:lnTo>
                <a:lnTo>
                  <a:pt x="1440721" y="331469"/>
                </a:lnTo>
                <a:close/>
                <a:moveTo>
                  <a:pt x="1627411" y="327659"/>
                </a:moveTo>
                <a:lnTo>
                  <a:pt x="1627411" y="340359"/>
                </a:lnTo>
                <a:lnTo>
                  <a:pt x="1614076" y="346709"/>
                </a:lnTo>
                <a:lnTo>
                  <a:pt x="1626141" y="346709"/>
                </a:lnTo>
                <a:lnTo>
                  <a:pt x="1629951" y="344169"/>
                </a:lnTo>
                <a:lnTo>
                  <a:pt x="1636301" y="344169"/>
                </a:lnTo>
                <a:lnTo>
                  <a:pt x="1635031" y="341629"/>
                </a:lnTo>
                <a:lnTo>
                  <a:pt x="1645826" y="336549"/>
                </a:lnTo>
                <a:lnTo>
                  <a:pt x="1632491" y="336549"/>
                </a:lnTo>
                <a:lnTo>
                  <a:pt x="1627411" y="327659"/>
                </a:lnTo>
                <a:close/>
                <a:moveTo>
                  <a:pt x="1673766" y="327659"/>
                </a:moveTo>
                <a:lnTo>
                  <a:pt x="1673766" y="337819"/>
                </a:lnTo>
                <a:lnTo>
                  <a:pt x="1660431" y="346709"/>
                </a:lnTo>
                <a:lnTo>
                  <a:pt x="1669639" y="346709"/>
                </a:lnTo>
                <a:lnTo>
                  <a:pt x="1676306" y="342899"/>
                </a:lnTo>
                <a:lnTo>
                  <a:pt x="1682656" y="342899"/>
                </a:lnTo>
                <a:lnTo>
                  <a:pt x="1681386" y="340359"/>
                </a:lnTo>
                <a:lnTo>
                  <a:pt x="1692181" y="335279"/>
                </a:lnTo>
                <a:lnTo>
                  <a:pt x="1678846" y="335279"/>
                </a:lnTo>
                <a:lnTo>
                  <a:pt x="1673766" y="327659"/>
                </a:lnTo>
                <a:close/>
                <a:moveTo>
                  <a:pt x="1701706" y="334009"/>
                </a:moveTo>
                <a:lnTo>
                  <a:pt x="1694721" y="334009"/>
                </a:lnTo>
                <a:lnTo>
                  <a:pt x="1701706" y="346709"/>
                </a:lnTo>
                <a:lnTo>
                  <a:pt x="1701706" y="334009"/>
                </a:lnTo>
                <a:close/>
                <a:moveTo>
                  <a:pt x="1738536" y="316229"/>
                </a:moveTo>
                <a:lnTo>
                  <a:pt x="1738536" y="327659"/>
                </a:lnTo>
                <a:lnTo>
                  <a:pt x="1725201" y="334009"/>
                </a:lnTo>
                <a:lnTo>
                  <a:pt x="1741076" y="334009"/>
                </a:lnTo>
                <a:lnTo>
                  <a:pt x="1748061" y="346709"/>
                </a:lnTo>
                <a:lnTo>
                  <a:pt x="1748061" y="334009"/>
                </a:lnTo>
                <a:lnTo>
                  <a:pt x="1746156" y="328929"/>
                </a:lnTo>
                <a:lnTo>
                  <a:pt x="1753776" y="325119"/>
                </a:lnTo>
                <a:lnTo>
                  <a:pt x="1743616" y="325119"/>
                </a:lnTo>
                <a:lnTo>
                  <a:pt x="1738536" y="316229"/>
                </a:lnTo>
                <a:close/>
                <a:moveTo>
                  <a:pt x="1413416" y="325119"/>
                </a:moveTo>
                <a:lnTo>
                  <a:pt x="1413416" y="336549"/>
                </a:lnTo>
                <a:lnTo>
                  <a:pt x="1400081" y="344169"/>
                </a:lnTo>
                <a:lnTo>
                  <a:pt x="1411511" y="344169"/>
                </a:lnTo>
                <a:lnTo>
                  <a:pt x="1416591" y="341629"/>
                </a:lnTo>
                <a:lnTo>
                  <a:pt x="1422941" y="341629"/>
                </a:lnTo>
                <a:lnTo>
                  <a:pt x="1421036" y="340359"/>
                </a:lnTo>
                <a:lnTo>
                  <a:pt x="1430561" y="334009"/>
                </a:lnTo>
                <a:lnTo>
                  <a:pt x="1418496" y="334009"/>
                </a:lnTo>
                <a:lnTo>
                  <a:pt x="1413416" y="325119"/>
                </a:lnTo>
                <a:close/>
                <a:moveTo>
                  <a:pt x="1487076" y="330199"/>
                </a:moveTo>
                <a:lnTo>
                  <a:pt x="1480726" y="330199"/>
                </a:lnTo>
                <a:lnTo>
                  <a:pt x="1488346" y="344169"/>
                </a:lnTo>
                <a:lnTo>
                  <a:pt x="1488346" y="332739"/>
                </a:lnTo>
                <a:lnTo>
                  <a:pt x="1487076" y="330199"/>
                </a:lnTo>
                <a:close/>
                <a:moveTo>
                  <a:pt x="1720121" y="325119"/>
                </a:moveTo>
                <a:lnTo>
                  <a:pt x="1720121" y="336549"/>
                </a:lnTo>
                <a:lnTo>
                  <a:pt x="1706786" y="344169"/>
                </a:lnTo>
                <a:lnTo>
                  <a:pt x="1718216" y="344169"/>
                </a:lnTo>
                <a:lnTo>
                  <a:pt x="1722661" y="341629"/>
                </a:lnTo>
                <a:lnTo>
                  <a:pt x="1729011" y="341629"/>
                </a:lnTo>
                <a:lnTo>
                  <a:pt x="1727741" y="340359"/>
                </a:lnTo>
                <a:lnTo>
                  <a:pt x="1738536" y="334009"/>
                </a:lnTo>
                <a:lnTo>
                  <a:pt x="1725201" y="334009"/>
                </a:lnTo>
                <a:lnTo>
                  <a:pt x="1720121" y="325119"/>
                </a:lnTo>
                <a:close/>
                <a:moveTo>
                  <a:pt x="1793781" y="330199"/>
                </a:moveTo>
                <a:lnTo>
                  <a:pt x="1787431" y="330199"/>
                </a:lnTo>
                <a:lnTo>
                  <a:pt x="1794416" y="344169"/>
                </a:lnTo>
                <a:lnTo>
                  <a:pt x="1794416" y="332739"/>
                </a:lnTo>
                <a:lnTo>
                  <a:pt x="1793781" y="330199"/>
                </a:lnTo>
                <a:close/>
                <a:moveTo>
                  <a:pt x="1459771" y="323849"/>
                </a:moveTo>
                <a:lnTo>
                  <a:pt x="1459771" y="335279"/>
                </a:lnTo>
                <a:lnTo>
                  <a:pt x="1446436" y="342899"/>
                </a:lnTo>
                <a:lnTo>
                  <a:pt x="1458501" y="342899"/>
                </a:lnTo>
                <a:lnTo>
                  <a:pt x="1462946" y="340359"/>
                </a:lnTo>
                <a:lnTo>
                  <a:pt x="1469296" y="340359"/>
                </a:lnTo>
                <a:lnTo>
                  <a:pt x="1467391" y="337819"/>
                </a:lnTo>
                <a:lnTo>
                  <a:pt x="1474059" y="334009"/>
                </a:lnTo>
                <a:lnTo>
                  <a:pt x="1464851" y="334009"/>
                </a:lnTo>
                <a:lnTo>
                  <a:pt x="1459771" y="323849"/>
                </a:lnTo>
                <a:close/>
                <a:moveTo>
                  <a:pt x="1533431" y="328929"/>
                </a:moveTo>
                <a:lnTo>
                  <a:pt x="1527081" y="328929"/>
                </a:lnTo>
                <a:lnTo>
                  <a:pt x="1534701" y="342899"/>
                </a:lnTo>
                <a:lnTo>
                  <a:pt x="1534701" y="330199"/>
                </a:lnTo>
                <a:lnTo>
                  <a:pt x="1533431" y="328929"/>
                </a:lnTo>
                <a:close/>
                <a:moveTo>
                  <a:pt x="1766476" y="323849"/>
                </a:moveTo>
                <a:lnTo>
                  <a:pt x="1766476" y="335279"/>
                </a:lnTo>
                <a:lnTo>
                  <a:pt x="1753141" y="342899"/>
                </a:lnTo>
                <a:lnTo>
                  <a:pt x="1764571" y="342899"/>
                </a:lnTo>
                <a:lnTo>
                  <a:pt x="1769016" y="340359"/>
                </a:lnTo>
                <a:lnTo>
                  <a:pt x="1775366" y="340359"/>
                </a:lnTo>
                <a:lnTo>
                  <a:pt x="1774096" y="337819"/>
                </a:lnTo>
                <a:lnTo>
                  <a:pt x="1780764" y="334009"/>
                </a:lnTo>
                <a:lnTo>
                  <a:pt x="1771556" y="334009"/>
                </a:lnTo>
                <a:lnTo>
                  <a:pt x="1766476" y="323849"/>
                </a:lnTo>
                <a:close/>
                <a:moveTo>
                  <a:pt x="1839819" y="328929"/>
                </a:moveTo>
                <a:lnTo>
                  <a:pt x="1833786" y="328929"/>
                </a:lnTo>
                <a:lnTo>
                  <a:pt x="1840771" y="342899"/>
                </a:lnTo>
                <a:lnTo>
                  <a:pt x="1840771" y="330199"/>
                </a:lnTo>
                <a:lnTo>
                  <a:pt x="1839819" y="328929"/>
                </a:lnTo>
                <a:close/>
                <a:moveTo>
                  <a:pt x="1506126" y="322579"/>
                </a:moveTo>
                <a:lnTo>
                  <a:pt x="1506126" y="334009"/>
                </a:lnTo>
                <a:lnTo>
                  <a:pt x="1492791" y="341629"/>
                </a:lnTo>
                <a:lnTo>
                  <a:pt x="1503586" y="341629"/>
                </a:lnTo>
                <a:lnTo>
                  <a:pt x="1509301" y="340359"/>
                </a:lnTo>
                <a:lnTo>
                  <a:pt x="1515651" y="340359"/>
                </a:lnTo>
                <a:lnTo>
                  <a:pt x="1513746" y="336549"/>
                </a:lnTo>
                <a:lnTo>
                  <a:pt x="1522636" y="331469"/>
                </a:lnTo>
                <a:lnTo>
                  <a:pt x="1511206" y="331469"/>
                </a:lnTo>
                <a:lnTo>
                  <a:pt x="1506126" y="322579"/>
                </a:lnTo>
                <a:close/>
                <a:moveTo>
                  <a:pt x="1580421" y="327659"/>
                </a:moveTo>
                <a:lnTo>
                  <a:pt x="1574071" y="327659"/>
                </a:lnTo>
                <a:lnTo>
                  <a:pt x="1581056" y="341629"/>
                </a:lnTo>
                <a:lnTo>
                  <a:pt x="1581056" y="328929"/>
                </a:lnTo>
                <a:lnTo>
                  <a:pt x="1580421" y="327659"/>
                </a:lnTo>
                <a:close/>
                <a:moveTo>
                  <a:pt x="1812831" y="322579"/>
                </a:moveTo>
                <a:lnTo>
                  <a:pt x="1812831" y="334009"/>
                </a:lnTo>
                <a:lnTo>
                  <a:pt x="1799496" y="341629"/>
                </a:lnTo>
                <a:lnTo>
                  <a:pt x="1812704" y="341629"/>
                </a:lnTo>
                <a:lnTo>
                  <a:pt x="1815371" y="340359"/>
                </a:lnTo>
                <a:lnTo>
                  <a:pt x="1821721" y="340359"/>
                </a:lnTo>
                <a:lnTo>
                  <a:pt x="1820451" y="336549"/>
                </a:lnTo>
                <a:lnTo>
                  <a:pt x="1829341" y="331469"/>
                </a:lnTo>
                <a:lnTo>
                  <a:pt x="1817911" y="331469"/>
                </a:lnTo>
                <a:lnTo>
                  <a:pt x="1812831" y="322579"/>
                </a:lnTo>
                <a:close/>
                <a:moveTo>
                  <a:pt x="1553116" y="321309"/>
                </a:moveTo>
                <a:lnTo>
                  <a:pt x="1553116" y="334009"/>
                </a:lnTo>
                <a:lnTo>
                  <a:pt x="1539781" y="340359"/>
                </a:lnTo>
                <a:lnTo>
                  <a:pt x="1553116" y="340359"/>
                </a:lnTo>
                <a:lnTo>
                  <a:pt x="1555656" y="337819"/>
                </a:lnTo>
                <a:lnTo>
                  <a:pt x="1561689" y="337819"/>
                </a:lnTo>
                <a:lnTo>
                  <a:pt x="1560736" y="335279"/>
                </a:lnTo>
                <a:lnTo>
                  <a:pt x="1569626" y="330199"/>
                </a:lnTo>
                <a:lnTo>
                  <a:pt x="1557561" y="330199"/>
                </a:lnTo>
                <a:lnTo>
                  <a:pt x="1553116" y="321309"/>
                </a:lnTo>
                <a:close/>
                <a:moveTo>
                  <a:pt x="1627411" y="327659"/>
                </a:moveTo>
                <a:lnTo>
                  <a:pt x="1620426" y="327659"/>
                </a:lnTo>
                <a:lnTo>
                  <a:pt x="1627411" y="340359"/>
                </a:lnTo>
                <a:lnTo>
                  <a:pt x="1627411" y="327659"/>
                </a:lnTo>
                <a:close/>
                <a:moveTo>
                  <a:pt x="1367061" y="325119"/>
                </a:moveTo>
                <a:lnTo>
                  <a:pt x="1360076" y="325119"/>
                </a:lnTo>
                <a:lnTo>
                  <a:pt x="1367061" y="337819"/>
                </a:lnTo>
                <a:lnTo>
                  <a:pt x="1367061" y="325119"/>
                </a:lnTo>
                <a:close/>
                <a:moveTo>
                  <a:pt x="1599471" y="320039"/>
                </a:moveTo>
                <a:lnTo>
                  <a:pt x="1599471" y="331469"/>
                </a:lnTo>
                <a:lnTo>
                  <a:pt x="1586136" y="337819"/>
                </a:lnTo>
                <a:lnTo>
                  <a:pt x="1599471" y="337819"/>
                </a:lnTo>
                <a:lnTo>
                  <a:pt x="1602011" y="336549"/>
                </a:lnTo>
                <a:lnTo>
                  <a:pt x="1608361" y="336549"/>
                </a:lnTo>
                <a:lnTo>
                  <a:pt x="1607091" y="334009"/>
                </a:lnTo>
                <a:lnTo>
                  <a:pt x="1617759" y="328929"/>
                </a:lnTo>
                <a:lnTo>
                  <a:pt x="1603916" y="328929"/>
                </a:lnTo>
                <a:lnTo>
                  <a:pt x="1599471" y="320039"/>
                </a:lnTo>
                <a:close/>
                <a:moveTo>
                  <a:pt x="1672814" y="325119"/>
                </a:moveTo>
                <a:lnTo>
                  <a:pt x="1666781" y="325119"/>
                </a:lnTo>
                <a:lnTo>
                  <a:pt x="1673766" y="337819"/>
                </a:lnTo>
                <a:lnTo>
                  <a:pt x="1673766" y="327659"/>
                </a:lnTo>
                <a:lnTo>
                  <a:pt x="1672814" y="325119"/>
                </a:lnTo>
                <a:close/>
                <a:moveTo>
                  <a:pt x="1413416" y="323849"/>
                </a:moveTo>
                <a:lnTo>
                  <a:pt x="1406431" y="323849"/>
                </a:lnTo>
                <a:lnTo>
                  <a:pt x="1413416" y="336549"/>
                </a:lnTo>
                <a:lnTo>
                  <a:pt x="1413416" y="323849"/>
                </a:lnTo>
                <a:close/>
                <a:moveTo>
                  <a:pt x="1645826" y="318769"/>
                </a:moveTo>
                <a:lnTo>
                  <a:pt x="1645826" y="330199"/>
                </a:lnTo>
                <a:lnTo>
                  <a:pt x="1632491" y="336549"/>
                </a:lnTo>
                <a:lnTo>
                  <a:pt x="1645826" y="336549"/>
                </a:lnTo>
                <a:lnTo>
                  <a:pt x="1648366" y="335279"/>
                </a:lnTo>
                <a:lnTo>
                  <a:pt x="1654399" y="335279"/>
                </a:lnTo>
                <a:lnTo>
                  <a:pt x="1653446" y="334009"/>
                </a:lnTo>
                <a:lnTo>
                  <a:pt x="1662971" y="327659"/>
                </a:lnTo>
                <a:lnTo>
                  <a:pt x="1650906" y="327659"/>
                </a:lnTo>
                <a:lnTo>
                  <a:pt x="1645826" y="318769"/>
                </a:lnTo>
                <a:close/>
                <a:moveTo>
                  <a:pt x="1719486" y="323849"/>
                </a:moveTo>
                <a:lnTo>
                  <a:pt x="1713136" y="323849"/>
                </a:lnTo>
                <a:lnTo>
                  <a:pt x="1720121" y="336549"/>
                </a:lnTo>
                <a:lnTo>
                  <a:pt x="1720121" y="325119"/>
                </a:lnTo>
                <a:lnTo>
                  <a:pt x="1719486" y="323849"/>
                </a:lnTo>
                <a:close/>
                <a:moveTo>
                  <a:pt x="1385476" y="316229"/>
                </a:moveTo>
                <a:lnTo>
                  <a:pt x="1385476" y="327659"/>
                </a:lnTo>
                <a:lnTo>
                  <a:pt x="1372141" y="335279"/>
                </a:lnTo>
                <a:lnTo>
                  <a:pt x="1385349" y="335279"/>
                </a:lnTo>
                <a:lnTo>
                  <a:pt x="1388016" y="334009"/>
                </a:lnTo>
                <a:lnTo>
                  <a:pt x="1394366" y="334009"/>
                </a:lnTo>
                <a:lnTo>
                  <a:pt x="1393096" y="330199"/>
                </a:lnTo>
                <a:lnTo>
                  <a:pt x="1403891" y="325119"/>
                </a:lnTo>
                <a:lnTo>
                  <a:pt x="1390556" y="325119"/>
                </a:lnTo>
                <a:lnTo>
                  <a:pt x="1385476" y="316229"/>
                </a:lnTo>
                <a:close/>
                <a:moveTo>
                  <a:pt x="1459136" y="321309"/>
                </a:moveTo>
                <a:lnTo>
                  <a:pt x="1452786" y="321309"/>
                </a:lnTo>
                <a:lnTo>
                  <a:pt x="1459771" y="335279"/>
                </a:lnTo>
                <a:lnTo>
                  <a:pt x="1459771" y="323849"/>
                </a:lnTo>
                <a:lnTo>
                  <a:pt x="1459136" y="321309"/>
                </a:lnTo>
                <a:close/>
                <a:moveTo>
                  <a:pt x="1692181" y="317499"/>
                </a:moveTo>
                <a:lnTo>
                  <a:pt x="1692181" y="328929"/>
                </a:lnTo>
                <a:lnTo>
                  <a:pt x="1678846" y="335279"/>
                </a:lnTo>
                <a:lnTo>
                  <a:pt x="1692181" y="335279"/>
                </a:lnTo>
                <a:lnTo>
                  <a:pt x="1694721" y="334009"/>
                </a:lnTo>
                <a:lnTo>
                  <a:pt x="1701706" y="334009"/>
                </a:lnTo>
                <a:lnTo>
                  <a:pt x="1699801" y="330199"/>
                </a:lnTo>
                <a:lnTo>
                  <a:pt x="1707421" y="327659"/>
                </a:lnTo>
                <a:lnTo>
                  <a:pt x="1697261" y="327659"/>
                </a:lnTo>
                <a:lnTo>
                  <a:pt x="1692181" y="317499"/>
                </a:lnTo>
                <a:close/>
                <a:moveTo>
                  <a:pt x="1765524" y="322579"/>
                </a:moveTo>
                <a:lnTo>
                  <a:pt x="1759491" y="322579"/>
                </a:lnTo>
                <a:lnTo>
                  <a:pt x="1766476" y="335279"/>
                </a:lnTo>
                <a:lnTo>
                  <a:pt x="1766476" y="323849"/>
                </a:lnTo>
                <a:lnTo>
                  <a:pt x="1765524" y="322579"/>
                </a:lnTo>
                <a:close/>
                <a:moveTo>
                  <a:pt x="1431831" y="314959"/>
                </a:moveTo>
                <a:lnTo>
                  <a:pt x="1431831" y="327659"/>
                </a:lnTo>
                <a:lnTo>
                  <a:pt x="1418496" y="334009"/>
                </a:lnTo>
                <a:lnTo>
                  <a:pt x="1430561" y="334009"/>
                </a:lnTo>
                <a:lnTo>
                  <a:pt x="1434371" y="331469"/>
                </a:lnTo>
                <a:lnTo>
                  <a:pt x="1440721" y="331469"/>
                </a:lnTo>
                <a:lnTo>
                  <a:pt x="1439451" y="328929"/>
                </a:lnTo>
                <a:lnTo>
                  <a:pt x="1448341" y="323849"/>
                </a:lnTo>
                <a:lnTo>
                  <a:pt x="1436911" y="323849"/>
                </a:lnTo>
                <a:lnTo>
                  <a:pt x="1431831" y="314959"/>
                </a:lnTo>
                <a:close/>
                <a:moveTo>
                  <a:pt x="1478186" y="314959"/>
                </a:moveTo>
                <a:lnTo>
                  <a:pt x="1478186" y="325119"/>
                </a:lnTo>
                <a:lnTo>
                  <a:pt x="1464851" y="334009"/>
                </a:lnTo>
                <a:lnTo>
                  <a:pt x="1474059" y="334009"/>
                </a:lnTo>
                <a:lnTo>
                  <a:pt x="1480726" y="330199"/>
                </a:lnTo>
                <a:lnTo>
                  <a:pt x="1487076" y="330199"/>
                </a:lnTo>
                <a:lnTo>
                  <a:pt x="1485806" y="327659"/>
                </a:lnTo>
                <a:lnTo>
                  <a:pt x="1496474" y="322579"/>
                </a:lnTo>
                <a:lnTo>
                  <a:pt x="1483266" y="322579"/>
                </a:lnTo>
                <a:lnTo>
                  <a:pt x="1478186" y="314959"/>
                </a:lnTo>
                <a:close/>
                <a:moveTo>
                  <a:pt x="1505491" y="321309"/>
                </a:moveTo>
                <a:lnTo>
                  <a:pt x="1499141" y="321309"/>
                </a:lnTo>
                <a:lnTo>
                  <a:pt x="1506126" y="334009"/>
                </a:lnTo>
                <a:lnTo>
                  <a:pt x="1506126" y="322579"/>
                </a:lnTo>
                <a:lnTo>
                  <a:pt x="1505491" y="321309"/>
                </a:lnTo>
                <a:close/>
                <a:moveTo>
                  <a:pt x="1551846" y="318769"/>
                </a:moveTo>
                <a:lnTo>
                  <a:pt x="1545496" y="318769"/>
                </a:lnTo>
                <a:lnTo>
                  <a:pt x="1553116" y="334009"/>
                </a:lnTo>
                <a:lnTo>
                  <a:pt x="1553116" y="321309"/>
                </a:lnTo>
                <a:lnTo>
                  <a:pt x="1551846" y="318769"/>
                </a:lnTo>
                <a:close/>
                <a:moveTo>
                  <a:pt x="1784891" y="314959"/>
                </a:moveTo>
                <a:lnTo>
                  <a:pt x="1784891" y="327659"/>
                </a:lnTo>
                <a:lnTo>
                  <a:pt x="1771556" y="334009"/>
                </a:lnTo>
                <a:lnTo>
                  <a:pt x="1780764" y="334009"/>
                </a:lnTo>
                <a:lnTo>
                  <a:pt x="1787431" y="330199"/>
                </a:lnTo>
                <a:lnTo>
                  <a:pt x="1793781" y="330199"/>
                </a:lnTo>
                <a:lnTo>
                  <a:pt x="1792511" y="327659"/>
                </a:lnTo>
                <a:lnTo>
                  <a:pt x="1800766" y="323849"/>
                </a:lnTo>
                <a:lnTo>
                  <a:pt x="1789971" y="323849"/>
                </a:lnTo>
                <a:lnTo>
                  <a:pt x="1784891" y="314959"/>
                </a:lnTo>
                <a:close/>
                <a:moveTo>
                  <a:pt x="1812196" y="321309"/>
                </a:moveTo>
                <a:lnTo>
                  <a:pt x="1805846" y="321309"/>
                </a:lnTo>
                <a:lnTo>
                  <a:pt x="1812831" y="334009"/>
                </a:lnTo>
                <a:lnTo>
                  <a:pt x="1812831" y="322579"/>
                </a:lnTo>
                <a:lnTo>
                  <a:pt x="1812196" y="321309"/>
                </a:lnTo>
                <a:close/>
                <a:moveTo>
                  <a:pt x="1847121" y="298449"/>
                </a:moveTo>
                <a:lnTo>
                  <a:pt x="1847121" y="309879"/>
                </a:lnTo>
                <a:lnTo>
                  <a:pt x="1846486" y="314959"/>
                </a:lnTo>
                <a:lnTo>
                  <a:pt x="1846486" y="316229"/>
                </a:lnTo>
                <a:lnTo>
                  <a:pt x="1845216" y="317499"/>
                </a:lnTo>
                <a:lnTo>
                  <a:pt x="1845216" y="323849"/>
                </a:lnTo>
                <a:lnTo>
                  <a:pt x="1844581" y="327659"/>
                </a:lnTo>
                <a:lnTo>
                  <a:pt x="1843946" y="330199"/>
                </a:lnTo>
                <a:lnTo>
                  <a:pt x="1843311" y="334009"/>
                </a:lnTo>
                <a:lnTo>
                  <a:pt x="1866171" y="334009"/>
                </a:lnTo>
                <a:lnTo>
                  <a:pt x="1869346" y="321309"/>
                </a:lnTo>
                <a:lnTo>
                  <a:pt x="1870934" y="302259"/>
                </a:lnTo>
                <a:lnTo>
                  <a:pt x="1848391" y="302259"/>
                </a:lnTo>
                <a:lnTo>
                  <a:pt x="1847121" y="298449"/>
                </a:lnTo>
                <a:close/>
                <a:moveTo>
                  <a:pt x="1524541" y="312419"/>
                </a:moveTo>
                <a:lnTo>
                  <a:pt x="1524541" y="323849"/>
                </a:lnTo>
                <a:lnTo>
                  <a:pt x="1511206" y="331469"/>
                </a:lnTo>
                <a:lnTo>
                  <a:pt x="1522636" y="331469"/>
                </a:lnTo>
                <a:lnTo>
                  <a:pt x="1527081" y="328929"/>
                </a:lnTo>
                <a:lnTo>
                  <a:pt x="1533431" y="328929"/>
                </a:lnTo>
                <a:lnTo>
                  <a:pt x="1532161" y="327659"/>
                </a:lnTo>
                <a:lnTo>
                  <a:pt x="1541686" y="321309"/>
                </a:lnTo>
                <a:lnTo>
                  <a:pt x="1529621" y="321309"/>
                </a:lnTo>
                <a:lnTo>
                  <a:pt x="1524541" y="312419"/>
                </a:lnTo>
                <a:close/>
                <a:moveTo>
                  <a:pt x="1598201" y="317499"/>
                </a:moveTo>
                <a:lnTo>
                  <a:pt x="1591851" y="317499"/>
                </a:lnTo>
                <a:lnTo>
                  <a:pt x="1599471" y="331469"/>
                </a:lnTo>
                <a:lnTo>
                  <a:pt x="1599471" y="320039"/>
                </a:lnTo>
                <a:lnTo>
                  <a:pt x="1598201" y="317499"/>
                </a:lnTo>
                <a:close/>
                <a:moveTo>
                  <a:pt x="1831246" y="312419"/>
                </a:moveTo>
                <a:lnTo>
                  <a:pt x="1831246" y="325119"/>
                </a:lnTo>
                <a:lnTo>
                  <a:pt x="1817911" y="331469"/>
                </a:lnTo>
                <a:lnTo>
                  <a:pt x="1829341" y="331469"/>
                </a:lnTo>
                <a:lnTo>
                  <a:pt x="1833786" y="328929"/>
                </a:lnTo>
                <a:lnTo>
                  <a:pt x="1839819" y="328929"/>
                </a:lnTo>
                <a:lnTo>
                  <a:pt x="1838866" y="327659"/>
                </a:lnTo>
                <a:lnTo>
                  <a:pt x="1845216" y="323849"/>
                </a:lnTo>
                <a:lnTo>
                  <a:pt x="1845216" y="321309"/>
                </a:lnTo>
                <a:lnTo>
                  <a:pt x="1836326" y="321309"/>
                </a:lnTo>
                <a:lnTo>
                  <a:pt x="1831246" y="312419"/>
                </a:lnTo>
                <a:close/>
                <a:moveTo>
                  <a:pt x="1570896" y="311149"/>
                </a:moveTo>
                <a:lnTo>
                  <a:pt x="1570896" y="322579"/>
                </a:lnTo>
                <a:lnTo>
                  <a:pt x="1557561" y="330199"/>
                </a:lnTo>
                <a:lnTo>
                  <a:pt x="1569626" y="330199"/>
                </a:lnTo>
                <a:lnTo>
                  <a:pt x="1574071" y="327659"/>
                </a:lnTo>
                <a:lnTo>
                  <a:pt x="1580421" y="327659"/>
                </a:lnTo>
                <a:lnTo>
                  <a:pt x="1578516" y="325119"/>
                </a:lnTo>
                <a:lnTo>
                  <a:pt x="1585184" y="321309"/>
                </a:lnTo>
                <a:lnTo>
                  <a:pt x="1575976" y="321309"/>
                </a:lnTo>
                <a:lnTo>
                  <a:pt x="1570896" y="311149"/>
                </a:lnTo>
                <a:close/>
                <a:moveTo>
                  <a:pt x="1644556" y="316229"/>
                </a:moveTo>
                <a:lnTo>
                  <a:pt x="1638206" y="316229"/>
                </a:lnTo>
                <a:lnTo>
                  <a:pt x="1645826" y="330199"/>
                </a:lnTo>
                <a:lnTo>
                  <a:pt x="1645826" y="318769"/>
                </a:lnTo>
                <a:lnTo>
                  <a:pt x="1644556" y="316229"/>
                </a:lnTo>
                <a:close/>
                <a:moveTo>
                  <a:pt x="1617251" y="309879"/>
                </a:moveTo>
                <a:lnTo>
                  <a:pt x="1617251" y="321309"/>
                </a:lnTo>
                <a:lnTo>
                  <a:pt x="1603916" y="328929"/>
                </a:lnTo>
                <a:lnTo>
                  <a:pt x="1617759" y="328929"/>
                </a:lnTo>
                <a:lnTo>
                  <a:pt x="1620426" y="327659"/>
                </a:lnTo>
                <a:lnTo>
                  <a:pt x="1626776" y="327659"/>
                </a:lnTo>
                <a:lnTo>
                  <a:pt x="1624871" y="323849"/>
                </a:lnTo>
                <a:lnTo>
                  <a:pt x="1633761" y="318769"/>
                </a:lnTo>
                <a:lnTo>
                  <a:pt x="1622331" y="318769"/>
                </a:lnTo>
                <a:lnTo>
                  <a:pt x="1617251" y="309879"/>
                </a:lnTo>
                <a:close/>
                <a:moveTo>
                  <a:pt x="1690911" y="314959"/>
                </a:moveTo>
                <a:lnTo>
                  <a:pt x="1684561" y="314959"/>
                </a:lnTo>
                <a:lnTo>
                  <a:pt x="1692181" y="328929"/>
                </a:lnTo>
                <a:lnTo>
                  <a:pt x="1692181" y="317499"/>
                </a:lnTo>
                <a:lnTo>
                  <a:pt x="1690911" y="314959"/>
                </a:lnTo>
                <a:close/>
                <a:moveTo>
                  <a:pt x="1357536" y="308609"/>
                </a:moveTo>
                <a:lnTo>
                  <a:pt x="1357536" y="321309"/>
                </a:lnTo>
                <a:lnTo>
                  <a:pt x="1344201" y="327659"/>
                </a:lnTo>
                <a:lnTo>
                  <a:pt x="1357536" y="327659"/>
                </a:lnTo>
                <a:lnTo>
                  <a:pt x="1360076" y="325119"/>
                </a:lnTo>
                <a:lnTo>
                  <a:pt x="1367061" y="325119"/>
                </a:lnTo>
                <a:lnTo>
                  <a:pt x="1365156" y="321309"/>
                </a:lnTo>
                <a:lnTo>
                  <a:pt x="1372776" y="317499"/>
                </a:lnTo>
                <a:lnTo>
                  <a:pt x="1362616" y="317499"/>
                </a:lnTo>
                <a:lnTo>
                  <a:pt x="1357536" y="308609"/>
                </a:lnTo>
                <a:close/>
                <a:moveTo>
                  <a:pt x="1384841" y="314959"/>
                </a:moveTo>
                <a:lnTo>
                  <a:pt x="1378491" y="314959"/>
                </a:lnTo>
                <a:lnTo>
                  <a:pt x="1385476" y="327659"/>
                </a:lnTo>
                <a:lnTo>
                  <a:pt x="1385476" y="316229"/>
                </a:lnTo>
                <a:lnTo>
                  <a:pt x="1384841" y="314959"/>
                </a:lnTo>
                <a:close/>
                <a:moveTo>
                  <a:pt x="1422306" y="297179"/>
                </a:moveTo>
                <a:lnTo>
                  <a:pt x="1422306" y="308609"/>
                </a:lnTo>
                <a:lnTo>
                  <a:pt x="1408971" y="314959"/>
                </a:lnTo>
                <a:lnTo>
                  <a:pt x="1424846" y="314959"/>
                </a:lnTo>
                <a:lnTo>
                  <a:pt x="1431831" y="327659"/>
                </a:lnTo>
                <a:lnTo>
                  <a:pt x="1431831" y="314959"/>
                </a:lnTo>
                <a:lnTo>
                  <a:pt x="1429926" y="311149"/>
                </a:lnTo>
                <a:lnTo>
                  <a:pt x="1438816" y="306069"/>
                </a:lnTo>
                <a:lnTo>
                  <a:pt x="1426751" y="306069"/>
                </a:lnTo>
                <a:lnTo>
                  <a:pt x="1422306" y="297179"/>
                </a:lnTo>
                <a:close/>
                <a:moveTo>
                  <a:pt x="1664241" y="308609"/>
                </a:moveTo>
                <a:lnTo>
                  <a:pt x="1664241" y="321309"/>
                </a:lnTo>
                <a:lnTo>
                  <a:pt x="1650906" y="327659"/>
                </a:lnTo>
                <a:lnTo>
                  <a:pt x="1662971" y="327659"/>
                </a:lnTo>
                <a:lnTo>
                  <a:pt x="1666781" y="325119"/>
                </a:lnTo>
                <a:lnTo>
                  <a:pt x="1672814" y="325119"/>
                </a:lnTo>
                <a:lnTo>
                  <a:pt x="1671861" y="322579"/>
                </a:lnTo>
                <a:lnTo>
                  <a:pt x="1680751" y="317499"/>
                </a:lnTo>
                <a:lnTo>
                  <a:pt x="1668686" y="317499"/>
                </a:lnTo>
                <a:lnTo>
                  <a:pt x="1664241" y="308609"/>
                </a:lnTo>
                <a:close/>
                <a:moveTo>
                  <a:pt x="1710596" y="307339"/>
                </a:moveTo>
                <a:lnTo>
                  <a:pt x="1710596" y="318769"/>
                </a:lnTo>
                <a:lnTo>
                  <a:pt x="1697261" y="327659"/>
                </a:lnTo>
                <a:lnTo>
                  <a:pt x="1707421" y="327659"/>
                </a:lnTo>
                <a:lnTo>
                  <a:pt x="1713136" y="323849"/>
                </a:lnTo>
                <a:lnTo>
                  <a:pt x="1719486" y="323849"/>
                </a:lnTo>
                <a:lnTo>
                  <a:pt x="1718216" y="321309"/>
                </a:lnTo>
                <a:lnTo>
                  <a:pt x="1728884" y="316229"/>
                </a:lnTo>
                <a:lnTo>
                  <a:pt x="1715041" y="316229"/>
                </a:lnTo>
                <a:lnTo>
                  <a:pt x="1710596" y="307339"/>
                </a:lnTo>
                <a:close/>
                <a:moveTo>
                  <a:pt x="1737266" y="314959"/>
                </a:moveTo>
                <a:lnTo>
                  <a:pt x="1731551" y="314959"/>
                </a:lnTo>
                <a:lnTo>
                  <a:pt x="1738536" y="327659"/>
                </a:lnTo>
                <a:lnTo>
                  <a:pt x="1738536" y="316229"/>
                </a:lnTo>
                <a:lnTo>
                  <a:pt x="1737266" y="314959"/>
                </a:lnTo>
                <a:close/>
                <a:moveTo>
                  <a:pt x="1784256" y="312419"/>
                </a:moveTo>
                <a:lnTo>
                  <a:pt x="1777906" y="312419"/>
                </a:lnTo>
                <a:lnTo>
                  <a:pt x="1784891" y="327659"/>
                </a:lnTo>
                <a:lnTo>
                  <a:pt x="1784891" y="314959"/>
                </a:lnTo>
                <a:lnTo>
                  <a:pt x="1784256" y="312419"/>
                </a:lnTo>
                <a:close/>
                <a:moveTo>
                  <a:pt x="1403891" y="306069"/>
                </a:moveTo>
                <a:lnTo>
                  <a:pt x="1403891" y="318769"/>
                </a:lnTo>
                <a:lnTo>
                  <a:pt x="1390556" y="325119"/>
                </a:lnTo>
                <a:lnTo>
                  <a:pt x="1403891" y="325119"/>
                </a:lnTo>
                <a:lnTo>
                  <a:pt x="1406431" y="323849"/>
                </a:lnTo>
                <a:lnTo>
                  <a:pt x="1413416" y="323849"/>
                </a:lnTo>
                <a:lnTo>
                  <a:pt x="1411511" y="321309"/>
                </a:lnTo>
                <a:lnTo>
                  <a:pt x="1422306" y="314959"/>
                </a:lnTo>
                <a:lnTo>
                  <a:pt x="1408971" y="314959"/>
                </a:lnTo>
                <a:lnTo>
                  <a:pt x="1403891" y="306069"/>
                </a:lnTo>
                <a:close/>
                <a:moveTo>
                  <a:pt x="1477234" y="312419"/>
                </a:moveTo>
                <a:lnTo>
                  <a:pt x="1471201" y="312419"/>
                </a:lnTo>
                <a:lnTo>
                  <a:pt x="1478186" y="325119"/>
                </a:lnTo>
                <a:lnTo>
                  <a:pt x="1478186" y="314959"/>
                </a:lnTo>
                <a:lnTo>
                  <a:pt x="1477234" y="312419"/>
                </a:lnTo>
                <a:close/>
                <a:moveTo>
                  <a:pt x="1756951" y="306069"/>
                </a:moveTo>
                <a:lnTo>
                  <a:pt x="1756951" y="317499"/>
                </a:lnTo>
                <a:lnTo>
                  <a:pt x="1743616" y="325119"/>
                </a:lnTo>
                <a:lnTo>
                  <a:pt x="1753776" y="325119"/>
                </a:lnTo>
                <a:lnTo>
                  <a:pt x="1759491" y="322579"/>
                </a:lnTo>
                <a:lnTo>
                  <a:pt x="1765524" y="322579"/>
                </a:lnTo>
                <a:lnTo>
                  <a:pt x="1764571" y="321309"/>
                </a:lnTo>
                <a:lnTo>
                  <a:pt x="1774096" y="314959"/>
                </a:lnTo>
                <a:lnTo>
                  <a:pt x="1762031" y="314959"/>
                </a:lnTo>
                <a:lnTo>
                  <a:pt x="1756951" y="306069"/>
                </a:lnTo>
                <a:close/>
                <a:moveTo>
                  <a:pt x="1830611" y="311149"/>
                </a:moveTo>
                <a:lnTo>
                  <a:pt x="1824261" y="311149"/>
                </a:lnTo>
                <a:lnTo>
                  <a:pt x="1831246" y="325119"/>
                </a:lnTo>
                <a:lnTo>
                  <a:pt x="1831246" y="312419"/>
                </a:lnTo>
                <a:lnTo>
                  <a:pt x="1830611" y="311149"/>
                </a:lnTo>
                <a:close/>
                <a:moveTo>
                  <a:pt x="1450246" y="304799"/>
                </a:moveTo>
                <a:lnTo>
                  <a:pt x="1450246" y="317499"/>
                </a:lnTo>
                <a:lnTo>
                  <a:pt x="1436911" y="323849"/>
                </a:lnTo>
                <a:lnTo>
                  <a:pt x="1448341" y="323849"/>
                </a:lnTo>
                <a:lnTo>
                  <a:pt x="1452786" y="321309"/>
                </a:lnTo>
                <a:lnTo>
                  <a:pt x="1459136" y="321309"/>
                </a:lnTo>
                <a:lnTo>
                  <a:pt x="1457866" y="318769"/>
                </a:lnTo>
                <a:lnTo>
                  <a:pt x="1468661" y="314959"/>
                </a:lnTo>
                <a:lnTo>
                  <a:pt x="1455326" y="314959"/>
                </a:lnTo>
                <a:lnTo>
                  <a:pt x="1450246" y="304799"/>
                </a:lnTo>
                <a:close/>
                <a:moveTo>
                  <a:pt x="1523906" y="311149"/>
                </a:moveTo>
                <a:lnTo>
                  <a:pt x="1517556" y="311149"/>
                </a:lnTo>
                <a:lnTo>
                  <a:pt x="1524541" y="323849"/>
                </a:lnTo>
                <a:lnTo>
                  <a:pt x="1524541" y="312419"/>
                </a:lnTo>
                <a:lnTo>
                  <a:pt x="1523906" y="311149"/>
                </a:lnTo>
                <a:close/>
                <a:moveTo>
                  <a:pt x="1803306" y="304799"/>
                </a:moveTo>
                <a:lnTo>
                  <a:pt x="1803306" y="316229"/>
                </a:lnTo>
                <a:lnTo>
                  <a:pt x="1789971" y="323849"/>
                </a:lnTo>
                <a:lnTo>
                  <a:pt x="1800766" y="323849"/>
                </a:lnTo>
                <a:lnTo>
                  <a:pt x="1805846" y="321309"/>
                </a:lnTo>
                <a:lnTo>
                  <a:pt x="1812196" y="321309"/>
                </a:lnTo>
                <a:lnTo>
                  <a:pt x="1810926" y="318769"/>
                </a:lnTo>
                <a:lnTo>
                  <a:pt x="1817594" y="314959"/>
                </a:lnTo>
                <a:lnTo>
                  <a:pt x="1808386" y="314959"/>
                </a:lnTo>
                <a:lnTo>
                  <a:pt x="1803306" y="304799"/>
                </a:lnTo>
                <a:close/>
                <a:moveTo>
                  <a:pt x="1496601" y="303529"/>
                </a:moveTo>
                <a:lnTo>
                  <a:pt x="1496601" y="314959"/>
                </a:lnTo>
                <a:lnTo>
                  <a:pt x="1483266" y="322579"/>
                </a:lnTo>
                <a:lnTo>
                  <a:pt x="1496474" y="322579"/>
                </a:lnTo>
                <a:lnTo>
                  <a:pt x="1499141" y="321309"/>
                </a:lnTo>
                <a:lnTo>
                  <a:pt x="1505491" y="321309"/>
                </a:lnTo>
                <a:lnTo>
                  <a:pt x="1504221" y="317499"/>
                </a:lnTo>
                <a:lnTo>
                  <a:pt x="1515016" y="312419"/>
                </a:lnTo>
                <a:lnTo>
                  <a:pt x="1501681" y="312419"/>
                </a:lnTo>
                <a:lnTo>
                  <a:pt x="1496601" y="303529"/>
                </a:lnTo>
                <a:close/>
                <a:moveTo>
                  <a:pt x="1570896" y="309879"/>
                </a:moveTo>
                <a:lnTo>
                  <a:pt x="1563911" y="309879"/>
                </a:lnTo>
                <a:lnTo>
                  <a:pt x="1570896" y="322579"/>
                </a:lnTo>
                <a:lnTo>
                  <a:pt x="1570896" y="309879"/>
                </a:lnTo>
                <a:close/>
                <a:moveTo>
                  <a:pt x="1356266" y="306069"/>
                </a:moveTo>
                <a:lnTo>
                  <a:pt x="1349916" y="306069"/>
                </a:lnTo>
                <a:lnTo>
                  <a:pt x="1357536" y="321309"/>
                </a:lnTo>
                <a:lnTo>
                  <a:pt x="1357536" y="308609"/>
                </a:lnTo>
                <a:lnTo>
                  <a:pt x="1356266" y="306069"/>
                </a:lnTo>
                <a:close/>
                <a:moveTo>
                  <a:pt x="1542956" y="302259"/>
                </a:moveTo>
                <a:lnTo>
                  <a:pt x="1542956" y="314959"/>
                </a:lnTo>
                <a:lnTo>
                  <a:pt x="1529621" y="321309"/>
                </a:lnTo>
                <a:lnTo>
                  <a:pt x="1541686" y="321309"/>
                </a:lnTo>
                <a:lnTo>
                  <a:pt x="1545496" y="318769"/>
                </a:lnTo>
                <a:lnTo>
                  <a:pt x="1551846" y="318769"/>
                </a:lnTo>
                <a:lnTo>
                  <a:pt x="1550576" y="316229"/>
                </a:lnTo>
                <a:lnTo>
                  <a:pt x="1561371" y="311149"/>
                </a:lnTo>
                <a:lnTo>
                  <a:pt x="1548036" y="311149"/>
                </a:lnTo>
                <a:lnTo>
                  <a:pt x="1542956" y="302259"/>
                </a:lnTo>
                <a:close/>
                <a:moveTo>
                  <a:pt x="1589311" y="302259"/>
                </a:moveTo>
                <a:lnTo>
                  <a:pt x="1589311" y="312419"/>
                </a:lnTo>
                <a:lnTo>
                  <a:pt x="1575976" y="321309"/>
                </a:lnTo>
                <a:lnTo>
                  <a:pt x="1585184" y="321309"/>
                </a:lnTo>
                <a:lnTo>
                  <a:pt x="1591851" y="317499"/>
                </a:lnTo>
                <a:lnTo>
                  <a:pt x="1598201" y="317499"/>
                </a:lnTo>
                <a:lnTo>
                  <a:pt x="1596931" y="314959"/>
                </a:lnTo>
                <a:lnTo>
                  <a:pt x="1607726" y="309879"/>
                </a:lnTo>
                <a:lnTo>
                  <a:pt x="1594391" y="309879"/>
                </a:lnTo>
                <a:lnTo>
                  <a:pt x="1589311" y="302259"/>
                </a:lnTo>
                <a:close/>
                <a:moveTo>
                  <a:pt x="1617251" y="308609"/>
                </a:moveTo>
                <a:lnTo>
                  <a:pt x="1610266" y="308609"/>
                </a:lnTo>
                <a:lnTo>
                  <a:pt x="1617251" y="321309"/>
                </a:lnTo>
                <a:lnTo>
                  <a:pt x="1617251" y="308609"/>
                </a:lnTo>
                <a:close/>
                <a:moveTo>
                  <a:pt x="1662971" y="306069"/>
                </a:moveTo>
                <a:lnTo>
                  <a:pt x="1656621" y="306069"/>
                </a:lnTo>
                <a:lnTo>
                  <a:pt x="1664241" y="321309"/>
                </a:lnTo>
                <a:lnTo>
                  <a:pt x="1664241" y="308609"/>
                </a:lnTo>
                <a:lnTo>
                  <a:pt x="1662971" y="306069"/>
                </a:lnTo>
                <a:close/>
                <a:moveTo>
                  <a:pt x="1845216" y="317499"/>
                </a:moveTo>
                <a:lnTo>
                  <a:pt x="1836326" y="321309"/>
                </a:lnTo>
                <a:lnTo>
                  <a:pt x="1845216" y="321309"/>
                </a:lnTo>
                <a:lnTo>
                  <a:pt x="1845216" y="317499"/>
                </a:lnTo>
                <a:close/>
                <a:moveTo>
                  <a:pt x="1403256" y="304799"/>
                </a:moveTo>
                <a:lnTo>
                  <a:pt x="1396906" y="304799"/>
                </a:lnTo>
                <a:lnTo>
                  <a:pt x="1403891" y="318769"/>
                </a:lnTo>
                <a:lnTo>
                  <a:pt x="1403891" y="306069"/>
                </a:lnTo>
                <a:lnTo>
                  <a:pt x="1403256" y="304799"/>
                </a:lnTo>
                <a:close/>
                <a:moveTo>
                  <a:pt x="1635666" y="299719"/>
                </a:moveTo>
                <a:lnTo>
                  <a:pt x="1635666" y="311149"/>
                </a:lnTo>
                <a:lnTo>
                  <a:pt x="1622331" y="318769"/>
                </a:lnTo>
                <a:lnTo>
                  <a:pt x="1633761" y="318769"/>
                </a:lnTo>
                <a:lnTo>
                  <a:pt x="1638206" y="316229"/>
                </a:lnTo>
                <a:lnTo>
                  <a:pt x="1644556" y="316229"/>
                </a:lnTo>
                <a:lnTo>
                  <a:pt x="1643286" y="314959"/>
                </a:lnTo>
                <a:lnTo>
                  <a:pt x="1652811" y="308609"/>
                </a:lnTo>
                <a:lnTo>
                  <a:pt x="1640746" y="308609"/>
                </a:lnTo>
                <a:lnTo>
                  <a:pt x="1635666" y="299719"/>
                </a:lnTo>
                <a:close/>
                <a:moveTo>
                  <a:pt x="1709326" y="304799"/>
                </a:moveTo>
                <a:lnTo>
                  <a:pt x="1702976" y="304799"/>
                </a:lnTo>
                <a:lnTo>
                  <a:pt x="1710596" y="318769"/>
                </a:lnTo>
                <a:lnTo>
                  <a:pt x="1710596" y="307339"/>
                </a:lnTo>
                <a:lnTo>
                  <a:pt x="1709326" y="304799"/>
                </a:lnTo>
                <a:close/>
                <a:moveTo>
                  <a:pt x="1375951" y="298449"/>
                </a:moveTo>
                <a:lnTo>
                  <a:pt x="1375951" y="309879"/>
                </a:lnTo>
                <a:lnTo>
                  <a:pt x="1362616" y="317499"/>
                </a:lnTo>
                <a:lnTo>
                  <a:pt x="1372776" y="317499"/>
                </a:lnTo>
                <a:lnTo>
                  <a:pt x="1378491" y="314959"/>
                </a:lnTo>
                <a:lnTo>
                  <a:pt x="1384841" y="314959"/>
                </a:lnTo>
                <a:lnTo>
                  <a:pt x="1382936" y="312419"/>
                </a:lnTo>
                <a:lnTo>
                  <a:pt x="1392461" y="308609"/>
                </a:lnTo>
                <a:lnTo>
                  <a:pt x="1380396" y="308609"/>
                </a:lnTo>
                <a:lnTo>
                  <a:pt x="1375951" y="298449"/>
                </a:lnTo>
                <a:close/>
                <a:moveTo>
                  <a:pt x="1449611" y="303529"/>
                </a:moveTo>
                <a:lnTo>
                  <a:pt x="1443261" y="303529"/>
                </a:lnTo>
                <a:lnTo>
                  <a:pt x="1450246" y="317499"/>
                </a:lnTo>
                <a:lnTo>
                  <a:pt x="1450246" y="304799"/>
                </a:lnTo>
                <a:lnTo>
                  <a:pt x="1449611" y="303529"/>
                </a:lnTo>
                <a:close/>
                <a:moveTo>
                  <a:pt x="1682021" y="298449"/>
                </a:moveTo>
                <a:lnTo>
                  <a:pt x="1682021" y="309879"/>
                </a:lnTo>
                <a:lnTo>
                  <a:pt x="1668686" y="317499"/>
                </a:lnTo>
                <a:lnTo>
                  <a:pt x="1680751" y="317499"/>
                </a:lnTo>
                <a:lnTo>
                  <a:pt x="1684561" y="314959"/>
                </a:lnTo>
                <a:lnTo>
                  <a:pt x="1690911" y="314959"/>
                </a:lnTo>
                <a:lnTo>
                  <a:pt x="1689641" y="312419"/>
                </a:lnTo>
                <a:lnTo>
                  <a:pt x="1696309" y="308609"/>
                </a:lnTo>
                <a:lnTo>
                  <a:pt x="1687101" y="308609"/>
                </a:lnTo>
                <a:lnTo>
                  <a:pt x="1682021" y="298449"/>
                </a:lnTo>
                <a:close/>
                <a:moveTo>
                  <a:pt x="1755681" y="303529"/>
                </a:moveTo>
                <a:lnTo>
                  <a:pt x="1749331" y="303529"/>
                </a:lnTo>
                <a:lnTo>
                  <a:pt x="1756951" y="317499"/>
                </a:lnTo>
                <a:lnTo>
                  <a:pt x="1756951" y="306069"/>
                </a:lnTo>
                <a:lnTo>
                  <a:pt x="1755681" y="303529"/>
                </a:lnTo>
                <a:close/>
                <a:moveTo>
                  <a:pt x="1728376" y="297179"/>
                </a:moveTo>
                <a:lnTo>
                  <a:pt x="1728376" y="308609"/>
                </a:lnTo>
                <a:lnTo>
                  <a:pt x="1715041" y="316229"/>
                </a:lnTo>
                <a:lnTo>
                  <a:pt x="1728884" y="316229"/>
                </a:lnTo>
                <a:lnTo>
                  <a:pt x="1731551" y="314959"/>
                </a:lnTo>
                <a:lnTo>
                  <a:pt x="1737266" y="314959"/>
                </a:lnTo>
                <a:lnTo>
                  <a:pt x="1735996" y="311149"/>
                </a:lnTo>
                <a:lnTo>
                  <a:pt x="1744886" y="306069"/>
                </a:lnTo>
                <a:lnTo>
                  <a:pt x="1733456" y="306069"/>
                </a:lnTo>
                <a:lnTo>
                  <a:pt x="1728376" y="297179"/>
                </a:lnTo>
                <a:close/>
                <a:moveTo>
                  <a:pt x="1802036" y="302259"/>
                </a:moveTo>
                <a:lnTo>
                  <a:pt x="1795686" y="302259"/>
                </a:lnTo>
                <a:lnTo>
                  <a:pt x="1803306" y="316229"/>
                </a:lnTo>
                <a:lnTo>
                  <a:pt x="1803306" y="304799"/>
                </a:lnTo>
                <a:lnTo>
                  <a:pt x="1802036" y="302259"/>
                </a:lnTo>
                <a:close/>
                <a:moveTo>
                  <a:pt x="1468661" y="295909"/>
                </a:moveTo>
                <a:lnTo>
                  <a:pt x="1468661" y="308609"/>
                </a:lnTo>
                <a:lnTo>
                  <a:pt x="1455326" y="314959"/>
                </a:lnTo>
                <a:lnTo>
                  <a:pt x="1468661" y="314959"/>
                </a:lnTo>
                <a:lnTo>
                  <a:pt x="1471201" y="312419"/>
                </a:lnTo>
                <a:lnTo>
                  <a:pt x="1477234" y="312419"/>
                </a:lnTo>
                <a:lnTo>
                  <a:pt x="1476281" y="309879"/>
                </a:lnTo>
                <a:lnTo>
                  <a:pt x="1485171" y="304799"/>
                </a:lnTo>
                <a:lnTo>
                  <a:pt x="1473741" y="304799"/>
                </a:lnTo>
                <a:lnTo>
                  <a:pt x="1468661" y="295909"/>
                </a:lnTo>
                <a:close/>
                <a:moveTo>
                  <a:pt x="1495966" y="302259"/>
                </a:moveTo>
                <a:lnTo>
                  <a:pt x="1489616" y="302259"/>
                </a:lnTo>
                <a:lnTo>
                  <a:pt x="1496601" y="314959"/>
                </a:lnTo>
                <a:lnTo>
                  <a:pt x="1496601" y="303529"/>
                </a:lnTo>
                <a:lnTo>
                  <a:pt x="1495966" y="302259"/>
                </a:lnTo>
                <a:close/>
                <a:moveTo>
                  <a:pt x="1542956" y="302259"/>
                </a:moveTo>
                <a:lnTo>
                  <a:pt x="1535971" y="302259"/>
                </a:lnTo>
                <a:lnTo>
                  <a:pt x="1542956" y="314959"/>
                </a:lnTo>
                <a:lnTo>
                  <a:pt x="1542956" y="302259"/>
                </a:lnTo>
                <a:close/>
                <a:moveTo>
                  <a:pt x="1775366" y="295909"/>
                </a:moveTo>
                <a:lnTo>
                  <a:pt x="1775366" y="308609"/>
                </a:lnTo>
                <a:lnTo>
                  <a:pt x="1762031" y="314959"/>
                </a:lnTo>
                <a:lnTo>
                  <a:pt x="1774096" y="314959"/>
                </a:lnTo>
                <a:lnTo>
                  <a:pt x="1777906" y="312419"/>
                </a:lnTo>
                <a:lnTo>
                  <a:pt x="1784256" y="312419"/>
                </a:lnTo>
                <a:lnTo>
                  <a:pt x="1782986" y="309879"/>
                </a:lnTo>
                <a:lnTo>
                  <a:pt x="1791876" y="304799"/>
                </a:lnTo>
                <a:lnTo>
                  <a:pt x="1779811" y="304799"/>
                </a:lnTo>
                <a:lnTo>
                  <a:pt x="1775366" y="295909"/>
                </a:lnTo>
                <a:close/>
                <a:moveTo>
                  <a:pt x="1821721" y="295909"/>
                </a:moveTo>
                <a:lnTo>
                  <a:pt x="1821721" y="306069"/>
                </a:lnTo>
                <a:lnTo>
                  <a:pt x="1808386" y="314959"/>
                </a:lnTo>
                <a:lnTo>
                  <a:pt x="1817594" y="314959"/>
                </a:lnTo>
                <a:lnTo>
                  <a:pt x="1824261" y="311149"/>
                </a:lnTo>
                <a:lnTo>
                  <a:pt x="1830611" y="311149"/>
                </a:lnTo>
                <a:lnTo>
                  <a:pt x="1829341" y="308609"/>
                </a:lnTo>
                <a:lnTo>
                  <a:pt x="1840009" y="303529"/>
                </a:lnTo>
                <a:lnTo>
                  <a:pt x="1826166" y="303529"/>
                </a:lnTo>
                <a:lnTo>
                  <a:pt x="1821721" y="295909"/>
                </a:lnTo>
                <a:close/>
                <a:moveTo>
                  <a:pt x="1515016" y="294639"/>
                </a:moveTo>
                <a:lnTo>
                  <a:pt x="1515016" y="306069"/>
                </a:lnTo>
                <a:lnTo>
                  <a:pt x="1501681" y="312419"/>
                </a:lnTo>
                <a:lnTo>
                  <a:pt x="1515016" y="312419"/>
                </a:lnTo>
                <a:lnTo>
                  <a:pt x="1517556" y="311149"/>
                </a:lnTo>
                <a:lnTo>
                  <a:pt x="1523906" y="311149"/>
                </a:lnTo>
                <a:lnTo>
                  <a:pt x="1522636" y="308609"/>
                </a:lnTo>
                <a:lnTo>
                  <a:pt x="1533304" y="303529"/>
                </a:lnTo>
                <a:lnTo>
                  <a:pt x="1520096" y="303529"/>
                </a:lnTo>
                <a:lnTo>
                  <a:pt x="1515016" y="294639"/>
                </a:lnTo>
                <a:close/>
                <a:moveTo>
                  <a:pt x="1588359" y="299719"/>
                </a:moveTo>
                <a:lnTo>
                  <a:pt x="1582326" y="299719"/>
                </a:lnTo>
                <a:lnTo>
                  <a:pt x="1589311" y="312419"/>
                </a:lnTo>
                <a:lnTo>
                  <a:pt x="1589311" y="302259"/>
                </a:lnTo>
                <a:lnTo>
                  <a:pt x="1588359" y="299719"/>
                </a:lnTo>
                <a:close/>
                <a:moveTo>
                  <a:pt x="1561371" y="293369"/>
                </a:moveTo>
                <a:lnTo>
                  <a:pt x="1561371" y="304799"/>
                </a:lnTo>
                <a:lnTo>
                  <a:pt x="1548036" y="311149"/>
                </a:lnTo>
                <a:lnTo>
                  <a:pt x="1561371" y="311149"/>
                </a:lnTo>
                <a:lnTo>
                  <a:pt x="1563911" y="309879"/>
                </a:lnTo>
                <a:lnTo>
                  <a:pt x="1570896" y="309879"/>
                </a:lnTo>
                <a:lnTo>
                  <a:pt x="1568991" y="306069"/>
                </a:lnTo>
                <a:lnTo>
                  <a:pt x="1577246" y="302259"/>
                </a:lnTo>
                <a:lnTo>
                  <a:pt x="1566451" y="302259"/>
                </a:lnTo>
                <a:lnTo>
                  <a:pt x="1561371" y="293369"/>
                </a:lnTo>
                <a:close/>
                <a:moveTo>
                  <a:pt x="1635031" y="298449"/>
                </a:moveTo>
                <a:lnTo>
                  <a:pt x="1628681" y="298449"/>
                </a:lnTo>
                <a:lnTo>
                  <a:pt x="1635666" y="311149"/>
                </a:lnTo>
                <a:lnTo>
                  <a:pt x="1635666" y="299719"/>
                </a:lnTo>
                <a:lnTo>
                  <a:pt x="1635031" y="298449"/>
                </a:lnTo>
                <a:close/>
                <a:moveTo>
                  <a:pt x="1374681" y="295909"/>
                </a:moveTo>
                <a:lnTo>
                  <a:pt x="1368331" y="295909"/>
                </a:lnTo>
                <a:lnTo>
                  <a:pt x="1375951" y="309879"/>
                </a:lnTo>
                <a:lnTo>
                  <a:pt x="1375951" y="298449"/>
                </a:lnTo>
                <a:lnTo>
                  <a:pt x="1374681" y="295909"/>
                </a:lnTo>
                <a:close/>
                <a:moveTo>
                  <a:pt x="1607726" y="292099"/>
                </a:moveTo>
                <a:lnTo>
                  <a:pt x="1607726" y="303529"/>
                </a:lnTo>
                <a:lnTo>
                  <a:pt x="1594391" y="309879"/>
                </a:lnTo>
                <a:lnTo>
                  <a:pt x="1607726" y="309879"/>
                </a:lnTo>
                <a:lnTo>
                  <a:pt x="1610266" y="308609"/>
                </a:lnTo>
                <a:lnTo>
                  <a:pt x="1617251" y="308609"/>
                </a:lnTo>
                <a:lnTo>
                  <a:pt x="1615346" y="304799"/>
                </a:lnTo>
                <a:lnTo>
                  <a:pt x="1623601" y="302259"/>
                </a:lnTo>
                <a:lnTo>
                  <a:pt x="1612806" y="302259"/>
                </a:lnTo>
                <a:lnTo>
                  <a:pt x="1607726" y="292099"/>
                </a:lnTo>
                <a:close/>
                <a:moveTo>
                  <a:pt x="1681069" y="297179"/>
                </a:moveTo>
                <a:lnTo>
                  <a:pt x="1675036" y="297179"/>
                </a:lnTo>
                <a:lnTo>
                  <a:pt x="1682021" y="309879"/>
                </a:lnTo>
                <a:lnTo>
                  <a:pt x="1682021" y="298449"/>
                </a:lnTo>
                <a:lnTo>
                  <a:pt x="1681069" y="297179"/>
                </a:lnTo>
                <a:close/>
                <a:moveTo>
                  <a:pt x="1847121" y="302259"/>
                </a:moveTo>
                <a:lnTo>
                  <a:pt x="1842676" y="302259"/>
                </a:lnTo>
                <a:lnTo>
                  <a:pt x="1847121" y="309879"/>
                </a:lnTo>
                <a:lnTo>
                  <a:pt x="1847121" y="302259"/>
                </a:lnTo>
                <a:close/>
                <a:moveTo>
                  <a:pt x="1393731" y="289559"/>
                </a:moveTo>
                <a:lnTo>
                  <a:pt x="1393731" y="299719"/>
                </a:lnTo>
                <a:lnTo>
                  <a:pt x="1380396" y="308609"/>
                </a:lnTo>
                <a:lnTo>
                  <a:pt x="1392461" y="308609"/>
                </a:lnTo>
                <a:lnTo>
                  <a:pt x="1396906" y="304799"/>
                </a:lnTo>
                <a:lnTo>
                  <a:pt x="1403256" y="304799"/>
                </a:lnTo>
                <a:lnTo>
                  <a:pt x="1401351" y="302259"/>
                </a:lnTo>
                <a:lnTo>
                  <a:pt x="1412019" y="297179"/>
                </a:lnTo>
                <a:lnTo>
                  <a:pt x="1398811" y="297179"/>
                </a:lnTo>
                <a:lnTo>
                  <a:pt x="1393731" y="289559"/>
                </a:lnTo>
                <a:close/>
                <a:moveTo>
                  <a:pt x="1421036" y="295909"/>
                </a:moveTo>
                <a:lnTo>
                  <a:pt x="1414686" y="295909"/>
                </a:lnTo>
                <a:lnTo>
                  <a:pt x="1422306" y="308609"/>
                </a:lnTo>
                <a:lnTo>
                  <a:pt x="1422306" y="297179"/>
                </a:lnTo>
                <a:lnTo>
                  <a:pt x="1421036" y="295909"/>
                </a:lnTo>
                <a:close/>
                <a:moveTo>
                  <a:pt x="1467391" y="293369"/>
                </a:moveTo>
                <a:lnTo>
                  <a:pt x="1461041" y="293369"/>
                </a:lnTo>
                <a:lnTo>
                  <a:pt x="1468661" y="308609"/>
                </a:lnTo>
                <a:lnTo>
                  <a:pt x="1468661" y="295909"/>
                </a:lnTo>
                <a:lnTo>
                  <a:pt x="1467391" y="293369"/>
                </a:lnTo>
                <a:close/>
                <a:moveTo>
                  <a:pt x="1654081" y="289559"/>
                </a:moveTo>
                <a:lnTo>
                  <a:pt x="1654081" y="302259"/>
                </a:lnTo>
                <a:lnTo>
                  <a:pt x="1640746" y="308609"/>
                </a:lnTo>
                <a:lnTo>
                  <a:pt x="1652811" y="308609"/>
                </a:lnTo>
                <a:lnTo>
                  <a:pt x="1656621" y="306069"/>
                </a:lnTo>
                <a:lnTo>
                  <a:pt x="1662971" y="306069"/>
                </a:lnTo>
                <a:lnTo>
                  <a:pt x="1661701" y="303529"/>
                </a:lnTo>
                <a:lnTo>
                  <a:pt x="1672496" y="298449"/>
                </a:lnTo>
                <a:lnTo>
                  <a:pt x="1659161" y="298449"/>
                </a:lnTo>
                <a:lnTo>
                  <a:pt x="1654081" y="289559"/>
                </a:lnTo>
                <a:close/>
                <a:moveTo>
                  <a:pt x="1700436" y="289559"/>
                </a:moveTo>
                <a:lnTo>
                  <a:pt x="1700436" y="302259"/>
                </a:lnTo>
                <a:lnTo>
                  <a:pt x="1687101" y="308609"/>
                </a:lnTo>
                <a:lnTo>
                  <a:pt x="1696309" y="308609"/>
                </a:lnTo>
                <a:lnTo>
                  <a:pt x="1702976" y="304799"/>
                </a:lnTo>
                <a:lnTo>
                  <a:pt x="1709326" y="304799"/>
                </a:lnTo>
                <a:lnTo>
                  <a:pt x="1708056" y="302259"/>
                </a:lnTo>
                <a:lnTo>
                  <a:pt x="1718851" y="297179"/>
                </a:lnTo>
                <a:lnTo>
                  <a:pt x="1705516" y="297179"/>
                </a:lnTo>
                <a:lnTo>
                  <a:pt x="1700436" y="289559"/>
                </a:lnTo>
                <a:close/>
                <a:moveTo>
                  <a:pt x="1727741" y="295909"/>
                </a:moveTo>
                <a:lnTo>
                  <a:pt x="1721391" y="295909"/>
                </a:lnTo>
                <a:lnTo>
                  <a:pt x="1728376" y="308609"/>
                </a:lnTo>
                <a:lnTo>
                  <a:pt x="1728376" y="297179"/>
                </a:lnTo>
                <a:lnTo>
                  <a:pt x="1727741" y="295909"/>
                </a:lnTo>
                <a:close/>
                <a:moveTo>
                  <a:pt x="1775366" y="295909"/>
                </a:moveTo>
                <a:lnTo>
                  <a:pt x="1767746" y="295909"/>
                </a:lnTo>
                <a:lnTo>
                  <a:pt x="1775366" y="308609"/>
                </a:lnTo>
                <a:lnTo>
                  <a:pt x="1775366" y="295909"/>
                </a:lnTo>
                <a:close/>
                <a:moveTo>
                  <a:pt x="1440086" y="287019"/>
                </a:moveTo>
                <a:lnTo>
                  <a:pt x="1440086" y="298449"/>
                </a:lnTo>
                <a:lnTo>
                  <a:pt x="1426751" y="306069"/>
                </a:lnTo>
                <a:lnTo>
                  <a:pt x="1438816" y="306069"/>
                </a:lnTo>
                <a:lnTo>
                  <a:pt x="1443261" y="303529"/>
                </a:lnTo>
                <a:lnTo>
                  <a:pt x="1449611" y="303529"/>
                </a:lnTo>
                <a:lnTo>
                  <a:pt x="1447706" y="302259"/>
                </a:lnTo>
                <a:lnTo>
                  <a:pt x="1457231" y="295909"/>
                </a:lnTo>
                <a:lnTo>
                  <a:pt x="1445166" y="295909"/>
                </a:lnTo>
                <a:lnTo>
                  <a:pt x="1440086" y="287019"/>
                </a:lnTo>
                <a:close/>
                <a:moveTo>
                  <a:pt x="1513746" y="292099"/>
                </a:moveTo>
                <a:lnTo>
                  <a:pt x="1508031" y="292099"/>
                </a:lnTo>
                <a:lnTo>
                  <a:pt x="1515016" y="306069"/>
                </a:lnTo>
                <a:lnTo>
                  <a:pt x="1515016" y="294639"/>
                </a:lnTo>
                <a:lnTo>
                  <a:pt x="1513746" y="292099"/>
                </a:lnTo>
                <a:close/>
                <a:moveTo>
                  <a:pt x="1746791" y="287019"/>
                </a:moveTo>
                <a:lnTo>
                  <a:pt x="1746791" y="298449"/>
                </a:lnTo>
                <a:lnTo>
                  <a:pt x="1733456" y="306069"/>
                </a:lnTo>
                <a:lnTo>
                  <a:pt x="1744886" y="306069"/>
                </a:lnTo>
                <a:lnTo>
                  <a:pt x="1749331" y="303529"/>
                </a:lnTo>
                <a:lnTo>
                  <a:pt x="1755681" y="303529"/>
                </a:lnTo>
                <a:lnTo>
                  <a:pt x="1754411" y="302259"/>
                </a:lnTo>
                <a:lnTo>
                  <a:pt x="1765206" y="295909"/>
                </a:lnTo>
                <a:lnTo>
                  <a:pt x="1751871" y="295909"/>
                </a:lnTo>
                <a:lnTo>
                  <a:pt x="1746791" y="287019"/>
                </a:lnTo>
                <a:close/>
                <a:moveTo>
                  <a:pt x="1820451" y="293369"/>
                </a:moveTo>
                <a:lnTo>
                  <a:pt x="1814101" y="293369"/>
                </a:lnTo>
                <a:lnTo>
                  <a:pt x="1821721" y="306069"/>
                </a:lnTo>
                <a:lnTo>
                  <a:pt x="1821721" y="295909"/>
                </a:lnTo>
                <a:lnTo>
                  <a:pt x="1820451" y="293369"/>
                </a:lnTo>
                <a:close/>
                <a:moveTo>
                  <a:pt x="1347376" y="289559"/>
                </a:moveTo>
                <a:lnTo>
                  <a:pt x="1347376" y="302259"/>
                </a:lnTo>
                <a:lnTo>
                  <a:pt x="1340391" y="304799"/>
                </a:lnTo>
                <a:lnTo>
                  <a:pt x="1355631" y="304799"/>
                </a:lnTo>
                <a:lnTo>
                  <a:pt x="1354996" y="303529"/>
                </a:lnTo>
                <a:lnTo>
                  <a:pt x="1363886" y="298449"/>
                </a:lnTo>
                <a:lnTo>
                  <a:pt x="1352456" y="298449"/>
                </a:lnTo>
                <a:lnTo>
                  <a:pt x="1347376" y="289559"/>
                </a:lnTo>
                <a:close/>
                <a:moveTo>
                  <a:pt x="1487076" y="285749"/>
                </a:moveTo>
                <a:lnTo>
                  <a:pt x="1487076" y="297179"/>
                </a:lnTo>
                <a:lnTo>
                  <a:pt x="1473741" y="304799"/>
                </a:lnTo>
                <a:lnTo>
                  <a:pt x="1485171" y="304799"/>
                </a:lnTo>
                <a:lnTo>
                  <a:pt x="1489616" y="302259"/>
                </a:lnTo>
                <a:lnTo>
                  <a:pt x="1495966" y="302259"/>
                </a:lnTo>
                <a:lnTo>
                  <a:pt x="1494061" y="299719"/>
                </a:lnTo>
                <a:lnTo>
                  <a:pt x="1502951" y="295909"/>
                </a:lnTo>
                <a:lnTo>
                  <a:pt x="1491521" y="295909"/>
                </a:lnTo>
                <a:lnTo>
                  <a:pt x="1487076" y="285749"/>
                </a:lnTo>
                <a:close/>
                <a:moveTo>
                  <a:pt x="1560101" y="290829"/>
                </a:moveTo>
                <a:lnTo>
                  <a:pt x="1554386" y="290829"/>
                </a:lnTo>
                <a:lnTo>
                  <a:pt x="1561371" y="304799"/>
                </a:lnTo>
                <a:lnTo>
                  <a:pt x="1561371" y="293369"/>
                </a:lnTo>
                <a:lnTo>
                  <a:pt x="1560101" y="290829"/>
                </a:lnTo>
                <a:close/>
                <a:moveTo>
                  <a:pt x="1793146" y="285749"/>
                </a:moveTo>
                <a:lnTo>
                  <a:pt x="1793146" y="297179"/>
                </a:lnTo>
                <a:lnTo>
                  <a:pt x="1779811" y="304799"/>
                </a:lnTo>
                <a:lnTo>
                  <a:pt x="1791876" y="304799"/>
                </a:lnTo>
                <a:lnTo>
                  <a:pt x="1795686" y="302259"/>
                </a:lnTo>
                <a:lnTo>
                  <a:pt x="1802036" y="302259"/>
                </a:lnTo>
                <a:lnTo>
                  <a:pt x="1800766" y="299719"/>
                </a:lnTo>
                <a:lnTo>
                  <a:pt x="1811561" y="295909"/>
                </a:lnTo>
                <a:lnTo>
                  <a:pt x="1798226" y="295909"/>
                </a:lnTo>
                <a:lnTo>
                  <a:pt x="1793146" y="285749"/>
                </a:lnTo>
                <a:close/>
                <a:moveTo>
                  <a:pt x="1533431" y="284479"/>
                </a:moveTo>
                <a:lnTo>
                  <a:pt x="1533431" y="295909"/>
                </a:lnTo>
                <a:lnTo>
                  <a:pt x="1520096" y="303529"/>
                </a:lnTo>
                <a:lnTo>
                  <a:pt x="1533304" y="303529"/>
                </a:lnTo>
                <a:lnTo>
                  <a:pt x="1535971" y="302259"/>
                </a:lnTo>
                <a:lnTo>
                  <a:pt x="1542956" y="302259"/>
                </a:lnTo>
                <a:lnTo>
                  <a:pt x="1541051" y="298449"/>
                </a:lnTo>
                <a:lnTo>
                  <a:pt x="1549941" y="293369"/>
                </a:lnTo>
                <a:lnTo>
                  <a:pt x="1537876" y="293369"/>
                </a:lnTo>
                <a:lnTo>
                  <a:pt x="1533431" y="284479"/>
                </a:lnTo>
                <a:close/>
                <a:moveTo>
                  <a:pt x="1607091" y="289559"/>
                </a:moveTo>
                <a:lnTo>
                  <a:pt x="1600741" y="289559"/>
                </a:lnTo>
                <a:lnTo>
                  <a:pt x="1607726" y="303529"/>
                </a:lnTo>
                <a:lnTo>
                  <a:pt x="1607726" y="292099"/>
                </a:lnTo>
                <a:lnTo>
                  <a:pt x="1607091" y="289559"/>
                </a:lnTo>
                <a:close/>
                <a:moveTo>
                  <a:pt x="1839501" y="284479"/>
                </a:moveTo>
                <a:lnTo>
                  <a:pt x="1839501" y="295909"/>
                </a:lnTo>
                <a:lnTo>
                  <a:pt x="1826166" y="303529"/>
                </a:lnTo>
                <a:lnTo>
                  <a:pt x="1840009" y="303529"/>
                </a:lnTo>
                <a:lnTo>
                  <a:pt x="1842676" y="302259"/>
                </a:lnTo>
                <a:lnTo>
                  <a:pt x="1847121" y="302259"/>
                </a:lnTo>
                <a:lnTo>
                  <a:pt x="1847121" y="293369"/>
                </a:lnTo>
                <a:lnTo>
                  <a:pt x="1844581" y="293369"/>
                </a:lnTo>
                <a:lnTo>
                  <a:pt x="1839501" y="284479"/>
                </a:lnTo>
                <a:close/>
                <a:moveTo>
                  <a:pt x="1347376" y="289559"/>
                </a:moveTo>
                <a:lnTo>
                  <a:pt x="1340391" y="289559"/>
                </a:lnTo>
                <a:lnTo>
                  <a:pt x="1347376" y="302259"/>
                </a:lnTo>
                <a:lnTo>
                  <a:pt x="1347376" y="289559"/>
                </a:lnTo>
                <a:close/>
                <a:moveTo>
                  <a:pt x="1579786" y="283209"/>
                </a:moveTo>
                <a:lnTo>
                  <a:pt x="1579786" y="295909"/>
                </a:lnTo>
                <a:lnTo>
                  <a:pt x="1566451" y="302259"/>
                </a:lnTo>
                <a:lnTo>
                  <a:pt x="1577246" y="302259"/>
                </a:lnTo>
                <a:lnTo>
                  <a:pt x="1582326" y="299719"/>
                </a:lnTo>
                <a:lnTo>
                  <a:pt x="1588359" y="299719"/>
                </a:lnTo>
                <a:lnTo>
                  <a:pt x="1587406" y="297179"/>
                </a:lnTo>
                <a:lnTo>
                  <a:pt x="1596296" y="292099"/>
                </a:lnTo>
                <a:lnTo>
                  <a:pt x="1584866" y="292099"/>
                </a:lnTo>
                <a:lnTo>
                  <a:pt x="1579786" y="283209"/>
                </a:lnTo>
                <a:close/>
                <a:moveTo>
                  <a:pt x="1626141" y="281939"/>
                </a:moveTo>
                <a:lnTo>
                  <a:pt x="1626141" y="293369"/>
                </a:lnTo>
                <a:lnTo>
                  <a:pt x="1612806" y="302259"/>
                </a:lnTo>
                <a:lnTo>
                  <a:pt x="1623601" y="302259"/>
                </a:lnTo>
                <a:lnTo>
                  <a:pt x="1628681" y="298449"/>
                </a:lnTo>
                <a:lnTo>
                  <a:pt x="1635031" y="298449"/>
                </a:lnTo>
                <a:lnTo>
                  <a:pt x="1633761" y="295909"/>
                </a:lnTo>
                <a:lnTo>
                  <a:pt x="1644429" y="290829"/>
                </a:lnTo>
                <a:lnTo>
                  <a:pt x="1631221" y="290829"/>
                </a:lnTo>
                <a:lnTo>
                  <a:pt x="1626141" y="281939"/>
                </a:lnTo>
                <a:close/>
                <a:moveTo>
                  <a:pt x="1654081" y="289559"/>
                </a:moveTo>
                <a:lnTo>
                  <a:pt x="1647096" y="289559"/>
                </a:lnTo>
                <a:lnTo>
                  <a:pt x="1654081" y="302259"/>
                </a:lnTo>
                <a:lnTo>
                  <a:pt x="1654081" y="289559"/>
                </a:lnTo>
                <a:close/>
                <a:moveTo>
                  <a:pt x="1699484" y="287019"/>
                </a:moveTo>
                <a:lnTo>
                  <a:pt x="1693451" y="287019"/>
                </a:lnTo>
                <a:lnTo>
                  <a:pt x="1700436" y="302259"/>
                </a:lnTo>
                <a:lnTo>
                  <a:pt x="1700436" y="289559"/>
                </a:lnTo>
                <a:lnTo>
                  <a:pt x="1699484" y="287019"/>
                </a:lnTo>
                <a:close/>
                <a:moveTo>
                  <a:pt x="1849026" y="168909"/>
                </a:moveTo>
                <a:lnTo>
                  <a:pt x="1849026" y="292099"/>
                </a:lnTo>
                <a:lnTo>
                  <a:pt x="1848391" y="292099"/>
                </a:lnTo>
                <a:lnTo>
                  <a:pt x="1848391" y="302259"/>
                </a:lnTo>
                <a:lnTo>
                  <a:pt x="1870934" y="302259"/>
                </a:lnTo>
                <a:lnTo>
                  <a:pt x="1871145" y="299719"/>
                </a:lnTo>
                <a:lnTo>
                  <a:pt x="1871251" y="293369"/>
                </a:lnTo>
                <a:lnTo>
                  <a:pt x="1872394" y="281939"/>
                </a:lnTo>
                <a:lnTo>
                  <a:pt x="1872521" y="274319"/>
                </a:lnTo>
                <a:lnTo>
                  <a:pt x="1870616" y="257809"/>
                </a:lnTo>
                <a:lnTo>
                  <a:pt x="1870616" y="251459"/>
                </a:lnTo>
                <a:lnTo>
                  <a:pt x="1869981" y="247649"/>
                </a:lnTo>
                <a:lnTo>
                  <a:pt x="1868711" y="232409"/>
                </a:lnTo>
                <a:lnTo>
                  <a:pt x="1868076" y="229869"/>
                </a:lnTo>
                <a:lnTo>
                  <a:pt x="1868076" y="228599"/>
                </a:lnTo>
                <a:lnTo>
                  <a:pt x="1858551" y="190499"/>
                </a:lnTo>
                <a:lnTo>
                  <a:pt x="1850296" y="171449"/>
                </a:lnTo>
                <a:lnTo>
                  <a:pt x="1849026" y="168909"/>
                </a:lnTo>
                <a:close/>
                <a:moveTo>
                  <a:pt x="1392779" y="287019"/>
                </a:moveTo>
                <a:lnTo>
                  <a:pt x="1386746" y="287019"/>
                </a:lnTo>
                <a:lnTo>
                  <a:pt x="1393731" y="299719"/>
                </a:lnTo>
                <a:lnTo>
                  <a:pt x="1393731" y="289559"/>
                </a:lnTo>
                <a:lnTo>
                  <a:pt x="1392779" y="287019"/>
                </a:lnTo>
                <a:close/>
                <a:moveTo>
                  <a:pt x="1365791" y="279399"/>
                </a:moveTo>
                <a:lnTo>
                  <a:pt x="1365791" y="292099"/>
                </a:lnTo>
                <a:lnTo>
                  <a:pt x="1352456" y="298449"/>
                </a:lnTo>
                <a:lnTo>
                  <a:pt x="1363886" y="298449"/>
                </a:lnTo>
                <a:lnTo>
                  <a:pt x="1368331" y="295909"/>
                </a:lnTo>
                <a:lnTo>
                  <a:pt x="1374681" y="295909"/>
                </a:lnTo>
                <a:lnTo>
                  <a:pt x="1373411" y="293369"/>
                </a:lnTo>
                <a:lnTo>
                  <a:pt x="1384206" y="289559"/>
                </a:lnTo>
                <a:lnTo>
                  <a:pt x="1370871" y="289559"/>
                </a:lnTo>
                <a:lnTo>
                  <a:pt x="1365791" y="279399"/>
                </a:lnTo>
                <a:close/>
                <a:moveTo>
                  <a:pt x="1439451" y="285749"/>
                </a:moveTo>
                <a:lnTo>
                  <a:pt x="1433101" y="285749"/>
                </a:lnTo>
                <a:lnTo>
                  <a:pt x="1440086" y="298449"/>
                </a:lnTo>
                <a:lnTo>
                  <a:pt x="1440086" y="287019"/>
                </a:lnTo>
                <a:lnTo>
                  <a:pt x="1439451" y="285749"/>
                </a:lnTo>
                <a:close/>
                <a:moveTo>
                  <a:pt x="1672496" y="280669"/>
                </a:moveTo>
                <a:lnTo>
                  <a:pt x="1672496" y="292099"/>
                </a:lnTo>
                <a:lnTo>
                  <a:pt x="1659161" y="298449"/>
                </a:lnTo>
                <a:lnTo>
                  <a:pt x="1672496" y="298449"/>
                </a:lnTo>
                <a:lnTo>
                  <a:pt x="1675036" y="297179"/>
                </a:lnTo>
                <a:lnTo>
                  <a:pt x="1681069" y="297179"/>
                </a:lnTo>
                <a:lnTo>
                  <a:pt x="1680116" y="295909"/>
                </a:lnTo>
                <a:lnTo>
                  <a:pt x="1689641" y="289559"/>
                </a:lnTo>
                <a:lnTo>
                  <a:pt x="1677576" y="289559"/>
                </a:lnTo>
                <a:lnTo>
                  <a:pt x="1672496" y="280669"/>
                </a:lnTo>
                <a:close/>
                <a:moveTo>
                  <a:pt x="1746156" y="285749"/>
                </a:moveTo>
                <a:lnTo>
                  <a:pt x="1739806" y="285749"/>
                </a:lnTo>
                <a:lnTo>
                  <a:pt x="1746791" y="298449"/>
                </a:lnTo>
                <a:lnTo>
                  <a:pt x="1746791" y="287019"/>
                </a:lnTo>
                <a:lnTo>
                  <a:pt x="1746156" y="285749"/>
                </a:lnTo>
                <a:close/>
                <a:moveTo>
                  <a:pt x="1848391" y="292099"/>
                </a:moveTo>
                <a:lnTo>
                  <a:pt x="1847121" y="293369"/>
                </a:lnTo>
                <a:lnTo>
                  <a:pt x="1847121" y="298449"/>
                </a:lnTo>
                <a:lnTo>
                  <a:pt x="1848391" y="298449"/>
                </a:lnTo>
                <a:lnTo>
                  <a:pt x="1848391" y="292099"/>
                </a:lnTo>
                <a:close/>
                <a:moveTo>
                  <a:pt x="1412146" y="278129"/>
                </a:moveTo>
                <a:lnTo>
                  <a:pt x="1412146" y="289559"/>
                </a:lnTo>
                <a:lnTo>
                  <a:pt x="1398811" y="297179"/>
                </a:lnTo>
                <a:lnTo>
                  <a:pt x="1412019" y="297179"/>
                </a:lnTo>
                <a:lnTo>
                  <a:pt x="1414686" y="295909"/>
                </a:lnTo>
                <a:lnTo>
                  <a:pt x="1421036" y="295909"/>
                </a:lnTo>
                <a:lnTo>
                  <a:pt x="1419766" y="292099"/>
                </a:lnTo>
                <a:lnTo>
                  <a:pt x="1430561" y="287019"/>
                </a:lnTo>
                <a:lnTo>
                  <a:pt x="1417226" y="287019"/>
                </a:lnTo>
                <a:lnTo>
                  <a:pt x="1412146" y="278129"/>
                </a:lnTo>
                <a:close/>
                <a:moveTo>
                  <a:pt x="1486441" y="284479"/>
                </a:moveTo>
                <a:lnTo>
                  <a:pt x="1479456" y="284479"/>
                </a:lnTo>
                <a:lnTo>
                  <a:pt x="1487076" y="297179"/>
                </a:lnTo>
                <a:lnTo>
                  <a:pt x="1487076" y="285749"/>
                </a:lnTo>
                <a:lnTo>
                  <a:pt x="1486441" y="284479"/>
                </a:lnTo>
                <a:close/>
                <a:moveTo>
                  <a:pt x="1718851" y="279399"/>
                </a:moveTo>
                <a:lnTo>
                  <a:pt x="1718851" y="290829"/>
                </a:lnTo>
                <a:lnTo>
                  <a:pt x="1705516" y="297179"/>
                </a:lnTo>
                <a:lnTo>
                  <a:pt x="1718851" y="297179"/>
                </a:lnTo>
                <a:lnTo>
                  <a:pt x="1721391" y="295909"/>
                </a:lnTo>
                <a:lnTo>
                  <a:pt x="1727741" y="295909"/>
                </a:lnTo>
                <a:lnTo>
                  <a:pt x="1726471" y="293369"/>
                </a:lnTo>
                <a:lnTo>
                  <a:pt x="1733139" y="289559"/>
                </a:lnTo>
                <a:lnTo>
                  <a:pt x="1723931" y="289559"/>
                </a:lnTo>
                <a:lnTo>
                  <a:pt x="1718851" y="279399"/>
                </a:lnTo>
                <a:close/>
                <a:moveTo>
                  <a:pt x="1792194" y="284479"/>
                </a:moveTo>
                <a:lnTo>
                  <a:pt x="1786161" y="284479"/>
                </a:lnTo>
                <a:lnTo>
                  <a:pt x="1793146" y="297179"/>
                </a:lnTo>
                <a:lnTo>
                  <a:pt x="1793146" y="285749"/>
                </a:lnTo>
                <a:lnTo>
                  <a:pt x="1792194" y="284479"/>
                </a:lnTo>
                <a:close/>
                <a:moveTo>
                  <a:pt x="1458501" y="276859"/>
                </a:moveTo>
                <a:lnTo>
                  <a:pt x="1458501" y="289559"/>
                </a:lnTo>
                <a:lnTo>
                  <a:pt x="1445166" y="295909"/>
                </a:lnTo>
                <a:lnTo>
                  <a:pt x="1457231" y="295909"/>
                </a:lnTo>
                <a:lnTo>
                  <a:pt x="1461041" y="293369"/>
                </a:lnTo>
                <a:lnTo>
                  <a:pt x="1467391" y="293369"/>
                </a:lnTo>
                <a:lnTo>
                  <a:pt x="1466121" y="290829"/>
                </a:lnTo>
                <a:lnTo>
                  <a:pt x="1476916" y="285749"/>
                </a:lnTo>
                <a:lnTo>
                  <a:pt x="1463581" y="285749"/>
                </a:lnTo>
                <a:lnTo>
                  <a:pt x="1458501" y="276859"/>
                </a:lnTo>
                <a:close/>
                <a:moveTo>
                  <a:pt x="1504856" y="276859"/>
                </a:moveTo>
                <a:lnTo>
                  <a:pt x="1504856" y="287019"/>
                </a:lnTo>
                <a:lnTo>
                  <a:pt x="1491521" y="295909"/>
                </a:lnTo>
                <a:lnTo>
                  <a:pt x="1502951" y="295909"/>
                </a:lnTo>
                <a:lnTo>
                  <a:pt x="1508031" y="292099"/>
                </a:lnTo>
                <a:lnTo>
                  <a:pt x="1513746" y="292099"/>
                </a:lnTo>
                <a:lnTo>
                  <a:pt x="1512476" y="289559"/>
                </a:lnTo>
                <a:lnTo>
                  <a:pt x="1523271" y="284479"/>
                </a:lnTo>
                <a:lnTo>
                  <a:pt x="1509936" y="284479"/>
                </a:lnTo>
                <a:lnTo>
                  <a:pt x="1504856" y="276859"/>
                </a:lnTo>
                <a:close/>
                <a:moveTo>
                  <a:pt x="1532796" y="283209"/>
                </a:moveTo>
                <a:lnTo>
                  <a:pt x="1525811" y="283209"/>
                </a:lnTo>
                <a:lnTo>
                  <a:pt x="1533431" y="295909"/>
                </a:lnTo>
                <a:lnTo>
                  <a:pt x="1533431" y="284479"/>
                </a:lnTo>
                <a:lnTo>
                  <a:pt x="1532796" y="283209"/>
                </a:lnTo>
                <a:close/>
                <a:moveTo>
                  <a:pt x="1578516" y="280669"/>
                </a:moveTo>
                <a:lnTo>
                  <a:pt x="1572166" y="280669"/>
                </a:lnTo>
                <a:lnTo>
                  <a:pt x="1579786" y="295909"/>
                </a:lnTo>
                <a:lnTo>
                  <a:pt x="1579786" y="283209"/>
                </a:lnTo>
                <a:lnTo>
                  <a:pt x="1578516" y="280669"/>
                </a:lnTo>
                <a:close/>
                <a:moveTo>
                  <a:pt x="1765206" y="278129"/>
                </a:moveTo>
                <a:lnTo>
                  <a:pt x="1765206" y="289559"/>
                </a:lnTo>
                <a:lnTo>
                  <a:pt x="1751871" y="295909"/>
                </a:lnTo>
                <a:lnTo>
                  <a:pt x="1774096" y="295909"/>
                </a:lnTo>
                <a:lnTo>
                  <a:pt x="1772826" y="292099"/>
                </a:lnTo>
                <a:lnTo>
                  <a:pt x="1781716" y="287019"/>
                </a:lnTo>
                <a:lnTo>
                  <a:pt x="1770286" y="287019"/>
                </a:lnTo>
                <a:lnTo>
                  <a:pt x="1765206" y="278129"/>
                </a:lnTo>
                <a:close/>
                <a:moveTo>
                  <a:pt x="1811561" y="276859"/>
                </a:moveTo>
                <a:lnTo>
                  <a:pt x="1811561" y="289559"/>
                </a:lnTo>
                <a:lnTo>
                  <a:pt x="1798226" y="295909"/>
                </a:lnTo>
                <a:lnTo>
                  <a:pt x="1811561" y="295909"/>
                </a:lnTo>
                <a:lnTo>
                  <a:pt x="1814101" y="293369"/>
                </a:lnTo>
                <a:lnTo>
                  <a:pt x="1820451" y="293369"/>
                </a:lnTo>
                <a:lnTo>
                  <a:pt x="1819181" y="290829"/>
                </a:lnTo>
                <a:lnTo>
                  <a:pt x="1828071" y="285749"/>
                </a:lnTo>
                <a:lnTo>
                  <a:pt x="1816641" y="285749"/>
                </a:lnTo>
                <a:lnTo>
                  <a:pt x="1811561" y="276859"/>
                </a:lnTo>
                <a:close/>
                <a:moveTo>
                  <a:pt x="1838866" y="283209"/>
                </a:moveTo>
                <a:lnTo>
                  <a:pt x="1832516" y="283209"/>
                </a:lnTo>
                <a:lnTo>
                  <a:pt x="1839501" y="295909"/>
                </a:lnTo>
                <a:lnTo>
                  <a:pt x="1839501" y="284479"/>
                </a:lnTo>
                <a:lnTo>
                  <a:pt x="1838866" y="283209"/>
                </a:lnTo>
                <a:close/>
                <a:moveTo>
                  <a:pt x="1551211" y="274319"/>
                </a:moveTo>
                <a:lnTo>
                  <a:pt x="1551211" y="285749"/>
                </a:lnTo>
                <a:lnTo>
                  <a:pt x="1537876" y="293369"/>
                </a:lnTo>
                <a:lnTo>
                  <a:pt x="1549941" y="293369"/>
                </a:lnTo>
                <a:lnTo>
                  <a:pt x="1554386" y="290829"/>
                </a:lnTo>
                <a:lnTo>
                  <a:pt x="1560101" y="290829"/>
                </a:lnTo>
                <a:lnTo>
                  <a:pt x="1558831" y="289559"/>
                </a:lnTo>
                <a:lnTo>
                  <a:pt x="1568356" y="283209"/>
                </a:lnTo>
                <a:lnTo>
                  <a:pt x="1556291" y="283209"/>
                </a:lnTo>
                <a:lnTo>
                  <a:pt x="1551211" y="274319"/>
                </a:lnTo>
                <a:close/>
                <a:moveTo>
                  <a:pt x="1624871" y="279399"/>
                </a:moveTo>
                <a:lnTo>
                  <a:pt x="1619156" y="279399"/>
                </a:lnTo>
                <a:lnTo>
                  <a:pt x="1626141" y="293369"/>
                </a:lnTo>
                <a:lnTo>
                  <a:pt x="1626141" y="281939"/>
                </a:lnTo>
                <a:lnTo>
                  <a:pt x="1624871" y="279399"/>
                </a:lnTo>
                <a:close/>
                <a:moveTo>
                  <a:pt x="1364839" y="278129"/>
                </a:moveTo>
                <a:lnTo>
                  <a:pt x="1358806" y="278129"/>
                </a:lnTo>
                <a:lnTo>
                  <a:pt x="1365791" y="292099"/>
                </a:lnTo>
                <a:lnTo>
                  <a:pt x="1365791" y="279399"/>
                </a:lnTo>
                <a:lnTo>
                  <a:pt x="1364839" y="278129"/>
                </a:lnTo>
                <a:close/>
                <a:moveTo>
                  <a:pt x="1598201" y="273049"/>
                </a:moveTo>
                <a:lnTo>
                  <a:pt x="1598201" y="284479"/>
                </a:lnTo>
                <a:lnTo>
                  <a:pt x="1584866" y="292099"/>
                </a:lnTo>
                <a:lnTo>
                  <a:pt x="1596296" y="292099"/>
                </a:lnTo>
                <a:lnTo>
                  <a:pt x="1600741" y="289559"/>
                </a:lnTo>
                <a:lnTo>
                  <a:pt x="1607091" y="289559"/>
                </a:lnTo>
                <a:lnTo>
                  <a:pt x="1605186" y="287019"/>
                </a:lnTo>
                <a:lnTo>
                  <a:pt x="1614076" y="283209"/>
                </a:lnTo>
                <a:lnTo>
                  <a:pt x="1602646" y="283209"/>
                </a:lnTo>
                <a:lnTo>
                  <a:pt x="1598201" y="273049"/>
                </a:lnTo>
                <a:close/>
                <a:moveTo>
                  <a:pt x="1671226" y="278129"/>
                </a:moveTo>
                <a:lnTo>
                  <a:pt x="1665511" y="278129"/>
                </a:lnTo>
                <a:lnTo>
                  <a:pt x="1672496" y="292099"/>
                </a:lnTo>
                <a:lnTo>
                  <a:pt x="1672496" y="280669"/>
                </a:lnTo>
                <a:lnTo>
                  <a:pt x="1671226" y="278129"/>
                </a:lnTo>
                <a:close/>
                <a:moveTo>
                  <a:pt x="1644556" y="271779"/>
                </a:moveTo>
                <a:lnTo>
                  <a:pt x="1644556" y="283209"/>
                </a:lnTo>
                <a:lnTo>
                  <a:pt x="1631221" y="290829"/>
                </a:lnTo>
                <a:lnTo>
                  <a:pt x="1644429" y="290829"/>
                </a:lnTo>
                <a:lnTo>
                  <a:pt x="1647096" y="289559"/>
                </a:lnTo>
                <a:lnTo>
                  <a:pt x="1654081" y="289559"/>
                </a:lnTo>
                <a:lnTo>
                  <a:pt x="1652176" y="285749"/>
                </a:lnTo>
                <a:lnTo>
                  <a:pt x="1661066" y="280669"/>
                </a:lnTo>
                <a:lnTo>
                  <a:pt x="1649001" y="280669"/>
                </a:lnTo>
                <a:lnTo>
                  <a:pt x="1644556" y="271779"/>
                </a:lnTo>
                <a:close/>
                <a:moveTo>
                  <a:pt x="1718216" y="276859"/>
                </a:moveTo>
                <a:lnTo>
                  <a:pt x="1711866" y="276859"/>
                </a:lnTo>
                <a:lnTo>
                  <a:pt x="1718851" y="290829"/>
                </a:lnTo>
                <a:lnTo>
                  <a:pt x="1718851" y="279399"/>
                </a:lnTo>
                <a:lnTo>
                  <a:pt x="1718216" y="276859"/>
                </a:lnTo>
                <a:close/>
                <a:moveTo>
                  <a:pt x="1384206" y="270509"/>
                </a:moveTo>
                <a:lnTo>
                  <a:pt x="1384206" y="283209"/>
                </a:lnTo>
                <a:lnTo>
                  <a:pt x="1370871" y="289559"/>
                </a:lnTo>
                <a:lnTo>
                  <a:pt x="1384206" y="289559"/>
                </a:lnTo>
                <a:lnTo>
                  <a:pt x="1386746" y="287019"/>
                </a:lnTo>
                <a:lnTo>
                  <a:pt x="1392779" y="287019"/>
                </a:lnTo>
                <a:lnTo>
                  <a:pt x="1391826" y="284479"/>
                </a:lnTo>
                <a:lnTo>
                  <a:pt x="1400716" y="279399"/>
                </a:lnTo>
                <a:lnTo>
                  <a:pt x="1389286" y="279399"/>
                </a:lnTo>
                <a:lnTo>
                  <a:pt x="1384206" y="270509"/>
                </a:lnTo>
                <a:close/>
                <a:moveTo>
                  <a:pt x="1411511" y="276859"/>
                </a:moveTo>
                <a:lnTo>
                  <a:pt x="1405161" y="276859"/>
                </a:lnTo>
                <a:lnTo>
                  <a:pt x="1412146" y="289559"/>
                </a:lnTo>
                <a:lnTo>
                  <a:pt x="1412146" y="278129"/>
                </a:lnTo>
                <a:lnTo>
                  <a:pt x="1411511" y="276859"/>
                </a:lnTo>
                <a:close/>
                <a:moveTo>
                  <a:pt x="1458501" y="276859"/>
                </a:moveTo>
                <a:lnTo>
                  <a:pt x="1451516" y="276859"/>
                </a:lnTo>
                <a:lnTo>
                  <a:pt x="1458501" y="289559"/>
                </a:lnTo>
                <a:lnTo>
                  <a:pt x="1458501" y="276859"/>
                </a:lnTo>
                <a:close/>
                <a:moveTo>
                  <a:pt x="1690911" y="270509"/>
                </a:moveTo>
                <a:lnTo>
                  <a:pt x="1690911" y="283209"/>
                </a:lnTo>
                <a:lnTo>
                  <a:pt x="1677576" y="289559"/>
                </a:lnTo>
                <a:lnTo>
                  <a:pt x="1689641" y="289559"/>
                </a:lnTo>
                <a:lnTo>
                  <a:pt x="1693451" y="287019"/>
                </a:lnTo>
                <a:lnTo>
                  <a:pt x="1699484" y="287019"/>
                </a:lnTo>
                <a:lnTo>
                  <a:pt x="1698531" y="284479"/>
                </a:lnTo>
                <a:lnTo>
                  <a:pt x="1707421" y="279399"/>
                </a:lnTo>
                <a:lnTo>
                  <a:pt x="1695991" y="279399"/>
                </a:lnTo>
                <a:lnTo>
                  <a:pt x="1690911" y="270509"/>
                </a:lnTo>
                <a:close/>
                <a:moveTo>
                  <a:pt x="1737266" y="269239"/>
                </a:moveTo>
                <a:lnTo>
                  <a:pt x="1737266" y="280669"/>
                </a:lnTo>
                <a:lnTo>
                  <a:pt x="1723931" y="289559"/>
                </a:lnTo>
                <a:lnTo>
                  <a:pt x="1733139" y="289559"/>
                </a:lnTo>
                <a:lnTo>
                  <a:pt x="1739806" y="285749"/>
                </a:lnTo>
                <a:lnTo>
                  <a:pt x="1746156" y="285749"/>
                </a:lnTo>
                <a:lnTo>
                  <a:pt x="1744886" y="283209"/>
                </a:lnTo>
                <a:lnTo>
                  <a:pt x="1755554" y="278129"/>
                </a:lnTo>
                <a:lnTo>
                  <a:pt x="1742346" y="278129"/>
                </a:lnTo>
                <a:lnTo>
                  <a:pt x="1737266" y="269239"/>
                </a:lnTo>
                <a:close/>
                <a:moveTo>
                  <a:pt x="1764571" y="276859"/>
                </a:moveTo>
                <a:lnTo>
                  <a:pt x="1758221" y="276859"/>
                </a:lnTo>
                <a:lnTo>
                  <a:pt x="1765206" y="289559"/>
                </a:lnTo>
                <a:lnTo>
                  <a:pt x="1765206" y="278129"/>
                </a:lnTo>
                <a:lnTo>
                  <a:pt x="1764571" y="276859"/>
                </a:lnTo>
                <a:close/>
                <a:moveTo>
                  <a:pt x="1810926" y="274319"/>
                </a:moveTo>
                <a:lnTo>
                  <a:pt x="1804576" y="274319"/>
                </a:lnTo>
                <a:lnTo>
                  <a:pt x="1811561" y="289559"/>
                </a:lnTo>
                <a:lnTo>
                  <a:pt x="1811561" y="276859"/>
                </a:lnTo>
                <a:lnTo>
                  <a:pt x="1810926" y="274319"/>
                </a:lnTo>
                <a:close/>
                <a:moveTo>
                  <a:pt x="1430561" y="269239"/>
                </a:moveTo>
                <a:lnTo>
                  <a:pt x="1430561" y="280669"/>
                </a:lnTo>
                <a:lnTo>
                  <a:pt x="1417226" y="287019"/>
                </a:lnTo>
                <a:lnTo>
                  <a:pt x="1430561" y="287019"/>
                </a:lnTo>
                <a:lnTo>
                  <a:pt x="1433101" y="285749"/>
                </a:lnTo>
                <a:lnTo>
                  <a:pt x="1439451" y="285749"/>
                </a:lnTo>
                <a:lnTo>
                  <a:pt x="1438181" y="283209"/>
                </a:lnTo>
                <a:lnTo>
                  <a:pt x="1448849" y="278129"/>
                </a:lnTo>
                <a:lnTo>
                  <a:pt x="1435641" y="278129"/>
                </a:lnTo>
                <a:lnTo>
                  <a:pt x="1430561" y="269239"/>
                </a:lnTo>
                <a:close/>
                <a:moveTo>
                  <a:pt x="1503904" y="274319"/>
                </a:moveTo>
                <a:lnTo>
                  <a:pt x="1497871" y="274319"/>
                </a:lnTo>
                <a:lnTo>
                  <a:pt x="1504856" y="287019"/>
                </a:lnTo>
                <a:lnTo>
                  <a:pt x="1504856" y="276859"/>
                </a:lnTo>
                <a:lnTo>
                  <a:pt x="1503904" y="274319"/>
                </a:lnTo>
                <a:close/>
                <a:moveTo>
                  <a:pt x="1783621" y="267969"/>
                </a:moveTo>
                <a:lnTo>
                  <a:pt x="1783621" y="279399"/>
                </a:lnTo>
                <a:lnTo>
                  <a:pt x="1770286" y="287019"/>
                </a:lnTo>
                <a:lnTo>
                  <a:pt x="1781716" y="287019"/>
                </a:lnTo>
                <a:lnTo>
                  <a:pt x="1786161" y="284479"/>
                </a:lnTo>
                <a:lnTo>
                  <a:pt x="1792194" y="284479"/>
                </a:lnTo>
                <a:lnTo>
                  <a:pt x="1791241" y="283209"/>
                </a:lnTo>
                <a:lnTo>
                  <a:pt x="1800766" y="276859"/>
                </a:lnTo>
                <a:lnTo>
                  <a:pt x="1788701" y="276859"/>
                </a:lnTo>
                <a:lnTo>
                  <a:pt x="1783621" y="267969"/>
                </a:lnTo>
                <a:close/>
                <a:moveTo>
                  <a:pt x="1476916" y="267969"/>
                </a:moveTo>
                <a:lnTo>
                  <a:pt x="1476916" y="279399"/>
                </a:lnTo>
                <a:lnTo>
                  <a:pt x="1463581" y="285749"/>
                </a:lnTo>
                <a:lnTo>
                  <a:pt x="1476916" y="285749"/>
                </a:lnTo>
                <a:lnTo>
                  <a:pt x="1479456" y="284479"/>
                </a:lnTo>
                <a:lnTo>
                  <a:pt x="1486441" y="284479"/>
                </a:lnTo>
                <a:lnTo>
                  <a:pt x="1484536" y="280669"/>
                </a:lnTo>
                <a:lnTo>
                  <a:pt x="1492791" y="276859"/>
                </a:lnTo>
                <a:lnTo>
                  <a:pt x="1481996" y="276859"/>
                </a:lnTo>
                <a:lnTo>
                  <a:pt x="1476916" y="267969"/>
                </a:lnTo>
                <a:close/>
                <a:moveTo>
                  <a:pt x="1550576" y="273049"/>
                </a:moveTo>
                <a:lnTo>
                  <a:pt x="1544226" y="273049"/>
                </a:lnTo>
                <a:lnTo>
                  <a:pt x="1551211" y="285749"/>
                </a:lnTo>
                <a:lnTo>
                  <a:pt x="1551211" y="274319"/>
                </a:lnTo>
                <a:lnTo>
                  <a:pt x="1550576" y="273049"/>
                </a:lnTo>
                <a:close/>
                <a:moveTo>
                  <a:pt x="1829976" y="266699"/>
                </a:moveTo>
                <a:lnTo>
                  <a:pt x="1829976" y="278129"/>
                </a:lnTo>
                <a:lnTo>
                  <a:pt x="1816641" y="285749"/>
                </a:lnTo>
                <a:lnTo>
                  <a:pt x="1828071" y="285749"/>
                </a:lnTo>
                <a:lnTo>
                  <a:pt x="1832516" y="283209"/>
                </a:lnTo>
                <a:lnTo>
                  <a:pt x="1838866" y="283209"/>
                </a:lnTo>
                <a:lnTo>
                  <a:pt x="1837596" y="280669"/>
                </a:lnTo>
                <a:lnTo>
                  <a:pt x="1847121" y="276859"/>
                </a:lnTo>
                <a:lnTo>
                  <a:pt x="1835056" y="276859"/>
                </a:lnTo>
                <a:lnTo>
                  <a:pt x="1829976" y="266699"/>
                </a:lnTo>
                <a:close/>
                <a:moveTo>
                  <a:pt x="1523271" y="265429"/>
                </a:moveTo>
                <a:lnTo>
                  <a:pt x="1523271" y="278129"/>
                </a:lnTo>
                <a:lnTo>
                  <a:pt x="1509936" y="284479"/>
                </a:lnTo>
                <a:lnTo>
                  <a:pt x="1523271" y="284479"/>
                </a:lnTo>
                <a:lnTo>
                  <a:pt x="1525811" y="283209"/>
                </a:lnTo>
                <a:lnTo>
                  <a:pt x="1532796" y="283209"/>
                </a:lnTo>
                <a:lnTo>
                  <a:pt x="1530891" y="279399"/>
                </a:lnTo>
                <a:lnTo>
                  <a:pt x="1541686" y="274319"/>
                </a:lnTo>
                <a:lnTo>
                  <a:pt x="1528351" y="274319"/>
                </a:lnTo>
                <a:lnTo>
                  <a:pt x="1523271" y="265429"/>
                </a:lnTo>
                <a:close/>
                <a:moveTo>
                  <a:pt x="1596931" y="271779"/>
                </a:moveTo>
                <a:lnTo>
                  <a:pt x="1590581" y="271779"/>
                </a:lnTo>
                <a:lnTo>
                  <a:pt x="1598201" y="284479"/>
                </a:lnTo>
                <a:lnTo>
                  <a:pt x="1598201" y="273049"/>
                </a:lnTo>
                <a:lnTo>
                  <a:pt x="1596931" y="271779"/>
                </a:lnTo>
                <a:close/>
                <a:moveTo>
                  <a:pt x="1382936" y="267969"/>
                </a:moveTo>
                <a:lnTo>
                  <a:pt x="1377221" y="267969"/>
                </a:lnTo>
                <a:lnTo>
                  <a:pt x="1384206" y="283209"/>
                </a:lnTo>
                <a:lnTo>
                  <a:pt x="1384206" y="270509"/>
                </a:lnTo>
                <a:lnTo>
                  <a:pt x="1382936" y="267969"/>
                </a:lnTo>
                <a:close/>
                <a:moveTo>
                  <a:pt x="1569626" y="264159"/>
                </a:moveTo>
                <a:lnTo>
                  <a:pt x="1569626" y="276859"/>
                </a:lnTo>
                <a:lnTo>
                  <a:pt x="1556291" y="283209"/>
                </a:lnTo>
                <a:lnTo>
                  <a:pt x="1568356" y="283209"/>
                </a:lnTo>
                <a:lnTo>
                  <a:pt x="1572166" y="280669"/>
                </a:lnTo>
                <a:lnTo>
                  <a:pt x="1578516" y="280669"/>
                </a:lnTo>
                <a:lnTo>
                  <a:pt x="1577246" y="278129"/>
                </a:lnTo>
                <a:lnTo>
                  <a:pt x="1588041" y="273049"/>
                </a:lnTo>
                <a:lnTo>
                  <a:pt x="1574706" y="273049"/>
                </a:lnTo>
                <a:lnTo>
                  <a:pt x="1569626" y="264159"/>
                </a:lnTo>
                <a:close/>
                <a:moveTo>
                  <a:pt x="1615981" y="264159"/>
                </a:moveTo>
                <a:lnTo>
                  <a:pt x="1615981" y="274319"/>
                </a:lnTo>
                <a:lnTo>
                  <a:pt x="1602646" y="283209"/>
                </a:lnTo>
                <a:lnTo>
                  <a:pt x="1614076" y="283209"/>
                </a:lnTo>
                <a:lnTo>
                  <a:pt x="1619156" y="279399"/>
                </a:lnTo>
                <a:lnTo>
                  <a:pt x="1624871" y="279399"/>
                </a:lnTo>
                <a:lnTo>
                  <a:pt x="1623601" y="276859"/>
                </a:lnTo>
                <a:lnTo>
                  <a:pt x="1634396" y="271779"/>
                </a:lnTo>
                <a:lnTo>
                  <a:pt x="1621061" y="271779"/>
                </a:lnTo>
                <a:lnTo>
                  <a:pt x="1615981" y="264159"/>
                </a:lnTo>
                <a:close/>
                <a:moveTo>
                  <a:pt x="1643286" y="270509"/>
                </a:moveTo>
                <a:lnTo>
                  <a:pt x="1636936" y="270509"/>
                </a:lnTo>
                <a:lnTo>
                  <a:pt x="1644556" y="283209"/>
                </a:lnTo>
                <a:lnTo>
                  <a:pt x="1644556" y="271779"/>
                </a:lnTo>
                <a:lnTo>
                  <a:pt x="1643286" y="270509"/>
                </a:lnTo>
                <a:close/>
                <a:moveTo>
                  <a:pt x="1690911" y="270509"/>
                </a:moveTo>
                <a:lnTo>
                  <a:pt x="1683291" y="270509"/>
                </a:lnTo>
                <a:lnTo>
                  <a:pt x="1690911" y="283209"/>
                </a:lnTo>
                <a:lnTo>
                  <a:pt x="1690911" y="270509"/>
                </a:lnTo>
                <a:close/>
                <a:moveTo>
                  <a:pt x="1356266" y="261619"/>
                </a:moveTo>
                <a:lnTo>
                  <a:pt x="1356266" y="273049"/>
                </a:lnTo>
                <a:lnTo>
                  <a:pt x="1342931" y="280669"/>
                </a:lnTo>
                <a:lnTo>
                  <a:pt x="1354361" y="280669"/>
                </a:lnTo>
                <a:lnTo>
                  <a:pt x="1358806" y="278129"/>
                </a:lnTo>
                <a:lnTo>
                  <a:pt x="1364839" y="278129"/>
                </a:lnTo>
                <a:lnTo>
                  <a:pt x="1363886" y="276859"/>
                </a:lnTo>
                <a:lnTo>
                  <a:pt x="1373411" y="270509"/>
                </a:lnTo>
                <a:lnTo>
                  <a:pt x="1360711" y="270509"/>
                </a:lnTo>
                <a:lnTo>
                  <a:pt x="1356266" y="261619"/>
                </a:lnTo>
                <a:close/>
                <a:moveTo>
                  <a:pt x="1429926" y="266699"/>
                </a:moveTo>
                <a:lnTo>
                  <a:pt x="1423576" y="266699"/>
                </a:lnTo>
                <a:lnTo>
                  <a:pt x="1430561" y="280669"/>
                </a:lnTo>
                <a:lnTo>
                  <a:pt x="1430561" y="269239"/>
                </a:lnTo>
                <a:lnTo>
                  <a:pt x="1429926" y="266699"/>
                </a:lnTo>
                <a:close/>
                <a:moveTo>
                  <a:pt x="1662336" y="261619"/>
                </a:moveTo>
                <a:lnTo>
                  <a:pt x="1662336" y="273049"/>
                </a:lnTo>
                <a:lnTo>
                  <a:pt x="1649001" y="280669"/>
                </a:lnTo>
                <a:lnTo>
                  <a:pt x="1661066" y="280669"/>
                </a:lnTo>
                <a:lnTo>
                  <a:pt x="1665511" y="278129"/>
                </a:lnTo>
                <a:lnTo>
                  <a:pt x="1671226" y="278129"/>
                </a:lnTo>
                <a:lnTo>
                  <a:pt x="1669956" y="276859"/>
                </a:lnTo>
                <a:lnTo>
                  <a:pt x="1680751" y="270509"/>
                </a:lnTo>
                <a:lnTo>
                  <a:pt x="1667416" y="270509"/>
                </a:lnTo>
                <a:lnTo>
                  <a:pt x="1662336" y="261619"/>
                </a:lnTo>
                <a:close/>
                <a:moveTo>
                  <a:pt x="1736631" y="267969"/>
                </a:moveTo>
                <a:lnTo>
                  <a:pt x="1730281" y="267969"/>
                </a:lnTo>
                <a:lnTo>
                  <a:pt x="1737266" y="280669"/>
                </a:lnTo>
                <a:lnTo>
                  <a:pt x="1737266" y="269239"/>
                </a:lnTo>
                <a:lnTo>
                  <a:pt x="1736631" y="267969"/>
                </a:lnTo>
                <a:close/>
                <a:moveTo>
                  <a:pt x="1402621" y="260349"/>
                </a:moveTo>
                <a:lnTo>
                  <a:pt x="1402621" y="271779"/>
                </a:lnTo>
                <a:lnTo>
                  <a:pt x="1389286" y="279399"/>
                </a:lnTo>
                <a:lnTo>
                  <a:pt x="1400716" y="279399"/>
                </a:lnTo>
                <a:lnTo>
                  <a:pt x="1405161" y="276859"/>
                </a:lnTo>
                <a:lnTo>
                  <a:pt x="1411511" y="276859"/>
                </a:lnTo>
                <a:lnTo>
                  <a:pt x="1410241" y="274319"/>
                </a:lnTo>
                <a:lnTo>
                  <a:pt x="1416909" y="270509"/>
                </a:lnTo>
                <a:lnTo>
                  <a:pt x="1407701" y="270509"/>
                </a:lnTo>
                <a:lnTo>
                  <a:pt x="1402621" y="260349"/>
                </a:lnTo>
                <a:close/>
                <a:moveTo>
                  <a:pt x="1476281" y="265429"/>
                </a:moveTo>
                <a:lnTo>
                  <a:pt x="1469931" y="265429"/>
                </a:lnTo>
                <a:lnTo>
                  <a:pt x="1476916" y="279399"/>
                </a:lnTo>
                <a:lnTo>
                  <a:pt x="1476916" y="267969"/>
                </a:lnTo>
                <a:lnTo>
                  <a:pt x="1476281" y="265429"/>
                </a:lnTo>
                <a:close/>
                <a:moveTo>
                  <a:pt x="1709326" y="260349"/>
                </a:moveTo>
                <a:lnTo>
                  <a:pt x="1709326" y="271779"/>
                </a:lnTo>
                <a:lnTo>
                  <a:pt x="1695991" y="279399"/>
                </a:lnTo>
                <a:lnTo>
                  <a:pt x="1707421" y="279399"/>
                </a:lnTo>
                <a:lnTo>
                  <a:pt x="1711866" y="276859"/>
                </a:lnTo>
                <a:lnTo>
                  <a:pt x="1718216" y="276859"/>
                </a:lnTo>
                <a:lnTo>
                  <a:pt x="1716311" y="274319"/>
                </a:lnTo>
                <a:lnTo>
                  <a:pt x="1727106" y="270509"/>
                </a:lnTo>
                <a:lnTo>
                  <a:pt x="1713771" y="270509"/>
                </a:lnTo>
                <a:lnTo>
                  <a:pt x="1709326" y="260349"/>
                </a:lnTo>
                <a:close/>
                <a:moveTo>
                  <a:pt x="1782351" y="265429"/>
                </a:moveTo>
                <a:lnTo>
                  <a:pt x="1776636" y="265429"/>
                </a:lnTo>
                <a:lnTo>
                  <a:pt x="1783621" y="279399"/>
                </a:lnTo>
                <a:lnTo>
                  <a:pt x="1783621" y="267969"/>
                </a:lnTo>
                <a:lnTo>
                  <a:pt x="1782351" y="265429"/>
                </a:lnTo>
                <a:close/>
                <a:moveTo>
                  <a:pt x="1448976" y="259079"/>
                </a:moveTo>
                <a:lnTo>
                  <a:pt x="1448976" y="270509"/>
                </a:lnTo>
                <a:lnTo>
                  <a:pt x="1435641" y="278129"/>
                </a:lnTo>
                <a:lnTo>
                  <a:pt x="1448849" y="278129"/>
                </a:lnTo>
                <a:lnTo>
                  <a:pt x="1451516" y="276859"/>
                </a:lnTo>
                <a:lnTo>
                  <a:pt x="1458501" y="276859"/>
                </a:lnTo>
                <a:lnTo>
                  <a:pt x="1456596" y="273049"/>
                </a:lnTo>
                <a:lnTo>
                  <a:pt x="1465486" y="267969"/>
                </a:lnTo>
                <a:lnTo>
                  <a:pt x="1454056" y="267969"/>
                </a:lnTo>
                <a:lnTo>
                  <a:pt x="1448976" y="259079"/>
                </a:lnTo>
                <a:close/>
                <a:moveTo>
                  <a:pt x="1522636" y="264159"/>
                </a:moveTo>
                <a:lnTo>
                  <a:pt x="1516286" y="264159"/>
                </a:lnTo>
                <a:lnTo>
                  <a:pt x="1523271" y="278129"/>
                </a:lnTo>
                <a:lnTo>
                  <a:pt x="1523271" y="265429"/>
                </a:lnTo>
                <a:lnTo>
                  <a:pt x="1522636" y="264159"/>
                </a:lnTo>
                <a:close/>
                <a:moveTo>
                  <a:pt x="1755681" y="259079"/>
                </a:moveTo>
                <a:lnTo>
                  <a:pt x="1755681" y="270509"/>
                </a:lnTo>
                <a:lnTo>
                  <a:pt x="1742346" y="278129"/>
                </a:lnTo>
                <a:lnTo>
                  <a:pt x="1755554" y="278129"/>
                </a:lnTo>
                <a:lnTo>
                  <a:pt x="1758221" y="276859"/>
                </a:lnTo>
                <a:lnTo>
                  <a:pt x="1764571" y="276859"/>
                </a:lnTo>
                <a:lnTo>
                  <a:pt x="1763301" y="273049"/>
                </a:lnTo>
                <a:lnTo>
                  <a:pt x="1772191" y="267969"/>
                </a:lnTo>
                <a:lnTo>
                  <a:pt x="1760126" y="267969"/>
                </a:lnTo>
                <a:lnTo>
                  <a:pt x="1755681" y="259079"/>
                </a:lnTo>
                <a:close/>
                <a:moveTo>
                  <a:pt x="1829341" y="264159"/>
                </a:moveTo>
                <a:lnTo>
                  <a:pt x="1822991" y="264159"/>
                </a:lnTo>
                <a:lnTo>
                  <a:pt x="1829976" y="278129"/>
                </a:lnTo>
                <a:lnTo>
                  <a:pt x="1829976" y="266699"/>
                </a:lnTo>
                <a:lnTo>
                  <a:pt x="1829341" y="264159"/>
                </a:lnTo>
                <a:close/>
                <a:moveTo>
                  <a:pt x="1495331" y="257809"/>
                </a:moveTo>
                <a:lnTo>
                  <a:pt x="1495331" y="270509"/>
                </a:lnTo>
                <a:lnTo>
                  <a:pt x="1481996" y="276859"/>
                </a:lnTo>
                <a:lnTo>
                  <a:pt x="1492791" y="276859"/>
                </a:lnTo>
                <a:lnTo>
                  <a:pt x="1497871" y="274319"/>
                </a:lnTo>
                <a:lnTo>
                  <a:pt x="1503904" y="274319"/>
                </a:lnTo>
                <a:lnTo>
                  <a:pt x="1502951" y="271779"/>
                </a:lnTo>
                <a:lnTo>
                  <a:pt x="1511841" y="266699"/>
                </a:lnTo>
                <a:lnTo>
                  <a:pt x="1500411" y="266699"/>
                </a:lnTo>
                <a:lnTo>
                  <a:pt x="1495331" y="257809"/>
                </a:lnTo>
                <a:close/>
                <a:moveTo>
                  <a:pt x="1569626" y="264159"/>
                </a:moveTo>
                <a:lnTo>
                  <a:pt x="1562641" y="264159"/>
                </a:lnTo>
                <a:lnTo>
                  <a:pt x="1569626" y="276859"/>
                </a:lnTo>
                <a:lnTo>
                  <a:pt x="1569626" y="264159"/>
                </a:lnTo>
                <a:close/>
                <a:moveTo>
                  <a:pt x="1802036" y="257809"/>
                </a:moveTo>
                <a:lnTo>
                  <a:pt x="1802036" y="270509"/>
                </a:lnTo>
                <a:lnTo>
                  <a:pt x="1788701" y="276859"/>
                </a:lnTo>
                <a:lnTo>
                  <a:pt x="1800766" y="276859"/>
                </a:lnTo>
                <a:lnTo>
                  <a:pt x="1804576" y="274319"/>
                </a:lnTo>
                <a:lnTo>
                  <a:pt x="1810926" y="274319"/>
                </a:lnTo>
                <a:lnTo>
                  <a:pt x="1809656" y="271779"/>
                </a:lnTo>
                <a:lnTo>
                  <a:pt x="1818546" y="266699"/>
                </a:lnTo>
                <a:lnTo>
                  <a:pt x="1807116" y="266699"/>
                </a:lnTo>
                <a:lnTo>
                  <a:pt x="1802036" y="257809"/>
                </a:lnTo>
                <a:close/>
                <a:moveTo>
                  <a:pt x="1848391" y="166369"/>
                </a:moveTo>
                <a:lnTo>
                  <a:pt x="1848391" y="267969"/>
                </a:lnTo>
                <a:lnTo>
                  <a:pt x="1835056" y="276859"/>
                </a:lnTo>
                <a:lnTo>
                  <a:pt x="1847121" y="276859"/>
                </a:lnTo>
                <a:lnTo>
                  <a:pt x="1849026" y="274319"/>
                </a:lnTo>
                <a:lnTo>
                  <a:pt x="1849026" y="168909"/>
                </a:lnTo>
                <a:lnTo>
                  <a:pt x="1848391" y="166369"/>
                </a:lnTo>
                <a:close/>
                <a:moveTo>
                  <a:pt x="1541686" y="256539"/>
                </a:moveTo>
                <a:lnTo>
                  <a:pt x="1541686" y="267969"/>
                </a:lnTo>
                <a:lnTo>
                  <a:pt x="1528351" y="274319"/>
                </a:lnTo>
                <a:lnTo>
                  <a:pt x="1541686" y="274319"/>
                </a:lnTo>
                <a:lnTo>
                  <a:pt x="1544226" y="273049"/>
                </a:lnTo>
                <a:lnTo>
                  <a:pt x="1550576" y="273049"/>
                </a:lnTo>
                <a:lnTo>
                  <a:pt x="1549306" y="270509"/>
                </a:lnTo>
                <a:lnTo>
                  <a:pt x="1559974" y="265429"/>
                </a:lnTo>
                <a:lnTo>
                  <a:pt x="1546766" y="265429"/>
                </a:lnTo>
                <a:lnTo>
                  <a:pt x="1541686" y="256539"/>
                </a:lnTo>
                <a:close/>
                <a:moveTo>
                  <a:pt x="1615029" y="261619"/>
                </a:moveTo>
                <a:lnTo>
                  <a:pt x="1608996" y="261619"/>
                </a:lnTo>
                <a:lnTo>
                  <a:pt x="1615981" y="274319"/>
                </a:lnTo>
                <a:lnTo>
                  <a:pt x="1615981" y="264159"/>
                </a:lnTo>
                <a:lnTo>
                  <a:pt x="1615029" y="261619"/>
                </a:lnTo>
                <a:close/>
                <a:moveTo>
                  <a:pt x="1355631" y="260349"/>
                </a:moveTo>
                <a:lnTo>
                  <a:pt x="1348646" y="260349"/>
                </a:lnTo>
                <a:lnTo>
                  <a:pt x="1356266" y="273049"/>
                </a:lnTo>
                <a:lnTo>
                  <a:pt x="1356266" y="261619"/>
                </a:lnTo>
                <a:lnTo>
                  <a:pt x="1355631" y="260349"/>
                </a:lnTo>
                <a:close/>
                <a:moveTo>
                  <a:pt x="1588041" y="255269"/>
                </a:moveTo>
                <a:lnTo>
                  <a:pt x="1588041" y="266699"/>
                </a:lnTo>
                <a:lnTo>
                  <a:pt x="1574706" y="273049"/>
                </a:lnTo>
                <a:lnTo>
                  <a:pt x="1588041" y="273049"/>
                </a:lnTo>
                <a:lnTo>
                  <a:pt x="1590581" y="271779"/>
                </a:lnTo>
                <a:lnTo>
                  <a:pt x="1596931" y="271779"/>
                </a:lnTo>
                <a:lnTo>
                  <a:pt x="1595661" y="270509"/>
                </a:lnTo>
                <a:lnTo>
                  <a:pt x="1605186" y="264159"/>
                </a:lnTo>
                <a:lnTo>
                  <a:pt x="1593121" y="264159"/>
                </a:lnTo>
                <a:lnTo>
                  <a:pt x="1588041" y="255269"/>
                </a:lnTo>
                <a:close/>
                <a:moveTo>
                  <a:pt x="1661701" y="260349"/>
                </a:moveTo>
                <a:lnTo>
                  <a:pt x="1655351" y="260349"/>
                </a:lnTo>
                <a:lnTo>
                  <a:pt x="1662336" y="273049"/>
                </a:lnTo>
                <a:lnTo>
                  <a:pt x="1662336" y="261619"/>
                </a:lnTo>
                <a:lnTo>
                  <a:pt x="1661701" y="260349"/>
                </a:lnTo>
                <a:close/>
                <a:moveTo>
                  <a:pt x="1401351" y="257809"/>
                </a:moveTo>
                <a:lnTo>
                  <a:pt x="1395001" y="257809"/>
                </a:lnTo>
                <a:lnTo>
                  <a:pt x="1402621" y="271779"/>
                </a:lnTo>
                <a:lnTo>
                  <a:pt x="1402621" y="260349"/>
                </a:lnTo>
                <a:lnTo>
                  <a:pt x="1401351" y="257809"/>
                </a:lnTo>
                <a:close/>
                <a:moveTo>
                  <a:pt x="1634396" y="253999"/>
                </a:moveTo>
                <a:lnTo>
                  <a:pt x="1634396" y="265429"/>
                </a:lnTo>
                <a:lnTo>
                  <a:pt x="1621061" y="271779"/>
                </a:lnTo>
                <a:lnTo>
                  <a:pt x="1634396" y="271779"/>
                </a:lnTo>
                <a:lnTo>
                  <a:pt x="1636936" y="270509"/>
                </a:lnTo>
                <a:lnTo>
                  <a:pt x="1643286" y="270509"/>
                </a:lnTo>
                <a:lnTo>
                  <a:pt x="1642016" y="267969"/>
                </a:lnTo>
                <a:lnTo>
                  <a:pt x="1648684" y="264159"/>
                </a:lnTo>
                <a:lnTo>
                  <a:pt x="1639476" y="264159"/>
                </a:lnTo>
                <a:lnTo>
                  <a:pt x="1634396" y="253999"/>
                </a:lnTo>
                <a:close/>
                <a:moveTo>
                  <a:pt x="1708056" y="259079"/>
                </a:moveTo>
                <a:lnTo>
                  <a:pt x="1701706" y="259079"/>
                </a:lnTo>
                <a:lnTo>
                  <a:pt x="1709326" y="271779"/>
                </a:lnTo>
                <a:lnTo>
                  <a:pt x="1709326" y="260349"/>
                </a:lnTo>
                <a:lnTo>
                  <a:pt x="1708056" y="259079"/>
                </a:lnTo>
                <a:close/>
                <a:moveTo>
                  <a:pt x="1374681" y="251459"/>
                </a:moveTo>
                <a:lnTo>
                  <a:pt x="1374681" y="264159"/>
                </a:lnTo>
                <a:lnTo>
                  <a:pt x="1360711" y="270509"/>
                </a:lnTo>
                <a:lnTo>
                  <a:pt x="1373411" y="270509"/>
                </a:lnTo>
                <a:lnTo>
                  <a:pt x="1377221" y="267969"/>
                </a:lnTo>
                <a:lnTo>
                  <a:pt x="1382936" y="267969"/>
                </a:lnTo>
                <a:lnTo>
                  <a:pt x="1381666" y="265429"/>
                </a:lnTo>
                <a:lnTo>
                  <a:pt x="1390556" y="260349"/>
                </a:lnTo>
                <a:lnTo>
                  <a:pt x="1379126" y="260349"/>
                </a:lnTo>
                <a:lnTo>
                  <a:pt x="1374681" y="251459"/>
                </a:lnTo>
                <a:close/>
                <a:moveTo>
                  <a:pt x="1421036" y="251459"/>
                </a:moveTo>
                <a:lnTo>
                  <a:pt x="1421036" y="261619"/>
                </a:lnTo>
                <a:lnTo>
                  <a:pt x="1407701" y="270509"/>
                </a:lnTo>
                <a:lnTo>
                  <a:pt x="1416909" y="270509"/>
                </a:lnTo>
                <a:lnTo>
                  <a:pt x="1423576" y="266699"/>
                </a:lnTo>
                <a:lnTo>
                  <a:pt x="1429926" y="266699"/>
                </a:lnTo>
                <a:lnTo>
                  <a:pt x="1428656" y="264159"/>
                </a:lnTo>
                <a:lnTo>
                  <a:pt x="1439324" y="259079"/>
                </a:lnTo>
                <a:lnTo>
                  <a:pt x="1425481" y="259079"/>
                </a:lnTo>
                <a:lnTo>
                  <a:pt x="1421036" y="251459"/>
                </a:lnTo>
                <a:close/>
                <a:moveTo>
                  <a:pt x="1447706" y="257809"/>
                </a:moveTo>
                <a:lnTo>
                  <a:pt x="1441991" y="257809"/>
                </a:lnTo>
                <a:lnTo>
                  <a:pt x="1448976" y="270509"/>
                </a:lnTo>
                <a:lnTo>
                  <a:pt x="1448976" y="259079"/>
                </a:lnTo>
                <a:lnTo>
                  <a:pt x="1447706" y="257809"/>
                </a:lnTo>
                <a:close/>
                <a:moveTo>
                  <a:pt x="1494061" y="255269"/>
                </a:moveTo>
                <a:lnTo>
                  <a:pt x="1488346" y="255269"/>
                </a:lnTo>
                <a:lnTo>
                  <a:pt x="1495331" y="270509"/>
                </a:lnTo>
                <a:lnTo>
                  <a:pt x="1495331" y="257809"/>
                </a:lnTo>
                <a:lnTo>
                  <a:pt x="1494061" y="255269"/>
                </a:lnTo>
                <a:close/>
                <a:moveTo>
                  <a:pt x="1680751" y="252729"/>
                </a:moveTo>
                <a:lnTo>
                  <a:pt x="1680751" y="264159"/>
                </a:lnTo>
                <a:lnTo>
                  <a:pt x="1667416" y="270509"/>
                </a:lnTo>
                <a:lnTo>
                  <a:pt x="1690276" y="270509"/>
                </a:lnTo>
                <a:lnTo>
                  <a:pt x="1688371" y="265429"/>
                </a:lnTo>
                <a:lnTo>
                  <a:pt x="1696626" y="261619"/>
                </a:lnTo>
                <a:lnTo>
                  <a:pt x="1685831" y="261619"/>
                </a:lnTo>
                <a:lnTo>
                  <a:pt x="1680751" y="252729"/>
                </a:lnTo>
                <a:close/>
                <a:moveTo>
                  <a:pt x="1727106" y="251459"/>
                </a:moveTo>
                <a:lnTo>
                  <a:pt x="1727106" y="264159"/>
                </a:lnTo>
                <a:lnTo>
                  <a:pt x="1713771" y="270509"/>
                </a:lnTo>
                <a:lnTo>
                  <a:pt x="1727106" y="270509"/>
                </a:lnTo>
                <a:lnTo>
                  <a:pt x="1730281" y="267969"/>
                </a:lnTo>
                <a:lnTo>
                  <a:pt x="1736631" y="267969"/>
                </a:lnTo>
                <a:lnTo>
                  <a:pt x="1734726" y="264159"/>
                </a:lnTo>
                <a:lnTo>
                  <a:pt x="1742981" y="260349"/>
                </a:lnTo>
                <a:lnTo>
                  <a:pt x="1732186" y="260349"/>
                </a:lnTo>
                <a:lnTo>
                  <a:pt x="1727106" y="251459"/>
                </a:lnTo>
                <a:close/>
                <a:moveTo>
                  <a:pt x="1754411" y="257809"/>
                </a:moveTo>
                <a:lnTo>
                  <a:pt x="1748061" y="257809"/>
                </a:lnTo>
                <a:lnTo>
                  <a:pt x="1755681" y="270509"/>
                </a:lnTo>
                <a:lnTo>
                  <a:pt x="1755681" y="259079"/>
                </a:lnTo>
                <a:lnTo>
                  <a:pt x="1754411" y="257809"/>
                </a:lnTo>
                <a:close/>
                <a:moveTo>
                  <a:pt x="1802036" y="257809"/>
                </a:moveTo>
                <a:lnTo>
                  <a:pt x="1794416" y="257809"/>
                </a:lnTo>
                <a:lnTo>
                  <a:pt x="1802036" y="270509"/>
                </a:lnTo>
                <a:lnTo>
                  <a:pt x="1802036" y="257809"/>
                </a:lnTo>
                <a:close/>
                <a:moveTo>
                  <a:pt x="1467391" y="248919"/>
                </a:moveTo>
                <a:lnTo>
                  <a:pt x="1467391" y="260349"/>
                </a:lnTo>
                <a:lnTo>
                  <a:pt x="1454056" y="267969"/>
                </a:lnTo>
                <a:lnTo>
                  <a:pt x="1465486" y="267969"/>
                </a:lnTo>
                <a:lnTo>
                  <a:pt x="1469931" y="265429"/>
                </a:lnTo>
                <a:lnTo>
                  <a:pt x="1476281" y="265429"/>
                </a:lnTo>
                <a:lnTo>
                  <a:pt x="1475011" y="264159"/>
                </a:lnTo>
                <a:lnTo>
                  <a:pt x="1484536" y="257809"/>
                </a:lnTo>
                <a:lnTo>
                  <a:pt x="1471836" y="257809"/>
                </a:lnTo>
                <a:lnTo>
                  <a:pt x="1467391" y="248919"/>
                </a:lnTo>
                <a:close/>
                <a:moveTo>
                  <a:pt x="1541051" y="253999"/>
                </a:moveTo>
                <a:lnTo>
                  <a:pt x="1534701" y="253999"/>
                </a:lnTo>
                <a:lnTo>
                  <a:pt x="1541686" y="267969"/>
                </a:lnTo>
                <a:lnTo>
                  <a:pt x="1541686" y="256539"/>
                </a:lnTo>
                <a:lnTo>
                  <a:pt x="1541051" y="253999"/>
                </a:lnTo>
                <a:close/>
                <a:moveTo>
                  <a:pt x="1773461" y="248919"/>
                </a:moveTo>
                <a:lnTo>
                  <a:pt x="1773461" y="261619"/>
                </a:lnTo>
                <a:lnTo>
                  <a:pt x="1760126" y="267969"/>
                </a:lnTo>
                <a:lnTo>
                  <a:pt x="1772191" y="267969"/>
                </a:lnTo>
                <a:lnTo>
                  <a:pt x="1776636" y="265429"/>
                </a:lnTo>
                <a:lnTo>
                  <a:pt x="1782351" y="265429"/>
                </a:lnTo>
                <a:lnTo>
                  <a:pt x="1781081" y="264159"/>
                </a:lnTo>
                <a:lnTo>
                  <a:pt x="1791876" y="257809"/>
                </a:lnTo>
                <a:lnTo>
                  <a:pt x="1778541" y="257809"/>
                </a:lnTo>
                <a:lnTo>
                  <a:pt x="1773461" y="248919"/>
                </a:lnTo>
                <a:close/>
                <a:moveTo>
                  <a:pt x="1847756" y="255269"/>
                </a:moveTo>
                <a:lnTo>
                  <a:pt x="1841406" y="255269"/>
                </a:lnTo>
                <a:lnTo>
                  <a:pt x="1848391" y="267969"/>
                </a:lnTo>
                <a:lnTo>
                  <a:pt x="1848391" y="257809"/>
                </a:lnTo>
                <a:lnTo>
                  <a:pt x="1847756" y="255269"/>
                </a:lnTo>
                <a:close/>
                <a:moveTo>
                  <a:pt x="1513746" y="247649"/>
                </a:moveTo>
                <a:lnTo>
                  <a:pt x="1513746" y="259079"/>
                </a:lnTo>
                <a:lnTo>
                  <a:pt x="1500411" y="266699"/>
                </a:lnTo>
                <a:lnTo>
                  <a:pt x="1511841" y="266699"/>
                </a:lnTo>
                <a:lnTo>
                  <a:pt x="1516286" y="264159"/>
                </a:lnTo>
                <a:lnTo>
                  <a:pt x="1522636" y="264159"/>
                </a:lnTo>
                <a:lnTo>
                  <a:pt x="1521366" y="261619"/>
                </a:lnTo>
                <a:lnTo>
                  <a:pt x="1528034" y="257809"/>
                </a:lnTo>
                <a:lnTo>
                  <a:pt x="1518826" y="257809"/>
                </a:lnTo>
                <a:lnTo>
                  <a:pt x="1513746" y="247649"/>
                </a:lnTo>
                <a:close/>
                <a:moveTo>
                  <a:pt x="1587406" y="252729"/>
                </a:moveTo>
                <a:lnTo>
                  <a:pt x="1581056" y="252729"/>
                </a:lnTo>
                <a:lnTo>
                  <a:pt x="1588041" y="266699"/>
                </a:lnTo>
                <a:lnTo>
                  <a:pt x="1588041" y="255269"/>
                </a:lnTo>
                <a:lnTo>
                  <a:pt x="1587406" y="252729"/>
                </a:lnTo>
                <a:close/>
                <a:moveTo>
                  <a:pt x="1819816" y="247649"/>
                </a:moveTo>
                <a:lnTo>
                  <a:pt x="1819816" y="260349"/>
                </a:lnTo>
                <a:lnTo>
                  <a:pt x="1807116" y="266699"/>
                </a:lnTo>
                <a:lnTo>
                  <a:pt x="1818546" y="266699"/>
                </a:lnTo>
                <a:lnTo>
                  <a:pt x="1822991" y="264159"/>
                </a:lnTo>
                <a:lnTo>
                  <a:pt x="1829341" y="264159"/>
                </a:lnTo>
                <a:lnTo>
                  <a:pt x="1827436" y="261619"/>
                </a:lnTo>
                <a:lnTo>
                  <a:pt x="1838231" y="257809"/>
                </a:lnTo>
                <a:lnTo>
                  <a:pt x="1824896" y="257809"/>
                </a:lnTo>
                <a:lnTo>
                  <a:pt x="1819816" y="247649"/>
                </a:lnTo>
                <a:close/>
                <a:moveTo>
                  <a:pt x="1560101" y="246379"/>
                </a:moveTo>
                <a:lnTo>
                  <a:pt x="1560101" y="257809"/>
                </a:lnTo>
                <a:lnTo>
                  <a:pt x="1546766" y="265429"/>
                </a:lnTo>
                <a:lnTo>
                  <a:pt x="1559974" y="265429"/>
                </a:lnTo>
                <a:lnTo>
                  <a:pt x="1562641" y="264159"/>
                </a:lnTo>
                <a:lnTo>
                  <a:pt x="1569626" y="264159"/>
                </a:lnTo>
                <a:lnTo>
                  <a:pt x="1567721" y="260349"/>
                </a:lnTo>
                <a:lnTo>
                  <a:pt x="1576611" y="255269"/>
                </a:lnTo>
                <a:lnTo>
                  <a:pt x="1565181" y="255269"/>
                </a:lnTo>
                <a:lnTo>
                  <a:pt x="1560101" y="246379"/>
                </a:lnTo>
                <a:close/>
                <a:moveTo>
                  <a:pt x="1633761" y="251459"/>
                </a:moveTo>
                <a:lnTo>
                  <a:pt x="1627411" y="251459"/>
                </a:lnTo>
                <a:lnTo>
                  <a:pt x="1634396" y="265429"/>
                </a:lnTo>
                <a:lnTo>
                  <a:pt x="1634396" y="253999"/>
                </a:lnTo>
                <a:lnTo>
                  <a:pt x="1633761" y="251459"/>
                </a:lnTo>
                <a:close/>
                <a:moveTo>
                  <a:pt x="1374681" y="251459"/>
                </a:moveTo>
                <a:lnTo>
                  <a:pt x="1367061" y="251459"/>
                </a:lnTo>
                <a:lnTo>
                  <a:pt x="1374681" y="264159"/>
                </a:lnTo>
                <a:lnTo>
                  <a:pt x="1374681" y="251459"/>
                </a:lnTo>
                <a:close/>
                <a:moveTo>
                  <a:pt x="1606456" y="245109"/>
                </a:moveTo>
                <a:lnTo>
                  <a:pt x="1606456" y="257809"/>
                </a:lnTo>
                <a:lnTo>
                  <a:pt x="1593121" y="264159"/>
                </a:lnTo>
                <a:lnTo>
                  <a:pt x="1605186" y="264159"/>
                </a:lnTo>
                <a:lnTo>
                  <a:pt x="1608996" y="261619"/>
                </a:lnTo>
                <a:lnTo>
                  <a:pt x="1615029" y="261619"/>
                </a:lnTo>
                <a:lnTo>
                  <a:pt x="1614076" y="259079"/>
                </a:lnTo>
                <a:lnTo>
                  <a:pt x="1622966" y="253999"/>
                </a:lnTo>
                <a:lnTo>
                  <a:pt x="1611536" y="253999"/>
                </a:lnTo>
                <a:lnTo>
                  <a:pt x="1606456" y="245109"/>
                </a:lnTo>
                <a:close/>
                <a:moveTo>
                  <a:pt x="1652811" y="243839"/>
                </a:moveTo>
                <a:lnTo>
                  <a:pt x="1652811" y="255269"/>
                </a:lnTo>
                <a:lnTo>
                  <a:pt x="1639476" y="264159"/>
                </a:lnTo>
                <a:lnTo>
                  <a:pt x="1648684" y="264159"/>
                </a:lnTo>
                <a:lnTo>
                  <a:pt x="1655351" y="260349"/>
                </a:lnTo>
                <a:lnTo>
                  <a:pt x="1661701" y="260349"/>
                </a:lnTo>
                <a:lnTo>
                  <a:pt x="1660431" y="257809"/>
                </a:lnTo>
                <a:lnTo>
                  <a:pt x="1671099" y="252729"/>
                </a:lnTo>
                <a:lnTo>
                  <a:pt x="1657891" y="252729"/>
                </a:lnTo>
                <a:lnTo>
                  <a:pt x="1652811" y="243839"/>
                </a:lnTo>
                <a:close/>
                <a:moveTo>
                  <a:pt x="1680116" y="251459"/>
                </a:moveTo>
                <a:lnTo>
                  <a:pt x="1673766" y="251459"/>
                </a:lnTo>
                <a:lnTo>
                  <a:pt x="1680751" y="264159"/>
                </a:lnTo>
                <a:lnTo>
                  <a:pt x="1680751" y="252729"/>
                </a:lnTo>
                <a:lnTo>
                  <a:pt x="1680116" y="251459"/>
                </a:lnTo>
                <a:close/>
                <a:moveTo>
                  <a:pt x="1726471" y="248919"/>
                </a:moveTo>
                <a:lnTo>
                  <a:pt x="1720121" y="248919"/>
                </a:lnTo>
                <a:lnTo>
                  <a:pt x="1727106" y="264159"/>
                </a:lnTo>
                <a:lnTo>
                  <a:pt x="1727106" y="251459"/>
                </a:lnTo>
                <a:lnTo>
                  <a:pt x="1726471" y="248919"/>
                </a:lnTo>
                <a:close/>
                <a:moveTo>
                  <a:pt x="1419766" y="248919"/>
                </a:moveTo>
                <a:lnTo>
                  <a:pt x="1413416" y="248919"/>
                </a:lnTo>
                <a:lnTo>
                  <a:pt x="1421036" y="261619"/>
                </a:lnTo>
                <a:lnTo>
                  <a:pt x="1421036" y="251459"/>
                </a:lnTo>
                <a:lnTo>
                  <a:pt x="1419766" y="248919"/>
                </a:lnTo>
                <a:close/>
                <a:moveTo>
                  <a:pt x="1699166" y="242569"/>
                </a:moveTo>
                <a:lnTo>
                  <a:pt x="1699166" y="253999"/>
                </a:lnTo>
                <a:lnTo>
                  <a:pt x="1685831" y="261619"/>
                </a:lnTo>
                <a:lnTo>
                  <a:pt x="1696626" y="261619"/>
                </a:lnTo>
                <a:lnTo>
                  <a:pt x="1701706" y="259079"/>
                </a:lnTo>
                <a:lnTo>
                  <a:pt x="1708056" y="259079"/>
                </a:lnTo>
                <a:lnTo>
                  <a:pt x="1706786" y="257809"/>
                </a:lnTo>
                <a:lnTo>
                  <a:pt x="1716311" y="251459"/>
                </a:lnTo>
                <a:lnTo>
                  <a:pt x="1704246" y="251459"/>
                </a:lnTo>
                <a:lnTo>
                  <a:pt x="1699166" y="242569"/>
                </a:lnTo>
                <a:close/>
                <a:moveTo>
                  <a:pt x="1772826" y="247649"/>
                </a:moveTo>
                <a:lnTo>
                  <a:pt x="1766476" y="247649"/>
                </a:lnTo>
                <a:lnTo>
                  <a:pt x="1773461" y="261619"/>
                </a:lnTo>
                <a:lnTo>
                  <a:pt x="1773461" y="248919"/>
                </a:lnTo>
                <a:lnTo>
                  <a:pt x="1772826" y="247649"/>
                </a:lnTo>
                <a:close/>
                <a:moveTo>
                  <a:pt x="1392461" y="241299"/>
                </a:moveTo>
                <a:lnTo>
                  <a:pt x="1392461" y="253999"/>
                </a:lnTo>
                <a:lnTo>
                  <a:pt x="1379126" y="260349"/>
                </a:lnTo>
                <a:lnTo>
                  <a:pt x="1390556" y="260349"/>
                </a:lnTo>
                <a:lnTo>
                  <a:pt x="1395001" y="257809"/>
                </a:lnTo>
                <a:lnTo>
                  <a:pt x="1401351" y="257809"/>
                </a:lnTo>
                <a:lnTo>
                  <a:pt x="1400081" y="255269"/>
                </a:lnTo>
                <a:lnTo>
                  <a:pt x="1410876" y="251459"/>
                </a:lnTo>
                <a:lnTo>
                  <a:pt x="1397541" y="251459"/>
                </a:lnTo>
                <a:lnTo>
                  <a:pt x="1392461" y="241299"/>
                </a:lnTo>
                <a:close/>
                <a:moveTo>
                  <a:pt x="1466121" y="247649"/>
                </a:moveTo>
                <a:lnTo>
                  <a:pt x="1459771" y="247649"/>
                </a:lnTo>
                <a:lnTo>
                  <a:pt x="1467391" y="260349"/>
                </a:lnTo>
                <a:lnTo>
                  <a:pt x="1467391" y="248919"/>
                </a:lnTo>
                <a:lnTo>
                  <a:pt x="1466121" y="247649"/>
                </a:lnTo>
                <a:close/>
                <a:moveTo>
                  <a:pt x="1745521" y="241299"/>
                </a:moveTo>
                <a:lnTo>
                  <a:pt x="1745521" y="252729"/>
                </a:lnTo>
                <a:lnTo>
                  <a:pt x="1732186" y="260349"/>
                </a:lnTo>
                <a:lnTo>
                  <a:pt x="1742981" y="260349"/>
                </a:lnTo>
                <a:lnTo>
                  <a:pt x="1748061" y="257809"/>
                </a:lnTo>
                <a:lnTo>
                  <a:pt x="1754411" y="257809"/>
                </a:lnTo>
                <a:lnTo>
                  <a:pt x="1753141" y="255269"/>
                </a:lnTo>
                <a:lnTo>
                  <a:pt x="1759809" y="251459"/>
                </a:lnTo>
                <a:lnTo>
                  <a:pt x="1750601" y="251459"/>
                </a:lnTo>
                <a:lnTo>
                  <a:pt x="1745521" y="241299"/>
                </a:lnTo>
                <a:close/>
                <a:moveTo>
                  <a:pt x="1818864" y="246379"/>
                </a:moveTo>
                <a:lnTo>
                  <a:pt x="1812831" y="246379"/>
                </a:lnTo>
                <a:lnTo>
                  <a:pt x="1819816" y="260349"/>
                </a:lnTo>
                <a:lnTo>
                  <a:pt x="1819816" y="247649"/>
                </a:lnTo>
                <a:lnTo>
                  <a:pt x="1818864" y="246379"/>
                </a:lnTo>
                <a:close/>
                <a:moveTo>
                  <a:pt x="1438816" y="240029"/>
                </a:moveTo>
                <a:lnTo>
                  <a:pt x="1438816" y="252729"/>
                </a:lnTo>
                <a:lnTo>
                  <a:pt x="1425481" y="259079"/>
                </a:lnTo>
                <a:lnTo>
                  <a:pt x="1439324" y="259079"/>
                </a:lnTo>
                <a:lnTo>
                  <a:pt x="1441991" y="257809"/>
                </a:lnTo>
                <a:lnTo>
                  <a:pt x="1447706" y="257809"/>
                </a:lnTo>
                <a:lnTo>
                  <a:pt x="1446436" y="253999"/>
                </a:lnTo>
                <a:lnTo>
                  <a:pt x="1457231" y="248919"/>
                </a:lnTo>
                <a:lnTo>
                  <a:pt x="1443896" y="248919"/>
                </a:lnTo>
                <a:lnTo>
                  <a:pt x="1438816" y="240029"/>
                </a:lnTo>
                <a:close/>
                <a:moveTo>
                  <a:pt x="1512476" y="246379"/>
                </a:moveTo>
                <a:lnTo>
                  <a:pt x="1506126" y="246379"/>
                </a:lnTo>
                <a:lnTo>
                  <a:pt x="1513746" y="259079"/>
                </a:lnTo>
                <a:lnTo>
                  <a:pt x="1513746" y="247649"/>
                </a:lnTo>
                <a:lnTo>
                  <a:pt x="1512476" y="246379"/>
                </a:lnTo>
                <a:close/>
                <a:moveTo>
                  <a:pt x="1346106" y="243839"/>
                </a:moveTo>
                <a:lnTo>
                  <a:pt x="1346106" y="255269"/>
                </a:lnTo>
                <a:lnTo>
                  <a:pt x="1339756" y="257809"/>
                </a:lnTo>
                <a:lnTo>
                  <a:pt x="1353726" y="257809"/>
                </a:lnTo>
                <a:lnTo>
                  <a:pt x="1361981" y="252729"/>
                </a:lnTo>
                <a:lnTo>
                  <a:pt x="1351186" y="252729"/>
                </a:lnTo>
                <a:lnTo>
                  <a:pt x="1347376" y="245109"/>
                </a:lnTo>
                <a:lnTo>
                  <a:pt x="1346106" y="243839"/>
                </a:lnTo>
                <a:close/>
                <a:moveTo>
                  <a:pt x="1485806" y="238759"/>
                </a:moveTo>
                <a:lnTo>
                  <a:pt x="1485806" y="251459"/>
                </a:lnTo>
                <a:lnTo>
                  <a:pt x="1471836" y="257809"/>
                </a:lnTo>
                <a:lnTo>
                  <a:pt x="1484536" y="257809"/>
                </a:lnTo>
                <a:lnTo>
                  <a:pt x="1488346" y="255269"/>
                </a:lnTo>
                <a:lnTo>
                  <a:pt x="1494061" y="255269"/>
                </a:lnTo>
                <a:lnTo>
                  <a:pt x="1492791" y="252729"/>
                </a:lnTo>
                <a:lnTo>
                  <a:pt x="1503586" y="247649"/>
                </a:lnTo>
                <a:lnTo>
                  <a:pt x="1490251" y="247649"/>
                </a:lnTo>
                <a:lnTo>
                  <a:pt x="1485806" y="238759"/>
                </a:lnTo>
                <a:close/>
                <a:moveTo>
                  <a:pt x="1532161" y="238759"/>
                </a:moveTo>
                <a:lnTo>
                  <a:pt x="1532161" y="248919"/>
                </a:lnTo>
                <a:lnTo>
                  <a:pt x="1518826" y="257809"/>
                </a:lnTo>
                <a:lnTo>
                  <a:pt x="1528034" y="257809"/>
                </a:lnTo>
                <a:lnTo>
                  <a:pt x="1534701" y="253999"/>
                </a:lnTo>
                <a:lnTo>
                  <a:pt x="1541051" y="253999"/>
                </a:lnTo>
                <a:lnTo>
                  <a:pt x="1539781" y="251459"/>
                </a:lnTo>
                <a:lnTo>
                  <a:pt x="1549941" y="246379"/>
                </a:lnTo>
                <a:lnTo>
                  <a:pt x="1536606" y="246379"/>
                </a:lnTo>
                <a:lnTo>
                  <a:pt x="1532161" y="238759"/>
                </a:lnTo>
                <a:close/>
                <a:moveTo>
                  <a:pt x="1559466" y="245109"/>
                </a:moveTo>
                <a:lnTo>
                  <a:pt x="1553116" y="245109"/>
                </a:lnTo>
                <a:lnTo>
                  <a:pt x="1560101" y="257809"/>
                </a:lnTo>
                <a:lnTo>
                  <a:pt x="1560101" y="246379"/>
                </a:lnTo>
                <a:lnTo>
                  <a:pt x="1559466" y="245109"/>
                </a:lnTo>
                <a:close/>
                <a:moveTo>
                  <a:pt x="1606456" y="245109"/>
                </a:moveTo>
                <a:lnTo>
                  <a:pt x="1599471" y="245109"/>
                </a:lnTo>
                <a:lnTo>
                  <a:pt x="1606456" y="257809"/>
                </a:lnTo>
                <a:lnTo>
                  <a:pt x="1606456" y="245109"/>
                </a:lnTo>
                <a:close/>
                <a:moveTo>
                  <a:pt x="1791876" y="240029"/>
                </a:moveTo>
                <a:lnTo>
                  <a:pt x="1791876" y="251459"/>
                </a:lnTo>
                <a:lnTo>
                  <a:pt x="1778541" y="257809"/>
                </a:lnTo>
                <a:lnTo>
                  <a:pt x="1801401" y="257809"/>
                </a:lnTo>
                <a:lnTo>
                  <a:pt x="1799496" y="253999"/>
                </a:lnTo>
                <a:lnTo>
                  <a:pt x="1808386" y="248919"/>
                </a:lnTo>
                <a:lnTo>
                  <a:pt x="1796956" y="248919"/>
                </a:lnTo>
                <a:lnTo>
                  <a:pt x="1791876" y="240029"/>
                </a:lnTo>
                <a:close/>
                <a:moveTo>
                  <a:pt x="1838231" y="238759"/>
                </a:moveTo>
                <a:lnTo>
                  <a:pt x="1838231" y="251459"/>
                </a:lnTo>
                <a:lnTo>
                  <a:pt x="1824896" y="257809"/>
                </a:lnTo>
                <a:lnTo>
                  <a:pt x="1838231" y="257809"/>
                </a:lnTo>
                <a:lnTo>
                  <a:pt x="1841406" y="255269"/>
                </a:lnTo>
                <a:lnTo>
                  <a:pt x="1847756" y="255269"/>
                </a:lnTo>
                <a:lnTo>
                  <a:pt x="1845851" y="252729"/>
                </a:lnTo>
                <a:lnTo>
                  <a:pt x="1847756" y="251459"/>
                </a:lnTo>
                <a:lnTo>
                  <a:pt x="1848391" y="251459"/>
                </a:lnTo>
                <a:lnTo>
                  <a:pt x="1848391" y="247649"/>
                </a:lnTo>
                <a:lnTo>
                  <a:pt x="1843311" y="247649"/>
                </a:lnTo>
                <a:lnTo>
                  <a:pt x="1838231" y="238759"/>
                </a:lnTo>
                <a:close/>
                <a:moveTo>
                  <a:pt x="1346106" y="245109"/>
                </a:moveTo>
                <a:lnTo>
                  <a:pt x="1341026" y="245109"/>
                </a:lnTo>
                <a:lnTo>
                  <a:pt x="1346106" y="255269"/>
                </a:lnTo>
                <a:lnTo>
                  <a:pt x="1346106" y="245109"/>
                </a:lnTo>
                <a:close/>
                <a:moveTo>
                  <a:pt x="1578516" y="236219"/>
                </a:moveTo>
                <a:lnTo>
                  <a:pt x="1578516" y="247649"/>
                </a:lnTo>
                <a:lnTo>
                  <a:pt x="1565181" y="255269"/>
                </a:lnTo>
                <a:lnTo>
                  <a:pt x="1576611" y="255269"/>
                </a:lnTo>
                <a:lnTo>
                  <a:pt x="1581056" y="252729"/>
                </a:lnTo>
                <a:lnTo>
                  <a:pt x="1587406" y="252729"/>
                </a:lnTo>
                <a:lnTo>
                  <a:pt x="1586136" y="251459"/>
                </a:lnTo>
                <a:lnTo>
                  <a:pt x="1596296" y="245109"/>
                </a:lnTo>
                <a:lnTo>
                  <a:pt x="1582961" y="245109"/>
                </a:lnTo>
                <a:lnTo>
                  <a:pt x="1578516" y="236219"/>
                </a:lnTo>
                <a:close/>
                <a:moveTo>
                  <a:pt x="1652176" y="241299"/>
                </a:moveTo>
                <a:lnTo>
                  <a:pt x="1645826" y="241299"/>
                </a:lnTo>
                <a:lnTo>
                  <a:pt x="1652811" y="255269"/>
                </a:lnTo>
                <a:lnTo>
                  <a:pt x="1652811" y="243839"/>
                </a:lnTo>
                <a:lnTo>
                  <a:pt x="1652176" y="241299"/>
                </a:lnTo>
                <a:close/>
                <a:moveTo>
                  <a:pt x="1391509" y="240029"/>
                </a:moveTo>
                <a:lnTo>
                  <a:pt x="1385476" y="240029"/>
                </a:lnTo>
                <a:lnTo>
                  <a:pt x="1392461" y="253999"/>
                </a:lnTo>
                <a:lnTo>
                  <a:pt x="1392461" y="241299"/>
                </a:lnTo>
                <a:lnTo>
                  <a:pt x="1391509" y="240029"/>
                </a:lnTo>
                <a:close/>
                <a:moveTo>
                  <a:pt x="1624871" y="234949"/>
                </a:moveTo>
                <a:lnTo>
                  <a:pt x="1624871" y="246379"/>
                </a:lnTo>
                <a:lnTo>
                  <a:pt x="1611536" y="253999"/>
                </a:lnTo>
                <a:lnTo>
                  <a:pt x="1622966" y="253999"/>
                </a:lnTo>
                <a:lnTo>
                  <a:pt x="1627411" y="251459"/>
                </a:lnTo>
                <a:lnTo>
                  <a:pt x="1633761" y="251459"/>
                </a:lnTo>
                <a:lnTo>
                  <a:pt x="1632491" y="248919"/>
                </a:lnTo>
                <a:lnTo>
                  <a:pt x="1639159" y="245109"/>
                </a:lnTo>
                <a:lnTo>
                  <a:pt x="1629316" y="245109"/>
                </a:lnTo>
                <a:lnTo>
                  <a:pt x="1624871" y="234949"/>
                </a:lnTo>
                <a:close/>
                <a:moveTo>
                  <a:pt x="1698531" y="240029"/>
                </a:moveTo>
                <a:lnTo>
                  <a:pt x="1692181" y="240029"/>
                </a:lnTo>
                <a:lnTo>
                  <a:pt x="1699166" y="253999"/>
                </a:lnTo>
                <a:lnTo>
                  <a:pt x="1699166" y="242569"/>
                </a:lnTo>
                <a:lnTo>
                  <a:pt x="1698531" y="240029"/>
                </a:lnTo>
                <a:close/>
                <a:moveTo>
                  <a:pt x="1364521" y="233679"/>
                </a:moveTo>
                <a:lnTo>
                  <a:pt x="1364521" y="245109"/>
                </a:lnTo>
                <a:lnTo>
                  <a:pt x="1351186" y="252729"/>
                </a:lnTo>
                <a:lnTo>
                  <a:pt x="1361981" y="252729"/>
                </a:lnTo>
                <a:lnTo>
                  <a:pt x="1367061" y="251459"/>
                </a:lnTo>
                <a:lnTo>
                  <a:pt x="1373411" y="251459"/>
                </a:lnTo>
                <a:lnTo>
                  <a:pt x="1372141" y="247649"/>
                </a:lnTo>
                <a:lnTo>
                  <a:pt x="1381031" y="242569"/>
                </a:lnTo>
                <a:lnTo>
                  <a:pt x="1369601" y="242569"/>
                </a:lnTo>
                <a:lnTo>
                  <a:pt x="1364521" y="233679"/>
                </a:lnTo>
                <a:close/>
                <a:moveTo>
                  <a:pt x="1438181" y="238759"/>
                </a:moveTo>
                <a:lnTo>
                  <a:pt x="1431831" y="238759"/>
                </a:lnTo>
                <a:lnTo>
                  <a:pt x="1438816" y="252729"/>
                </a:lnTo>
                <a:lnTo>
                  <a:pt x="1438816" y="240029"/>
                </a:lnTo>
                <a:lnTo>
                  <a:pt x="1438181" y="238759"/>
                </a:lnTo>
                <a:close/>
                <a:moveTo>
                  <a:pt x="1671226" y="233679"/>
                </a:moveTo>
                <a:lnTo>
                  <a:pt x="1671226" y="245109"/>
                </a:lnTo>
                <a:lnTo>
                  <a:pt x="1657891" y="252729"/>
                </a:lnTo>
                <a:lnTo>
                  <a:pt x="1671099" y="252729"/>
                </a:lnTo>
                <a:lnTo>
                  <a:pt x="1673766" y="251459"/>
                </a:lnTo>
                <a:lnTo>
                  <a:pt x="1680116" y="251459"/>
                </a:lnTo>
                <a:lnTo>
                  <a:pt x="1678846" y="247649"/>
                </a:lnTo>
                <a:lnTo>
                  <a:pt x="1687736" y="242569"/>
                </a:lnTo>
                <a:lnTo>
                  <a:pt x="1676306" y="242569"/>
                </a:lnTo>
                <a:lnTo>
                  <a:pt x="1671226" y="233679"/>
                </a:lnTo>
                <a:close/>
                <a:moveTo>
                  <a:pt x="1744886" y="238759"/>
                </a:moveTo>
                <a:lnTo>
                  <a:pt x="1738536" y="238759"/>
                </a:lnTo>
                <a:lnTo>
                  <a:pt x="1745521" y="252729"/>
                </a:lnTo>
                <a:lnTo>
                  <a:pt x="1745521" y="241299"/>
                </a:lnTo>
                <a:lnTo>
                  <a:pt x="1744886" y="238759"/>
                </a:lnTo>
                <a:close/>
                <a:moveTo>
                  <a:pt x="1848391" y="251459"/>
                </a:moveTo>
                <a:lnTo>
                  <a:pt x="1847756" y="251459"/>
                </a:lnTo>
                <a:lnTo>
                  <a:pt x="1848391" y="252729"/>
                </a:lnTo>
                <a:lnTo>
                  <a:pt x="1848391" y="251459"/>
                </a:lnTo>
                <a:close/>
                <a:moveTo>
                  <a:pt x="1410876" y="232409"/>
                </a:moveTo>
                <a:lnTo>
                  <a:pt x="1410876" y="245109"/>
                </a:lnTo>
                <a:lnTo>
                  <a:pt x="1397541" y="251459"/>
                </a:lnTo>
                <a:lnTo>
                  <a:pt x="1410876" y="251459"/>
                </a:lnTo>
                <a:lnTo>
                  <a:pt x="1413416" y="248919"/>
                </a:lnTo>
                <a:lnTo>
                  <a:pt x="1419766" y="248919"/>
                </a:lnTo>
                <a:lnTo>
                  <a:pt x="1418496" y="246379"/>
                </a:lnTo>
                <a:lnTo>
                  <a:pt x="1427386" y="241299"/>
                </a:lnTo>
                <a:lnTo>
                  <a:pt x="1415956" y="241299"/>
                </a:lnTo>
                <a:lnTo>
                  <a:pt x="1410876" y="232409"/>
                </a:lnTo>
                <a:close/>
                <a:moveTo>
                  <a:pt x="1485806" y="238759"/>
                </a:moveTo>
                <a:lnTo>
                  <a:pt x="1478186" y="238759"/>
                </a:lnTo>
                <a:lnTo>
                  <a:pt x="1485806" y="251459"/>
                </a:lnTo>
                <a:lnTo>
                  <a:pt x="1485806" y="238759"/>
                </a:lnTo>
                <a:close/>
                <a:moveTo>
                  <a:pt x="1717581" y="232409"/>
                </a:moveTo>
                <a:lnTo>
                  <a:pt x="1717581" y="245109"/>
                </a:lnTo>
                <a:lnTo>
                  <a:pt x="1704246" y="251459"/>
                </a:lnTo>
                <a:lnTo>
                  <a:pt x="1716311" y="251459"/>
                </a:lnTo>
                <a:lnTo>
                  <a:pt x="1720121" y="248919"/>
                </a:lnTo>
                <a:lnTo>
                  <a:pt x="1726471" y="248919"/>
                </a:lnTo>
                <a:lnTo>
                  <a:pt x="1725201" y="246379"/>
                </a:lnTo>
                <a:lnTo>
                  <a:pt x="1734091" y="241299"/>
                </a:lnTo>
                <a:lnTo>
                  <a:pt x="1722661" y="241299"/>
                </a:lnTo>
                <a:lnTo>
                  <a:pt x="1717581" y="232409"/>
                </a:lnTo>
                <a:close/>
                <a:moveTo>
                  <a:pt x="1763936" y="232409"/>
                </a:moveTo>
                <a:lnTo>
                  <a:pt x="1763936" y="242569"/>
                </a:lnTo>
                <a:lnTo>
                  <a:pt x="1750601" y="251459"/>
                </a:lnTo>
                <a:lnTo>
                  <a:pt x="1759809" y="251459"/>
                </a:lnTo>
                <a:lnTo>
                  <a:pt x="1766476" y="247649"/>
                </a:lnTo>
                <a:lnTo>
                  <a:pt x="1772826" y="247649"/>
                </a:lnTo>
                <a:lnTo>
                  <a:pt x="1771556" y="245109"/>
                </a:lnTo>
                <a:lnTo>
                  <a:pt x="1782224" y="240029"/>
                </a:lnTo>
                <a:lnTo>
                  <a:pt x="1769016" y="240029"/>
                </a:lnTo>
                <a:lnTo>
                  <a:pt x="1763936" y="232409"/>
                </a:lnTo>
                <a:close/>
                <a:moveTo>
                  <a:pt x="1791241" y="238759"/>
                </a:moveTo>
                <a:lnTo>
                  <a:pt x="1784891" y="238759"/>
                </a:lnTo>
                <a:lnTo>
                  <a:pt x="1791876" y="251459"/>
                </a:lnTo>
                <a:lnTo>
                  <a:pt x="1791876" y="240029"/>
                </a:lnTo>
                <a:lnTo>
                  <a:pt x="1791241" y="238759"/>
                </a:lnTo>
                <a:close/>
                <a:moveTo>
                  <a:pt x="1837596" y="236219"/>
                </a:moveTo>
                <a:lnTo>
                  <a:pt x="1831246" y="236219"/>
                </a:lnTo>
                <a:lnTo>
                  <a:pt x="1838231" y="251459"/>
                </a:lnTo>
                <a:lnTo>
                  <a:pt x="1838231" y="238759"/>
                </a:lnTo>
                <a:lnTo>
                  <a:pt x="1837596" y="236219"/>
                </a:lnTo>
                <a:close/>
                <a:moveTo>
                  <a:pt x="1457231" y="231139"/>
                </a:moveTo>
                <a:lnTo>
                  <a:pt x="1457231" y="242569"/>
                </a:lnTo>
                <a:lnTo>
                  <a:pt x="1443896" y="248919"/>
                </a:lnTo>
                <a:lnTo>
                  <a:pt x="1457231" y="248919"/>
                </a:lnTo>
                <a:lnTo>
                  <a:pt x="1459771" y="247649"/>
                </a:lnTo>
                <a:lnTo>
                  <a:pt x="1466121" y="247649"/>
                </a:lnTo>
                <a:lnTo>
                  <a:pt x="1464851" y="245109"/>
                </a:lnTo>
                <a:lnTo>
                  <a:pt x="1475519" y="240029"/>
                </a:lnTo>
                <a:lnTo>
                  <a:pt x="1462311" y="240029"/>
                </a:lnTo>
                <a:lnTo>
                  <a:pt x="1457231" y="231139"/>
                </a:lnTo>
                <a:close/>
                <a:moveTo>
                  <a:pt x="1530891" y="236219"/>
                </a:moveTo>
                <a:lnTo>
                  <a:pt x="1524541" y="236219"/>
                </a:lnTo>
                <a:lnTo>
                  <a:pt x="1532161" y="248919"/>
                </a:lnTo>
                <a:lnTo>
                  <a:pt x="1532161" y="238759"/>
                </a:lnTo>
                <a:lnTo>
                  <a:pt x="1530891" y="236219"/>
                </a:lnTo>
                <a:close/>
                <a:moveTo>
                  <a:pt x="1810291" y="229869"/>
                </a:moveTo>
                <a:lnTo>
                  <a:pt x="1810291" y="241299"/>
                </a:lnTo>
                <a:lnTo>
                  <a:pt x="1796956" y="248919"/>
                </a:lnTo>
                <a:lnTo>
                  <a:pt x="1808386" y="248919"/>
                </a:lnTo>
                <a:lnTo>
                  <a:pt x="1812831" y="246379"/>
                </a:lnTo>
                <a:lnTo>
                  <a:pt x="1818864" y="246379"/>
                </a:lnTo>
                <a:lnTo>
                  <a:pt x="1817911" y="245109"/>
                </a:lnTo>
                <a:lnTo>
                  <a:pt x="1827436" y="238759"/>
                </a:lnTo>
                <a:lnTo>
                  <a:pt x="1815371" y="238759"/>
                </a:lnTo>
                <a:lnTo>
                  <a:pt x="1810291" y="229869"/>
                </a:lnTo>
                <a:close/>
                <a:moveTo>
                  <a:pt x="1503586" y="229869"/>
                </a:moveTo>
                <a:lnTo>
                  <a:pt x="1503586" y="241299"/>
                </a:lnTo>
                <a:lnTo>
                  <a:pt x="1490251" y="247649"/>
                </a:lnTo>
                <a:lnTo>
                  <a:pt x="1503586" y="247649"/>
                </a:lnTo>
                <a:lnTo>
                  <a:pt x="1506126" y="246379"/>
                </a:lnTo>
                <a:lnTo>
                  <a:pt x="1512476" y="246379"/>
                </a:lnTo>
                <a:lnTo>
                  <a:pt x="1511206" y="245109"/>
                </a:lnTo>
                <a:lnTo>
                  <a:pt x="1520731" y="238759"/>
                </a:lnTo>
                <a:lnTo>
                  <a:pt x="1508666" y="238759"/>
                </a:lnTo>
                <a:lnTo>
                  <a:pt x="1503586" y="229869"/>
                </a:lnTo>
                <a:close/>
                <a:moveTo>
                  <a:pt x="1577246" y="234949"/>
                </a:moveTo>
                <a:lnTo>
                  <a:pt x="1570896" y="234949"/>
                </a:lnTo>
                <a:lnTo>
                  <a:pt x="1578516" y="247649"/>
                </a:lnTo>
                <a:lnTo>
                  <a:pt x="1578516" y="236219"/>
                </a:lnTo>
                <a:lnTo>
                  <a:pt x="1577246" y="234949"/>
                </a:lnTo>
                <a:close/>
                <a:moveTo>
                  <a:pt x="1847121" y="163829"/>
                </a:moveTo>
                <a:lnTo>
                  <a:pt x="1847121" y="245109"/>
                </a:lnTo>
                <a:lnTo>
                  <a:pt x="1843311" y="247649"/>
                </a:lnTo>
                <a:lnTo>
                  <a:pt x="1848391" y="247649"/>
                </a:lnTo>
                <a:lnTo>
                  <a:pt x="1848391" y="166369"/>
                </a:lnTo>
                <a:lnTo>
                  <a:pt x="1847121" y="163829"/>
                </a:lnTo>
                <a:close/>
                <a:moveTo>
                  <a:pt x="1549941" y="228599"/>
                </a:moveTo>
                <a:lnTo>
                  <a:pt x="1549941" y="240029"/>
                </a:lnTo>
                <a:lnTo>
                  <a:pt x="1536606" y="246379"/>
                </a:lnTo>
                <a:lnTo>
                  <a:pt x="1549941" y="246379"/>
                </a:lnTo>
                <a:lnTo>
                  <a:pt x="1553116" y="245109"/>
                </a:lnTo>
                <a:lnTo>
                  <a:pt x="1559466" y="245109"/>
                </a:lnTo>
                <a:lnTo>
                  <a:pt x="1557561" y="241299"/>
                </a:lnTo>
                <a:lnTo>
                  <a:pt x="1565816" y="238759"/>
                </a:lnTo>
                <a:lnTo>
                  <a:pt x="1555021" y="238759"/>
                </a:lnTo>
                <a:lnTo>
                  <a:pt x="1549941" y="228599"/>
                </a:lnTo>
                <a:close/>
                <a:moveTo>
                  <a:pt x="1623601" y="233679"/>
                </a:moveTo>
                <a:lnTo>
                  <a:pt x="1617251" y="233679"/>
                </a:lnTo>
                <a:lnTo>
                  <a:pt x="1624871" y="246379"/>
                </a:lnTo>
                <a:lnTo>
                  <a:pt x="1624871" y="234949"/>
                </a:lnTo>
                <a:lnTo>
                  <a:pt x="1623601" y="233679"/>
                </a:lnTo>
                <a:close/>
                <a:moveTo>
                  <a:pt x="1354996" y="214629"/>
                </a:moveTo>
                <a:lnTo>
                  <a:pt x="1354996" y="226059"/>
                </a:lnTo>
                <a:lnTo>
                  <a:pt x="1342931" y="232409"/>
                </a:lnTo>
                <a:lnTo>
                  <a:pt x="1357536" y="232409"/>
                </a:lnTo>
                <a:lnTo>
                  <a:pt x="1364521" y="245109"/>
                </a:lnTo>
                <a:lnTo>
                  <a:pt x="1364521" y="233679"/>
                </a:lnTo>
                <a:lnTo>
                  <a:pt x="1363886" y="232409"/>
                </a:lnTo>
                <a:lnTo>
                  <a:pt x="1362616" y="228599"/>
                </a:lnTo>
                <a:lnTo>
                  <a:pt x="1372776" y="223519"/>
                </a:lnTo>
                <a:lnTo>
                  <a:pt x="1359441" y="223519"/>
                </a:lnTo>
                <a:lnTo>
                  <a:pt x="1354996" y="214629"/>
                </a:lnTo>
                <a:close/>
                <a:moveTo>
                  <a:pt x="1410241" y="229869"/>
                </a:moveTo>
                <a:lnTo>
                  <a:pt x="1403891" y="229869"/>
                </a:lnTo>
                <a:lnTo>
                  <a:pt x="1410876" y="245109"/>
                </a:lnTo>
                <a:lnTo>
                  <a:pt x="1410876" y="232409"/>
                </a:lnTo>
                <a:lnTo>
                  <a:pt x="1410241" y="229869"/>
                </a:lnTo>
                <a:close/>
                <a:moveTo>
                  <a:pt x="1596296" y="227329"/>
                </a:moveTo>
                <a:lnTo>
                  <a:pt x="1596296" y="238759"/>
                </a:lnTo>
                <a:lnTo>
                  <a:pt x="1582961" y="245109"/>
                </a:lnTo>
                <a:lnTo>
                  <a:pt x="1605821" y="245109"/>
                </a:lnTo>
                <a:lnTo>
                  <a:pt x="1603916" y="240029"/>
                </a:lnTo>
                <a:lnTo>
                  <a:pt x="1612171" y="236219"/>
                </a:lnTo>
                <a:lnTo>
                  <a:pt x="1601376" y="236219"/>
                </a:lnTo>
                <a:lnTo>
                  <a:pt x="1596296" y="227329"/>
                </a:lnTo>
                <a:close/>
                <a:moveTo>
                  <a:pt x="1643286" y="226059"/>
                </a:moveTo>
                <a:lnTo>
                  <a:pt x="1643286" y="238759"/>
                </a:lnTo>
                <a:lnTo>
                  <a:pt x="1629316" y="245109"/>
                </a:lnTo>
                <a:lnTo>
                  <a:pt x="1639159" y="245109"/>
                </a:lnTo>
                <a:lnTo>
                  <a:pt x="1645826" y="241299"/>
                </a:lnTo>
                <a:lnTo>
                  <a:pt x="1652176" y="241299"/>
                </a:lnTo>
                <a:lnTo>
                  <a:pt x="1650906" y="238759"/>
                </a:lnTo>
                <a:lnTo>
                  <a:pt x="1658526" y="234949"/>
                </a:lnTo>
                <a:lnTo>
                  <a:pt x="1647731" y="234949"/>
                </a:lnTo>
                <a:lnTo>
                  <a:pt x="1643286" y="226059"/>
                </a:lnTo>
                <a:close/>
                <a:moveTo>
                  <a:pt x="1670591" y="232409"/>
                </a:moveTo>
                <a:lnTo>
                  <a:pt x="1664241" y="232409"/>
                </a:lnTo>
                <a:lnTo>
                  <a:pt x="1671226" y="245109"/>
                </a:lnTo>
                <a:lnTo>
                  <a:pt x="1671226" y="233679"/>
                </a:lnTo>
                <a:lnTo>
                  <a:pt x="1670591" y="232409"/>
                </a:lnTo>
                <a:close/>
                <a:moveTo>
                  <a:pt x="1717581" y="232409"/>
                </a:moveTo>
                <a:lnTo>
                  <a:pt x="1710596" y="232409"/>
                </a:lnTo>
                <a:lnTo>
                  <a:pt x="1717581" y="245109"/>
                </a:lnTo>
                <a:lnTo>
                  <a:pt x="1717581" y="232409"/>
                </a:lnTo>
                <a:close/>
                <a:moveTo>
                  <a:pt x="1847121" y="229869"/>
                </a:moveTo>
                <a:lnTo>
                  <a:pt x="1844581" y="229869"/>
                </a:lnTo>
                <a:lnTo>
                  <a:pt x="1845851" y="234949"/>
                </a:lnTo>
                <a:lnTo>
                  <a:pt x="1847121" y="245109"/>
                </a:lnTo>
                <a:lnTo>
                  <a:pt x="1847121" y="229869"/>
                </a:lnTo>
                <a:close/>
                <a:moveTo>
                  <a:pt x="1382936" y="223519"/>
                </a:moveTo>
                <a:lnTo>
                  <a:pt x="1382936" y="234949"/>
                </a:lnTo>
                <a:lnTo>
                  <a:pt x="1369601" y="242569"/>
                </a:lnTo>
                <a:lnTo>
                  <a:pt x="1381031" y="242569"/>
                </a:lnTo>
                <a:lnTo>
                  <a:pt x="1385476" y="240029"/>
                </a:lnTo>
                <a:lnTo>
                  <a:pt x="1391509" y="240029"/>
                </a:lnTo>
                <a:lnTo>
                  <a:pt x="1390556" y="238759"/>
                </a:lnTo>
                <a:lnTo>
                  <a:pt x="1400081" y="232409"/>
                </a:lnTo>
                <a:lnTo>
                  <a:pt x="1388016" y="232409"/>
                </a:lnTo>
                <a:lnTo>
                  <a:pt x="1382936" y="223519"/>
                </a:lnTo>
                <a:close/>
                <a:moveTo>
                  <a:pt x="1456596" y="228599"/>
                </a:moveTo>
                <a:lnTo>
                  <a:pt x="1450246" y="228599"/>
                </a:lnTo>
                <a:lnTo>
                  <a:pt x="1457231" y="242569"/>
                </a:lnTo>
                <a:lnTo>
                  <a:pt x="1457231" y="231139"/>
                </a:lnTo>
                <a:lnTo>
                  <a:pt x="1456596" y="228599"/>
                </a:lnTo>
                <a:close/>
                <a:moveTo>
                  <a:pt x="1689641" y="223519"/>
                </a:moveTo>
                <a:lnTo>
                  <a:pt x="1689641" y="236219"/>
                </a:lnTo>
                <a:lnTo>
                  <a:pt x="1676306" y="242569"/>
                </a:lnTo>
                <a:lnTo>
                  <a:pt x="1687736" y="242569"/>
                </a:lnTo>
                <a:lnTo>
                  <a:pt x="1692181" y="240029"/>
                </a:lnTo>
                <a:lnTo>
                  <a:pt x="1698531" y="240029"/>
                </a:lnTo>
                <a:lnTo>
                  <a:pt x="1697261" y="238759"/>
                </a:lnTo>
                <a:lnTo>
                  <a:pt x="1707421" y="232409"/>
                </a:lnTo>
                <a:lnTo>
                  <a:pt x="1694086" y="232409"/>
                </a:lnTo>
                <a:lnTo>
                  <a:pt x="1689641" y="223519"/>
                </a:lnTo>
                <a:close/>
                <a:moveTo>
                  <a:pt x="1763301" y="229869"/>
                </a:moveTo>
                <a:lnTo>
                  <a:pt x="1756951" y="229869"/>
                </a:lnTo>
                <a:lnTo>
                  <a:pt x="1763936" y="242569"/>
                </a:lnTo>
                <a:lnTo>
                  <a:pt x="1763936" y="232409"/>
                </a:lnTo>
                <a:lnTo>
                  <a:pt x="1763301" y="229869"/>
                </a:lnTo>
                <a:close/>
                <a:moveTo>
                  <a:pt x="1429291" y="222249"/>
                </a:moveTo>
                <a:lnTo>
                  <a:pt x="1429291" y="233679"/>
                </a:lnTo>
                <a:lnTo>
                  <a:pt x="1415956" y="241299"/>
                </a:lnTo>
                <a:lnTo>
                  <a:pt x="1427386" y="241299"/>
                </a:lnTo>
                <a:lnTo>
                  <a:pt x="1431831" y="238759"/>
                </a:lnTo>
                <a:lnTo>
                  <a:pt x="1438181" y="238759"/>
                </a:lnTo>
                <a:lnTo>
                  <a:pt x="1436911" y="236219"/>
                </a:lnTo>
                <a:lnTo>
                  <a:pt x="1443579" y="232409"/>
                </a:lnTo>
                <a:lnTo>
                  <a:pt x="1434371" y="232409"/>
                </a:lnTo>
                <a:lnTo>
                  <a:pt x="1429291" y="222249"/>
                </a:lnTo>
                <a:close/>
                <a:moveTo>
                  <a:pt x="1502951" y="227329"/>
                </a:moveTo>
                <a:lnTo>
                  <a:pt x="1496601" y="227329"/>
                </a:lnTo>
                <a:lnTo>
                  <a:pt x="1503586" y="241299"/>
                </a:lnTo>
                <a:lnTo>
                  <a:pt x="1503586" y="229869"/>
                </a:lnTo>
                <a:lnTo>
                  <a:pt x="1502951" y="227329"/>
                </a:lnTo>
                <a:close/>
                <a:moveTo>
                  <a:pt x="1735996" y="222249"/>
                </a:moveTo>
                <a:lnTo>
                  <a:pt x="1735996" y="234949"/>
                </a:lnTo>
                <a:lnTo>
                  <a:pt x="1722661" y="241299"/>
                </a:lnTo>
                <a:lnTo>
                  <a:pt x="1734091" y="241299"/>
                </a:lnTo>
                <a:lnTo>
                  <a:pt x="1738536" y="238759"/>
                </a:lnTo>
                <a:lnTo>
                  <a:pt x="1744886" y="238759"/>
                </a:lnTo>
                <a:lnTo>
                  <a:pt x="1743616" y="236219"/>
                </a:lnTo>
                <a:lnTo>
                  <a:pt x="1753776" y="232409"/>
                </a:lnTo>
                <a:lnTo>
                  <a:pt x="1740441" y="232409"/>
                </a:lnTo>
                <a:lnTo>
                  <a:pt x="1735996" y="222249"/>
                </a:lnTo>
                <a:close/>
                <a:moveTo>
                  <a:pt x="1810291" y="228599"/>
                </a:moveTo>
                <a:lnTo>
                  <a:pt x="1803306" y="228599"/>
                </a:lnTo>
                <a:lnTo>
                  <a:pt x="1810291" y="241299"/>
                </a:lnTo>
                <a:lnTo>
                  <a:pt x="1810291" y="228599"/>
                </a:lnTo>
                <a:close/>
                <a:moveTo>
                  <a:pt x="1475646" y="220979"/>
                </a:moveTo>
                <a:lnTo>
                  <a:pt x="1475646" y="232409"/>
                </a:lnTo>
                <a:lnTo>
                  <a:pt x="1462311" y="240029"/>
                </a:lnTo>
                <a:lnTo>
                  <a:pt x="1475519" y="240029"/>
                </a:lnTo>
                <a:lnTo>
                  <a:pt x="1478186" y="238759"/>
                </a:lnTo>
                <a:lnTo>
                  <a:pt x="1484536" y="238759"/>
                </a:lnTo>
                <a:lnTo>
                  <a:pt x="1483266" y="234949"/>
                </a:lnTo>
                <a:lnTo>
                  <a:pt x="1492156" y="229869"/>
                </a:lnTo>
                <a:lnTo>
                  <a:pt x="1480726" y="229869"/>
                </a:lnTo>
                <a:lnTo>
                  <a:pt x="1475646" y="220979"/>
                </a:lnTo>
                <a:close/>
                <a:moveTo>
                  <a:pt x="1549306" y="226059"/>
                </a:moveTo>
                <a:lnTo>
                  <a:pt x="1542956" y="226059"/>
                </a:lnTo>
                <a:lnTo>
                  <a:pt x="1549941" y="240029"/>
                </a:lnTo>
                <a:lnTo>
                  <a:pt x="1549941" y="228599"/>
                </a:lnTo>
                <a:lnTo>
                  <a:pt x="1549306" y="226059"/>
                </a:lnTo>
                <a:close/>
                <a:moveTo>
                  <a:pt x="1782351" y="220979"/>
                </a:moveTo>
                <a:lnTo>
                  <a:pt x="1782351" y="232409"/>
                </a:lnTo>
                <a:lnTo>
                  <a:pt x="1769016" y="240029"/>
                </a:lnTo>
                <a:lnTo>
                  <a:pt x="1782224" y="240029"/>
                </a:lnTo>
                <a:lnTo>
                  <a:pt x="1784891" y="238759"/>
                </a:lnTo>
                <a:lnTo>
                  <a:pt x="1791241" y="238759"/>
                </a:lnTo>
                <a:lnTo>
                  <a:pt x="1789971" y="234949"/>
                </a:lnTo>
                <a:lnTo>
                  <a:pt x="1800766" y="229869"/>
                </a:lnTo>
                <a:lnTo>
                  <a:pt x="1787431" y="229869"/>
                </a:lnTo>
                <a:lnTo>
                  <a:pt x="1782351" y="220979"/>
                </a:lnTo>
                <a:close/>
                <a:moveTo>
                  <a:pt x="1522001" y="219709"/>
                </a:moveTo>
                <a:lnTo>
                  <a:pt x="1522001" y="232409"/>
                </a:lnTo>
                <a:lnTo>
                  <a:pt x="1508666" y="238759"/>
                </a:lnTo>
                <a:lnTo>
                  <a:pt x="1520731" y="238759"/>
                </a:lnTo>
                <a:lnTo>
                  <a:pt x="1524541" y="236219"/>
                </a:lnTo>
                <a:lnTo>
                  <a:pt x="1530891" y="236219"/>
                </a:lnTo>
                <a:lnTo>
                  <a:pt x="1529621" y="233679"/>
                </a:lnTo>
                <a:lnTo>
                  <a:pt x="1538511" y="228599"/>
                </a:lnTo>
                <a:lnTo>
                  <a:pt x="1527081" y="228599"/>
                </a:lnTo>
                <a:lnTo>
                  <a:pt x="1522001" y="219709"/>
                </a:lnTo>
                <a:close/>
                <a:moveTo>
                  <a:pt x="1568356" y="218439"/>
                </a:moveTo>
                <a:lnTo>
                  <a:pt x="1568356" y="229869"/>
                </a:lnTo>
                <a:lnTo>
                  <a:pt x="1555021" y="238759"/>
                </a:lnTo>
                <a:lnTo>
                  <a:pt x="1565816" y="238759"/>
                </a:lnTo>
                <a:lnTo>
                  <a:pt x="1570896" y="234949"/>
                </a:lnTo>
                <a:lnTo>
                  <a:pt x="1577246" y="234949"/>
                </a:lnTo>
                <a:lnTo>
                  <a:pt x="1575976" y="232409"/>
                </a:lnTo>
                <a:lnTo>
                  <a:pt x="1586644" y="227329"/>
                </a:lnTo>
                <a:lnTo>
                  <a:pt x="1573436" y="227329"/>
                </a:lnTo>
                <a:lnTo>
                  <a:pt x="1568356" y="218439"/>
                </a:lnTo>
                <a:close/>
                <a:moveTo>
                  <a:pt x="1595661" y="226059"/>
                </a:moveTo>
                <a:lnTo>
                  <a:pt x="1589311" y="226059"/>
                </a:lnTo>
                <a:lnTo>
                  <a:pt x="1596296" y="238759"/>
                </a:lnTo>
                <a:lnTo>
                  <a:pt x="1596296" y="227329"/>
                </a:lnTo>
                <a:lnTo>
                  <a:pt x="1595661" y="226059"/>
                </a:lnTo>
                <a:close/>
                <a:moveTo>
                  <a:pt x="1642016" y="223519"/>
                </a:moveTo>
                <a:lnTo>
                  <a:pt x="1635666" y="223519"/>
                </a:lnTo>
                <a:lnTo>
                  <a:pt x="1643286" y="238759"/>
                </a:lnTo>
                <a:lnTo>
                  <a:pt x="1643286" y="226059"/>
                </a:lnTo>
                <a:lnTo>
                  <a:pt x="1642016" y="223519"/>
                </a:lnTo>
                <a:close/>
                <a:moveTo>
                  <a:pt x="1828706" y="219709"/>
                </a:moveTo>
                <a:lnTo>
                  <a:pt x="1828706" y="232409"/>
                </a:lnTo>
                <a:lnTo>
                  <a:pt x="1815371" y="238759"/>
                </a:lnTo>
                <a:lnTo>
                  <a:pt x="1827436" y="238759"/>
                </a:lnTo>
                <a:lnTo>
                  <a:pt x="1831246" y="236219"/>
                </a:lnTo>
                <a:lnTo>
                  <a:pt x="1837596" y="236219"/>
                </a:lnTo>
                <a:lnTo>
                  <a:pt x="1836326" y="233679"/>
                </a:lnTo>
                <a:lnTo>
                  <a:pt x="1844581" y="229869"/>
                </a:lnTo>
                <a:lnTo>
                  <a:pt x="1847121" y="229869"/>
                </a:lnTo>
                <a:lnTo>
                  <a:pt x="1847121" y="228599"/>
                </a:lnTo>
                <a:lnTo>
                  <a:pt x="1833786" y="228599"/>
                </a:lnTo>
                <a:lnTo>
                  <a:pt x="1828706" y="219709"/>
                </a:lnTo>
                <a:close/>
                <a:moveTo>
                  <a:pt x="1614711" y="217169"/>
                </a:moveTo>
                <a:lnTo>
                  <a:pt x="1614711" y="228599"/>
                </a:lnTo>
                <a:lnTo>
                  <a:pt x="1601376" y="236219"/>
                </a:lnTo>
                <a:lnTo>
                  <a:pt x="1612171" y="236219"/>
                </a:lnTo>
                <a:lnTo>
                  <a:pt x="1617251" y="233679"/>
                </a:lnTo>
                <a:lnTo>
                  <a:pt x="1623601" y="233679"/>
                </a:lnTo>
                <a:lnTo>
                  <a:pt x="1622331" y="232409"/>
                </a:lnTo>
                <a:lnTo>
                  <a:pt x="1631856" y="226059"/>
                </a:lnTo>
                <a:lnTo>
                  <a:pt x="1619791" y="226059"/>
                </a:lnTo>
                <a:lnTo>
                  <a:pt x="1614711" y="217169"/>
                </a:lnTo>
                <a:close/>
                <a:moveTo>
                  <a:pt x="1688371" y="222249"/>
                </a:moveTo>
                <a:lnTo>
                  <a:pt x="1682021" y="222249"/>
                </a:lnTo>
                <a:lnTo>
                  <a:pt x="1689641" y="236219"/>
                </a:lnTo>
                <a:lnTo>
                  <a:pt x="1689641" y="223519"/>
                </a:lnTo>
                <a:lnTo>
                  <a:pt x="1688371" y="222249"/>
                </a:lnTo>
                <a:close/>
                <a:moveTo>
                  <a:pt x="1382301" y="222249"/>
                </a:moveTo>
                <a:lnTo>
                  <a:pt x="1375951" y="222249"/>
                </a:lnTo>
                <a:lnTo>
                  <a:pt x="1382936" y="234949"/>
                </a:lnTo>
                <a:lnTo>
                  <a:pt x="1382936" y="223519"/>
                </a:lnTo>
                <a:lnTo>
                  <a:pt x="1382301" y="222249"/>
                </a:lnTo>
                <a:close/>
                <a:moveTo>
                  <a:pt x="1661066" y="215899"/>
                </a:moveTo>
                <a:lnTo>
                  <a:pt x="1661066" y="227329"/>
                </a:lnTo>
                <a:lnTo>
                  <a:pt x="1647731" y="234949"/>
                </a:lnTo>
                <a:lnTo>
                  <a:pt x="1658526" y="234949"/>
                </a:lnTo>
                <a:lnTo>
                  <a:pt x="1664241" y="232409"/>
                </a:lnTo>
                <a:lnTo>
                  <a:pt x="1670591" y="232409"/>
                </a:lnTo>
                <a:lnTo>
                  <a:pt x="1668686" y="229869"/>
                </a:lnTo>
                <a:lnTo>
                  <a:pt x="1675354" y="226059"/>
                </a:lnTo>
                <a:lnTo>
                  <a:pt x="1666146" y="226059"/>
                </a:lnTo>
                <a:lnTo>
                  <a:pt x="1661066" y="215899"/>
                </a:lnTo>
                <a:close/>
                <a:moveTo>
                  <a:pt x="1734726" y="220979"/>
                </a:moveTo>
                <a:lnTo>
                  <a:pt x="1728376" y="220979"/>
                </a:lnTo>
                <a:lnTo>
                  <a:pt x="1735996" y="234949"/>
                </a:lnTo>
                <a:lnTo>
                  <a:pt x="1735996" y="222249"/>
                </a:lnTo>
                <a:lnTo>
                  <a:pt x="1734726" y="220979"/>
                </a:lnTo>
                <a:close/>
                <a:moveTo>
                  <a:pt x="1428656" y="220979"/>
                </a:moveTo>
                <a:lnTo>
                  <a:pt x="1422306" y="220979"/>
                </a:lnTo>
                <a:lnTo>
                  <a:pt x="1429291" y="233679"/>
                </a:lnTo>
                <a:lnTo>
                  <a:pt x="1429291" y="222249"/>
                </a:lnTo>
                <a:lnTo>
                  <a:pt x="1428656" y="220979"/>
                </a:lnTo>
                <a:close/>
                <a:moveTo>
                  <a:pt x="1401351" y="213359"/>
                </a:moveTo>
                <a:lnTo>
                  <a:pt x="1401351" y="226059"/>
                </a:lnTo>
                <a:lnTo>
                  <a:pt x="1388016" y="232409"/>
                </a:lnTo>
                <a:lnTo>
                  <a:pt x="1400081" y="232409"/>
                </a:lnTo>
                <a:lnTo>
                  <a:pt x="1403891" y="229869"/>
                </a:lnTo>
                <a:lnTo>
                  <a:pt x="1410241" y="229869"/>
                </a:lnTo>
                <a:lnTo>
                  <a:pt x="1408971" y="227329"/>
                </a:lnTo>
                <a:lnTo>
                  <a:pt x="1419131" y="222249"/>
                </a:lnTo>
                <a:lnTo>
                  <a:pt x="1405796" y="222249"/>
                </a:lnTo>
                <a:lnTo>
                  <a:pt x="1401351" y="213359"/>
                </a:lnTo>
                <a:close/>
                <a:moveTo>
                  <a:pt x="1447706" y="213359"/>
                </a:moveTo>
                <a:lnTo>
                  <a:pt x="1447706" y="223519"/>
                </a:lnTo>
                <a:lnTo>
                  <a:pt x="1434371" y="232409"/>
                </a:lnTo>
                <a:lnTo>
                  <a:pt x="1443579" y="232409"/>
                </a:lnTo>
                <a:lnTo>
                  <a:pt x="1450246" y="228599"/>
                </a:lnTo>
                <a:lnTo>
                  <a:pt x="1456596" y="228599"/>
                </a:lnTo>
                <a:lnTo>
                  <a:pt x="1455326" y="226059"/>
                </a:lnTo>
                <a:lnTo>
                  <a:pt x="1465486" y="220979"/>
                </a:lnTo>
                <a:lnTo>
                  <a:pt x="1452786" y="220979"/>
                </a:lnTo>
                <a:lnTo>
                  <a:pt x="1447706" y="213359"/>
                </a:lnTo>
                <a:close/>
                <a:moveTo>
                  <a:pt x="1475646" y="219709"/>
                </a:moveTo>
                <a:lnTo>
                  <a:pt x="1468661" y="219709"/>
                </a:lnTo>
                <a:lnTo>
                  <a:pt x="1475646" y="232409"/>
                </a:lnTo>
                <a:lnTo>
                  <a:pt x="1475646" y="219709"/>
                </a:lnTo>
                <a:close/>
                <a:moveTo>
                  <a:pt x="1521366" y="217169"/>
                </a:moveTo>
                <a:lnTo>
                  <a:pt x="1515016" y="217169"/>
                </a:lnTo>
                <a:lnTo>
                  <a:pt x="1522001" y="232409"/>
                </a:lnTo>
                <a:lnTo>
                  <a:pt x="1522001" y="219709"/>
                </a:lnTo>
                <a:lnTo>
                  <a:pt x="1521366" y="217169"/>
                </a:lnTo>
                <a:close/>
                <a:moveTo>
                  <a:pt x="1707421" y="214629"/>
                </a:moveTo>
                <a:lnTo>
                  <a:pt x="1707421" y="226059"/>
                </a:lnTo>
                <a:lnTo>
                  <a:pt x="1694086" y="232409"/>
                </a:lnTo>
                <a:lnTo>
                  <a:pt x="1716946" y="232409"/>
                </a:lnTo>
                <a:lnTo>
                  <a:pt x="1715041" y="228599"/>
                </a:lnTo>
                <a:lnTo>
                  <a:pt x="1723931" y="223519"/>
                </a:lnTo>
                <a:lnTo>
                  <a:pt x="1712501" y="223519"/>
                </a:lnTo>
                <a:lnTo>
                  <a:pt x="1707421" y="214629"/>
                </a:lnTo>
                <a:close/>
                <a:moveTo>
                  <a:pt x="1754411" y="213359"/>
                </a:moveTo>
                <a:lnTo>
                  <a:pt x="1754411" y="226059"/>
                </a:lnTo>
                <a:lnTo>
                  <a:pt x="1740441" y="232409"/>
                </a:lnTo>
                <a:lnTo>
                  <a:pt x="1753776" y="232409"/>
                </a:lnTo>
                <a:lnTo>
                  <a:pt x="1756951" y="229869"/>
                </a:lnTo>
                <a:lnTo>
                  <a:pt x="1763301" y="229869"/>
                </a:lnTo>
                <a:lnTo>
                  <a:pt x="1761396" y="227329"/>
                </a:lnTo>
                <a:lnTo>
                  <a:pt x="1770286" y="222249"/>
                </a:lnTo>
                <a:lnTo>
                  <a:pt x="1758856" y="222249"/>
                </a:lnTo>
                <a:lnTo>
                  <a:pt x="1754411" y="213359"/>
                </a:lnTo>
                <a:close/>
                <a:moveTo>
                  <a:pt x="1781716" y="219709"/>
                </a:moveTo>
                <a:lnTo>
                  <a:pt x="1775366" y="219709"/>
                </a:lnTo>
                <a:lnTo>
                  <a:pt x="1782351" y="232409"/>
                </a:lnTo>
                <a:lnTo>
                  <a:pt x="1782351" y="220979"/>
                </a:lnTo>
                <a:lnTo>
                  <a:pt x="1781716" y="219709"/>
                </a:lnTo>
                <a:close/>
                <a:moveTo>
                  <a:pt x="1828706" y="219709"/>
                </a:moveTo>
                <a:lnTo>
                  <a:pt x="1821721" y="219709"/>
                </a:lnTo>
                <a:lnTo>
                  <a:pt x="1828706" y="232409"/>
                </a:lnTo>
                <a:lnTo>
                  <a:pt x="1828706" y="219709"/>
                </a:lnTo>
                <a:close/>
                <a:moveTo>
                  <a:pt x="1494061" y="210819"/>
                </a:moveTo>
                <a:lnTo>
                  <a:pt x="1494061" y="222249"/>
                </a:lnTo>
                <a:lnTo>
                  <a:pt x="1480726" y="229869"/>
                </a:lnTo>
                <a:lnTo>
                  <a:pt x="1492156" y="229869"/>
                </a:lnTo>
                <a:lnTo>
                  <a:pt x="1496601" y="227329"/>
                </a:lnTo>
                <a:lnTo>
                  <a:pt x="1502951" y="227329"/>
                </a:lnTo>
                <a:lnTo>
                  <a:pt x="1501681" y="226059"/>
                </a:lnTo>
                <a:lnTo>
                  <a:pt x="1511206" y="219709"/>
                </a:lnTo>
                <a:lnTo>
                  <a:pt x="1499141" y="219709"/>
                </a:lnTo>
                <a:lnTo>
                  <a:pt x="1494061" y="210819"/>
                </a:lnTo>
                <a:close/>
                <a:moveTo>
                  <a:pt x="1567721" y="215899"/>
                </a:moveTo>
                <a:lnTo>
                  <a:pt x="1561371" y="215899"/>
                </a:lnTo>
                <a:lnTo>
                  <a:pt x="1568356" y="229869"/>
                </a:lnTo>
                <a:lnTo>
                  <a:pt x="1568356" y="218439"/>
                </a:lnTo>
                <a:lnTo>
                  <a:pt x="1567721" y="215899"/>
                </a:lnTo>
                <a:close/>
                <a:moveTo>
                  <a:pt x="1800766" y="212089"/>
                </a:moveTo>
                <a:lnTo>
                  <a:pt x="1800766" y="223519"/>
                </a:lnTo>
                <a:lnTo>
                  <a:pt x="1787431" y="229869"/>
                </a:lnTo>
                <a:lnTo>
                  <a:pt x="1800766" y="229869"/>
                </a:lnTo>
                <a:lnTo>
                  <a:pt x="1803306" y="228599"/>
                </a:lnTo>
                <a:lnTo>
                  <a:pt x="1810291" y="228599"/>
                </a:lnTo>
                <a:lnTo>
                  <a:pt x="1808386" y="226059"/>
                </a:lnTo>
                <a:lnTo>
                  <a:pt x="1816006" y="220979"/>
                </a:lnTo>
                <a:lnTo>
                  <a:pt x="1805211" y="220979"/>
                </a:lnTo>
                <a:lnTo>
                  <a:pt x="1800766" y="212089"/>
                </a:lnTo>
                <a:close/>
                <a:moveTo>
                  <a:pt x="1540416" y="209549"/>
                </a:moveTo>
                <a:lnTo>
                  <a:pt x="1540416" y="220979"/>
                </a:lnTo>
                <a:lnTo>
                  <a:pt x="1527081" y="228599"/>
                </a:lnTo>
                <a:lnTo>
                  <a:pt x="1538511" y="228599"/>
                </a:lnTo>
                <a:lnTo>
                  <a:pt x="1542956" y="226059"/>
                </a:lnTo>
                <a:lnTo>
                  <a:pt x="1549306" y="226059"/>
                </a:lnTo>
                <a:lnTo>
                  <a:pt x="1548036" y="223519"/>
                </a:lnTo>
                <a:lnTo>
                  <a:pt x="1554704" y="219709"/>
                </a:lnTo>
                <a:lnTo>
                  <a:pt x="1545496" y="219709"/>
                </a:lnTo>
                <a:lnTo>
                  <a:pt x="1540416" y="209549"/>
                </a:lnTo>
                <a:close/>
                <a:moveTo>
                  <a:pt x="1614076" y="214629"/>
                </a:moveTo>
                <a:lnTo>
                  <a:pt x="1607726" y="214629"/>
                </a:lnTo>
                <a:lnTo>
                  <a:pt x="1614711" y="228599"/>
                </a:lnTo>
                <a:lnTo>
                  <a:pt x="1614711" y="217169"/>
                </a:lnTo>
                <a:lnTo>
                  <a:pt x="1614076" y="214629"/>
                </a:lnTo>
                <a:close/>
                <a:moveTo>
                  <a:pt x="1843311" y="154939"/>
                </a:moveTo>
                <a:lnTo>
                  <a:pt x="1843311" y="223519"/>
                </a:lnTo>
                <a:lnTo>
                  <a:pt x="1833786" y="228599"/>
                </a:lnTo>
                <a:lnTo>
                  <a:pt x="1847121" y="228599"/>
                </a:lnTo>
                <a:lnTo>
                  <a:pt x="1847121" y="163829"/>
                </a:lnTo>
                <a:lnTo>
                  <a:pt x="1843311" y="154939"/>
                </a:lnTo>
                <a:close/>
                <a:moveTo>
                  <a:pt x="1586771" y="208279"/>
                </a:moveTo>
                <a:lnTo>
                  <a:pt x="1586771" y="219709"/>
                </a:lnTo>
                <a:lnTo>
                  <a:pt x="1573436" y="227329"/>
                </a:lnTo>
                <a:lnTo>
                  <a:pt x="1586644" y="227329"/>
                </a:lnTo>
                <a:lnTo>
                  <a:pt x="1589311" y="226059"/>
                </a:lnTo>
                <a:lnTo>
                  <a:pt x="1595661" y="226059"/>
                </a:lnTo>
                <a:lnTo>
                  <a:pt x="1594391" y="222249"/>
                </a:lnTo>
                <a:lnTo>
                  <a:pt x="1603281" y="217169"/>
                </a:lnTo>
                <a:lnTo>
                  <a:pt x="1591851" y="217169"/>
                </a:lnTo>
                <a:lnTo>
                  <a:pt x="1586771" y="208279"/>
                </a:lnTo>
                <a:close/>
                <a:moveTo>
                  <a:pt x="1660431" y="213359"/>
                </a:moveTo>
                <a:lnTo>
                  <a:pt x="1654081" y="213359"/>
                </a:lnTo>
                <a:lnTo>
                  <a:pt x="1661066" y="227329"/>
                </a:lnTo>
                <a:lnTo>
                  <a:pt x="1661066" y="215899"/>
                </a:lnTo>
                <a:lnTo>
                  <a:pt x="1660431" y="213359"/>
                </a:lnTo>
                <a:close/>
                <a:moveTo>
                  <a:pt x="1353726" y="213359"/>
                </a:moveTo>
                <a:lnTo>
                  <a:pt x="1347376" y="213359"/>
                </a:lnTo>
                <a:lnTo>
                  <a:pt x="1354996" y="226059"/>
                </a:lnTo>
                <a:lnTo>
                  <a:pt x="1354996" y="214629"/>
                </a:lnTo>
                <a:lnTo>
                  <a:pt x="1353726" y="213359"/>
                </a:lnTo>
                <a:close/>
                <a:moveTo>
                  <a:pt x="1401351" y="213359"/>
                </a:moveTo>
                <a:lnTo>
                  <a:pt x="1393731" y="213359"/>
                </a:lnTo>
                <a:lnTo>
                  <a:pt x="1401351" y="226059"/>
                </a:lnTo>
                <a:lnTo>
                  <a:pt x="1401351" y="213359"/>
                </a:lnTo>
                <a:close/>
                <a:moveTo>
                  <a:pt x="1633126" y="207009"/>
                </a:moveTo>
                <a:lnTo>
                  <a:pt x="1633126" y="219709"/>
                </a:lnTo>
                <a:lnTo>
                  <a:pt x="1619791" y="226059"/>
                </a:lnTo>
                <a:lnTo>
                  <a:pt x="1631856" y="226059"/>
                </a:lnTo>
                <a:lnTo>
                  <a:pt x="1635666" y="223519"/>
                </a:lnTo>
                <a:lnTo>
                  <a:pt x="1642016" y="223519"/>
                </a:lnTo>
                <a:lnTo>
                  <a:pt x="1640746" y="220979"/>
                </a:lnTo>
                <a:lnTo>
                  <a:pt x="1649636" y="215899"/>
                </a:lnTo>
                <a:lnTo>
                  <a:pt x="1638206" y="215899"/>
                </a:lnTo>
                <a:lnTo>
                  <a:pt x="1633126" y="207009"/>
                </a:lnTo>
                <a:close/>
                <a:moveTo>
                  <a:pt x="1679481" y="205739"/>
                </a:moveTo>
                <a:lnTo>
                  <a:pt x="1679481" y="217169"/>
                </a:lnTo>
                <a:lnTo>
                  <a:pt x="1666146" y="226059"/>
                </a:lnTo>
                <a:lnTo>
                  <a:pt x="1675354" y="226059"/>
                </a:lnTo>
                <a:lnTo>
                  <a:pt x="1682021" y="222249"/>
                </a:lnTo>
                <a:lnTo>
                  <a:pt x="1688371" y="222249"/>
                </a:lnTo>
                <a:lnTo>
                  <a:pt x="1687101" y="219709"/>
                </a:lnTo>
                <a:lnTo>
                  <a:pt x="1697769" y="214629"/>
                </a:lnTo>
                <a:lnTo>
                  <a:pt x="1684561" y="214629"/>
                </a:lnTo>
                <a:lnTo>
                  <a:pt x="1679481" y="205739"/>
                </a:lnTo>
                <a:close/>
                <a:moveTo>
                  <a:pt x="1706786" y="213359"/>
                </a:moveTo>
                <a:lnTo>
                  <a:pt x="1700436" y="213359"/>
                </a:lnTo>
                <a:lnTo>
                  <a:pt x="1707421" y="226059"/>
                </a:lnTo>
                <a:lnTo>
                  <a:pt x="1707421" y="214629"/>
                </a:lnTo>
                <a:lnTo>
                  <a:pt x="1706786" y="213359"/>
                </a:lnTo>
                <a:close/>
                <a:moveTo>
                  <a:pt x="1753141" y="210819"/>
                </a:moveTo>
                <a:lnTo>
                  <a:pt x="1746791" y="210819"/>
                </a:lnTo>
                <a:lnTo>
                  <a:pt x="1754411" y="226059"/>
                </a:lnTo>
                <a:lnTo>
                  <a:pt x="1754411" y="213359"/>
                </a:lnTo>
                <a:lnTo>
                  <a:pt x="1753141" y="210819"/>
                </a:lnTo>
                <a:close/>
                <a:moveTo>
                  <a:pt x="1372776" y="205739"/>
                </a:moveTo>
                <a:lnTo>
                  <a:pt x="1372776" y="217169"/>
                </a:lnTo>
                <a:lnTo>
                  <a:pt x="1359441" y="223519"/>
                </a:lnTo>
                <a:lnTo>
                  <a:pt x="1372776" y="223519"/>
                </a:lnTo>
                <a:lnTo>
                  <a:pt x="1375951" y="222249"/>
                </a:lnTo>
                <a:lnTo>
                  <a:pt x="1382301" y="222249"/>
                </a:lnTo>
                <a:lnTo>
                  <a:pt x="1380396" y="219709"/>
                </a:lnTo>
                <a:lnTo>
                  <a:pt x="1391064" y="214629"/>
                </a:lnTo>
                <a:lnTo>
                  <a:pt x="1377856" y="214629"/>
                </a:lnTo>
                <a:lnTo>
                  <a:pt x="1372776" y="205739"/>
                </a:lnTo>
                <a:close/>
                <a:moveTo>
                  <a:pt x="1446436" y="210819"/>
                </a:moveTo>
                <a:lnTo>
                  <a:pt x="1440086" y="210819"/>
                </a:lnTo>
                <a:lnTo>
                  <a:pt x="1447706" y="223519"/>
                </a:lnTo>
                <a:lnTo>
                  <a:pt x="1447706" y="213359"/>
                </a:lnTo>
                <a:lnTo>
                  <a:pt x="1446436" y="210819"/>
                </a:lnTo>
                <a:close/>
                <a:moveTo>
                  <a:pt x="1725836" y="204469"/>
                </a:moveTo>
                <a:lnTo>
                  <a:pt x="1725836" y="215899"/>
                </a:lnTo>
                <a:lnTo>
                  <a:pt x="1712501" y="223519"/>
                </a:lnTo>
                <a:lnTo>
                  <a:pt x="1723931" y="223519"/>
                </a:lnTo>
                <a:lnTo>
                  <a:pt x="1728376" y="220979"/>
                </a:lnTo>
                <a:lnTo>
                  <a:pt x="1734726" y="220979"/>
                </a:lnTo>
                <a:lnTo>
                  <a:pt x="1733456" y="219709"/>
                </a:lnTo>
                <a:lnTo>
                  <a:pt x="1742981" y="213359"/>
                </a:lnTo>
                <a:lnTo>
                  <a:pt x="1730916" y="213359"/>
                </a:lnTo>
                <a:lnTo>
                  <a:pt x="1725836" y="204469"/>
                </a:lnTo>
                <a:close/>
                <a:moveTo>
                  <a:pt x="1799496" y="209549"/>
                </a:moveTo>
                <a:lnTo>
                  <a:pt x="1793146" y="209549"/>
                </a:lnTo>
                <a:lnTo>
                  <a:pt x="1800766" y="223519"/>
                </a:lnTo>
                <a:lnTo>
                  <a:pt x="1800766" y="212089"/>
                </a:lnTo>
                <a:lnTo>
                  <a:pt x="1799496" y="209549"/>
                </a:lnTo>
                <a:close/>
                <a:moveTo>
                  <a:pt x="1843311" y="208279"/>
                </a:moveTo>
                <a:lnTo>
                  <a:pt x="1839501" y="208279"/>
                </a:lnTo>
                <a:lnTo>
                  <a:pt x="1841406" y="213359"/>
                </a:lnTo>
                <a:lnTo>
                  <a:pt x="1842041" y="219709"/>
                </a:lnTo>
                <a:lnTo>
                  <a:pt x="1843311" y="223519"/>
                </a:lnTo>
                <a:lnTo>
                  <a:pt x="1843311" y="208279"/>
                </a:lnTo>
                <a:close/>
                <a:moveTo>
                  <a:pt x="1419131" y="204469"/>
                </a:moveTo>
                <a:lnTo>
                  <a:pt x="1419131" y="215899"/>
                </a:lnTo>
                <a:lnTo>
                  <a:pt x="1405796" y="222249"/>
                </a:lnTo>
                <a:lnTo>
                  <a:pt x="1419131" y="222249"/>
                </a:lnTo>
                <a:lnTo>
                  <a:pt x="1422306" y="220979"/>
                </a:lnTo>
                <a:lnTo>
                  <a:pt x="1428656" y="220979"/>
                </a:lnTo>
                <a:lnTo>
                  <a:pt x="1426751" y="217169"/>
                </a:lnTo>
                <a:lnTo>
                  <a:pt x="1435006" y="213359"/>
                </a:lnTo>
                <a:lnTo>
                  <a:pt x="1424211" y="213359"/>
                </a:lnTo>
                <a:lnTo>
                  <a:pt x="1419131" y="204469"/>
                </a:lnTo>
                <a:close/>
                <a:moveTo>
                  <a:pt x="1493426" y="209549"/>
                </a:moveTo>
                <a:lnTo>
                  <a:pt x="1487076" y="209549"/>
                </a:lnTo>
                <a:lnTo>
                  <a:pt x="1494061" y="222249"/>
                </a:lnTo>
                <a:lnTo>
                  <a:pt x="1494061" y="210819"/>
                </a:lnTo>
                <a:lnTo>
                  <a:pt x="1493426" y="209549"/>
                </a:lnTo>
                <a:close/>
                <a:moveTo>
                  <a:pt x="1772191" y="203199"/>
                </a:moveTo>
                <a:lnTo>
                  <a:pt x="1772191" y="214629"/>
                </a:lnTo>
                <a:lnTo>
                  <a:pt x="1758856" y="222249"/>
                </a:lnTo>
                <a:lnTo>
                  <a:pt x="1770286" y="222249"/>
                </a:lnTo>
                <a:lnTo>
                  <a:pt x="1775366" y="219709"/>
                </a:lnTo>
                <a:lnTo>
                  <a:pt x="1781716" y="219709"/>
                </a:lnTo>
                <a:lnTo>
                  <a:pt x="1779811" y="217169"/>
                </a:lnTo>
                <a:lnTo>
                  <a:pt x="1786479" y="213359"/>
                </a:lnTo>
                <a:lnTo>
                  <a:pt x="1777271" y="213359"/>
                </a:lnTo>
                <a:lnTo>
                  <a:pt x="1772191" y="203199"/>
                </a:lnTo>
                <a:close/>
                <a:moveTo>
                  <a:pt x="1465486" y="203199"/>
                </a:moveTo>
                <a:lnTo>
                  <a:pt x="1465486" y="214629"/>
                </a:lnTo>
                <a:lnTo>
                  <a:pt x="1452786" y="220979"/>
                </a:lnTo>
                <a:lnTo>
                  <a:pt x="1465486" y="220979"/>
                </a:lnTo>
                <a:lnTo>
                  <a:pt x="1468661" y="219709"/>
                </a:lnTo>
                <a:lnTo>
                  <a:pt x="1475646" y="219709"/>
                </a:lnTo>
                <a:lnTo>
                  <a:pt x="1473741" y="215899"/>
                </a:lnTo>
                <a:lnTo>
                  <a:pt x="1481361" y="213359"/>
                </a:lnTo>
                <a:lnTo>
                  <a:pt x="1470566" y="213359"/>
                </a:lnTo>
                <a:lnTo>
                  <a:pt x="1465486" y="203199"/>
                </a:lnTo>
                <a:close/>
                <a:moveTo>
                  <a:pt x="1539781" y="208279"/>
                </a:moveTo>
                <a:lnTo>
                  <a:pt x="1533431" y="208279"/>
                </a:lnTo>
                <a:lnTo>
                  <a:pt x="1540416" y="220979"/>
                </a:lnTo>
                <a:lnTo>
                  <a:pt x="1540416" y="209549"/>
                </a:lnTo>
                <a:lnTo>
                  <a:pt x="1539781" y="208279"/>
                </a:lnTo>
                <a:close/>
                <a:moveTo>
                  <a:pt x="1818546" y="201929"/>
                </a:moveTo>
                <a:lnTo>
                  <a:pt x="1818546" y="213359"/>
                </a:lnTo>
                <a:lnTo>
                  <a:pt x="1805211" y="220979"/>
                </a:lnTo>
                <a:lnTo>
                  <a:pt x="1816006" y="220979"/>
                </a:lnTo>
                <a:lnTo>
                  <a:pt x="1821721" y="219709"/>
                </a:lnTo>
                <a:lnTo>
                  <a:pt x="1828071" y="219709"/>
                </a:lnTo>
                <a:lnTo>
                  <a:pt x="1826166" y="215899"/>
                </a:lnTo>
                <a:lnTo>
                  <a:pt x="1835056" y="210819"/>
                </a:lnTo>
                <a:lnTo>
                  <a:pt x="1823626" y="210819"/>
                </a:lnTo>
                <a:lnTo>
                  <a:pt x="1818546" y="201929"/>
                </a:lnTo>
                <a:close/>
                <a:moveTo>
                  <a:pt x="1512476" y="201929"/>
                </a:moveTo>
                <a:lnTo>
                  <a:pt x="1512476" y="213359"/>
                </a:lnTo>
                <a:lnTo>
                  <a:pt x="1499141" y="219709"/>
                </a:lnTo>
                <a:lnTo>
                  <a:pt x="1511206" y="219709"/>
                </a:lnTo>
                <a:lnTo>
                  <a:pt x="1515016" y="217169"/>
                </a:lnTo>
                <a:lnTo>
                  <a:pt x="1521366" y="217169"/>
                </a:lnTo>
                <a:lnTo>
                  <a:pt x="1520096" y="214629"/>
                </a:lnTo>
                <a:lnTo>
                  <a:pt x="1527716" y="210819"/>
                </a:lnTo>
                <a:lnTo>
                  <a:pt x="1516921" y="210819"/>
                </a:lnTo>
                <a:lnTo>
                  <a:pt x="1512476" y="201929"/>
                </a:lnTo>
                <a:close/>
                <a:moveTo>
                  <a:pt x="1558831" y="200659"/>
                </a:moveTo>
                <a:lnTo>
                  <a:pt x="1558831" y="213359"/>
                </a:lnTo>
                <a:lnTo>
                  <a:pt x="1545496" y="219709"/>
                </a:lnTo>
                <a:lnTo>
                  <a:pt x="1554704" y="219709"/>
                </a:lnTo>
                <a:lnTo>
                  <a:pt x="1561371" y="215899"/>
                </a:lnTo>
                <a:lnTo>
                  <a:pt x="1567721" y="215899"/>
                </a:lnTo>
                <a:lnTo>
                  <a:pt x="1566451" y="213359"/>
                </a:lnTo>
                <a:lnTo>
                  <a:pt x="1576611" y="208279"/>
                </a:lnTo>
                <a:lnTo>
                  <a:pt x="1563276" y="208279"/>
                </a:lnTo>
                <a:lnTo>
                  <a:pt x="1558831" y="200659"/>
                </a:lnTo>
                <a:close/>
                <a:moveTo>
                  <a:pt x="1586136" y="207009"/>
                </a:moveTo>
                <a:lnTo>
                  <a:pt x="1579786" y="207009"/>
                </a:lnTo>
                <a:lnTo>
                  <a:pt x="1586771" y="219709"/>
                </a:lnTo>
                <a:lnTo>
                  <a:pt x="1586771" y="208279"/>
                </a:lnTo>
                <a:lnTo>
                  <a:pt x="1586136" y="207009"/>
                </a:lnTo>
                <a:close/>
                <a:moveTo>
                  <a:pt x="1623601" y="189229"/>
                </a:moveTo>
                <a:lnTo>
                  <a:pt x="1623601" y="200659"/>
                </a:lnTo>
                <a:lnTo>
                  <a:pt x="1610266" y="207009"/>
                </a:lnTo>
                <a:lnTo>
                  <a:pt x="1626141" y="207009"/>
                </a:lnTo>
                <a:lnTo>
                  <a:pt x="1633126" y="219709"/>
                </a:lnTo>
                <a:lnTo>
                  <a:pt x="1633126" y="207009"/>
                </a:lnTo>
                <a:lnTo>
                  <a:pt x="1631221" y="203199"/>
                </a:lnTo>
                <a:lnTo>
                  <a:pt x="1640111" y="198119"/>
                </a:lnTo>
                <a:lnTo>
                  <a:pt x="1628046" y="198119"/>
                </a:lnTo>
                <a:lnTo>
                  <a:pt x="1623601" y="189229"/>
                </a:lnTo>
                <a:close/>
                <a:moveTo>
                  <a:pt x="1372141" y="203199"/>
                </a:moveTo>
                <a:lnTo>
                  <a:pt x="1365791" y="203199"/>
                </a:lnTo>
                <a:lnTo>
                  <a:pt x="1372776" y="217169"/>
                </a:lnTo>
                <a:lnTo>
                  <a:pt x="1372776" y="205739"/>
                </a:lnTo>
                <a:lnTo>
                  <a:pt x="1372141" y="203199"/>
                </a:lnTo>
                <a:close/>
                <a:moveTo>
                  <a:pt x="1605186" y="198119"/>
                </a:moveTo>
                <a:lnTo>
                  <a:pt x="1605186" y="209549"/>
                </a:lnTo>
                <a:lnTo>
                  <a:pt x="1591851" y="217169"/>
                </a:lnTo>
                <a:lnTo>
                  <a:pt x="1603281" y="217169"/>
                </a:lnTo>
                <a:lnTo>
                  <a:pt x="1607726" y="214629"/>
                </a:lnTo>
                <a:lnTo>
                  <a:pt x="1614076" y="214629"/>
                </a:lnTo>
                <a:lnTo>
                  <a:pt x="1612806" y="213359"/>
                </a:lnTo>
                <a:lnTo>
                  <a:pt x="1623601" y="207009"/>
                </a:lnTo>
                <a:lnTo>
                  <a:pt x="1610266" y="207009"/>
                </a:lnTo>
                <a:lnTo>
                  <a:pt x="1605186" y="198119"/>
                </a:lnTo>
                <a:close/>
                <a:moveTo>
                  <a:pt x="1679481" y="204469"/>
                </a:moveTo>
                <a:lnTo>
                  <a:pt x="1672496" y="204469"/>
                </a:lnTo>
                <a:lnTo>
                  <a:pt x="1679481" y="217169"/>
                </a:lnTo>
                <a:lnTo>
                  <a:pt x="1679481" y="204469"/>
                </a:lnTo>
                <a:close/>
                <a:moveTo>
                  <a:pt x="1418496" y="201929"/>
                </a:moveTo>
                <a:lnTo>
                  <a:pt x="1412146" y="201929"/>
                </a:lnTo>
                <a:lnTo>
                  <a:pt x="1419131" y="215899"/>
                </a:lnTo>
                <a:lnTo>
                  <a:pt x="1419131" y="204469"/>
                </a:lnTo>
                <a:lnTo>
                  <a:pt x="1418496" y="201929"/>
                </a:lnTo>
                <a:close/>
                <a:moveTo>
                  <a:pt x="1651541" y="196849"/>
                </a:moveTo>
                <a:lnTo>
                  <a:pt x="1651541" y="208279"/>
                </a:lnTo>
                <a:lnTo>
                  <a:pt x="1638206" y="215899"/>
                </a:lnTo>
                <a:lnTo>
                  <a:pt x="1649636" y="215899"/>
                </a:lnTo>
                <a:lnTo>
                  <a:pt x="1654081" y="213359"/>
                </a:lnTo>
                <a:lnTo>
                  <a:pt x="1660431" y="213359"/>
                </a:lnTo>
                <a:lnTo>
                  <a:pt x="1659161" y="210819"/>
                </a:lnTo>
                <a:lnTo>
                  <a:pt x="1669956" y="207009"/>
                </a:lnTo>
                <a:lnTo>
                  <a:pt x="1656621" y="207009"/>
                </a:lnTo>
                <a:lnTo>
                  <a:pt x="1651541" y="196849"/>
                </a:lnTo>
                <a:close/>
                <a:moveTo>
                  <a:pt x="1725836" y="203199"/>
                </a:moveTo>
                <a:lnTo>
                  <a:pt x="1718851" y="203199"/>
                </a:lnTo>
                <a:lnTo>
                  <a:pt x="1725836" y="215899"/>
                </a:lnTo>
                <a:lnTo>
                  <a:pt x="1725836" y="203199"/>
                </a:lnTo>
                <a:close/>
                <a:moveTo>
                  <a:pt x="1391191" y="195579"/>
                </a:moveTo>
                <a:lnTo>
                  <a:pt x="1391191" y="207009"/>
                </a:lnTo>
                <a:lnTo>
                  <a:pt x="1377856" y="214629"/>
                </a:lnTo>
                <a:lnTo>
                  <a:pt x="1391064" y="214629"/>
                </a:lnTo>
                <a:lnTo>
                  <a:pt x="1393731" y="213359"/>
                </a:lnTo>
                <a:lnTo>
                  <a:pt x="1400081" y="213359"/>
                </a:lnTo>
                <a:lnTo>
                  <a:pt x="1398811" y="209549"/>
                </a:lnTo>
                <a:lnTo>
                  <a:pt x="1407701" y="204469"/>
                </a:lnTo>
                <a:lnTo>
                  <a:pt x="1396271" y="204469"/>
                </a:lnTo>
                <a:lnTo>
                  <a:pt x="1391191" y="195579"/>
                </a:lnTo>
                <a:close/>
                <a:moveTo>
                  <a:pt x="1464851" y="200659"/>
                </a:moveTo>
                <a:lnTo>
                  <a:pt x="1458501" y="200659"/>
                </a:lnTo>
                <a:lnTo>
                  <a:pt x="1465486" y="214629"/>
                </a:lnTo>
                <a:lnTo>
                  <a:pt x="1465486" y="203199"/>
                </a:lnTo>
                <a:lnTo>
                  <a:pt x="1464851" y="200659"/>
                </a:lnTo>
                <a:close/>
                <a:moveTo>
                  <a:pt x="1697896" y="195579"/>
                </a:moveTo>
                <a:lnTo>
                  <a:pt x="1697896" y="207009"/>
                </a:lnTo>
                <a:lnTo>
                  <a:pt x="1684561" y="214629"/>
                </a:lnTo>
                <a:lnTo>
                  <a:pt x="1697769" y="214629"/>
                </a:lnTo>
                <a:lnTo>
                  <a:pt x="1700436" y="213359"/>
                </a:lnTo>
                <a:lnTo>
                  <a:pt x="1706786" y="213359"/>
                </a:lnTo>
                <a:lnTo>
                  <a:pt x="1705516" y="209549"/>
                </a:lnTo>
                <a:lnTo>
                  <a:pt x="1716311" y="204469"/>
                </a:lnTo>
                <a:lnTo>
                  <a:pt x="1702976" y="204469"/>
                </a:lnTo>
                <a:lnTo>
                  <a:pt x="1697896" y="195579"/>
                </a:lnTo>
                <a:close/>
                <a:moveTo>
                  <a:pt x="1771556" y="200659"/>
                </a:moveTo>
                <a:lnTo>
                  <a:pt x="1765206" y="200659"/>
                </a:lnTo>
                <a:lnTo>
                  <a:pt x="1772191" y="214629"/>
                </a:lnTo>
                <a:lnTo>
                  <a:pt x="1772191" y="203199"/>
                </a:lnTo>
                <a:lnTo>
                  <a:pt x="1771556" y="200659"/>
                </a:lnTo>
                <a:close/>
                <a:moveTo>
                  <a:pt x="1437546" y="194309"/>
                </a:moveTo>
                <a:lnTo>
                  <a:pt x="1437546" y="207009"/>
                </a:lnTo>
                <a:lnTo>
                  <a:pt x="1424211" y="213359"/>
                </a:lnTo>
                <a:lnTo>
                  <a:pt x="1435006" y="213359"/>
                </a:lnTo>
                <a:lnTo>
                  <a:pt x="1440086" y="210819"/>
                </a:lnTo>
                <a:lnTo>
                  <a:pt x="1446436" y="210819"/>
                </a:lnTo>
                <a:lnTo>
                  <a:pt x="1445166" y="208279"/>
                </a:lnTo>
                <a:lnTo>
                  <a:pt x="1454056" y="203199"/>
                </a:lnTo>
                <a:lnTo>
                  <a:pt x="1442626" y="203199"/>
                </a:lnTo>
                <a:lnTo>
                  <a:pt x="1437546" y="194309"/>
                </a:lnTo>
                <a:close/>
                <a:moveTo>
                  <a:pt x="1483901" y="193039"/>
                </a:moveTo>
                <a:lnTo>
                  <a:pt x="1483901" y="204469"/>
                </a:lnTo>
                <a:lnTo>
                  <a:pt x="1470566" y="213359"/>
                </a:lnTo>
                <a:lnTo>
                  <a:pt x="1481361" y="213359"/>
                </a:lnTo>
                <a:lnTo>
                  <a:pt x="1487076" y="209549"/>
                </a:lnTo>
                <a:lnTo>
                  <a:pt x="1493426" y="209549"/>
                </a:lnTo>
                <a:lnTo>
                  <a:pt x="1491521" y="207009"/>
                </a:lnTo>
                <a:lnTo>
                  <a:pt x="1502189" y="201929"/>
                </a:lnTo>
                <a:lnTo>
                  <a:pt x="1488981" y="201929"/>
                </a:lnTo>
                <a:lnTo>
                  <a:pt x="1483901" y="193039"/>
                </a:lnTo>
                <a:close/>
                <a:moveTo>
                  <a:pt x="1511206" y="200659"/>
                </a:moveTo>
                <a:lnTo>
                  <a:pt x="1504856" y="200659"/>
                </a:lnTo>
                <a:lnTo>
                  <a:pt x="1512476" y="213359"/>
                </a:lnTo>
                <a:lnTo>
                  <a:pt x="1512476" y="201929"/>
                </a:lnTo>
                <a:lnTo>
                  <a:pt x="1511206" y="200659"/>
                </a:lnTo>
                <a:close/>
                <a:moveTo>
                  <a:pt x="1557561" y="198119"/>
                </a:moveTo>
                <a:lnTo>
                  <a:pt x="1551211" y="198119"/>
                </a:lnTo>
                <a:lnTo>
                  <a:pt x="1558831" y="213359"/>
                </a:lnTo>
                <a:lnTo>
                  <a:pt x="1558831" y="200659"/>
                </a:lnTo>
                <a:lnTo>
                  <a:pt x="1557561" y="198119"/>
                </a:lnTo>
                <a:close/>
                <a:moveTo>
                  <a:pt x="1744251" y="194309"/>
                </a:moveTo>
                <a:lnTo>
                  <a:pt x="1744251" y="207009"/>
                </a:lnTo>
                <a:lnTo>
                  <a:pt x="1730916" y="213359"/>
                </a:lnTo>
                <a:lnTo>
                  <a:pt x="1742981" y="213359"/>
                </a:lnTo>
                <a:lnTo>
                  <a:pt x="1746791" y="210819"/>
                </a:lnTo>
                <a:lnTo>
                  <a:pt x="1753141" y="210819"/>
                </a:lnTo>
                <a:lnTo>
                  <a:pt x="1751871" y="208279"/>
                </a:lnTo>
                <a:lnTo>
                  <a:pt x="1760761" y="203199"/>
                </a:lnTo>
                <a:lnTo>
                  <a:pt x="1749331" y="203199"/>
                </a:lnTo>
                <a:lnTo>
                  <a:pt x="1744251" y="194309"/>
                </a:lnTo>
                <a:close/>
                <a:moveTo>
                  <a:pt x="1790606" y="194309"/>
                </a:moveTo>
                <a:lnTo>
                  <a:pt x="1790606" y="204469"/>
                </a:lnTo>
                <a:lnTo>
                  <a:pt x="1777271" y="213359"/>
                </a:lnTo>
                <a:lnTo>
                  <a:pt x="1786479" y="213359"/>
                </a:lnTo>
                <a:lnTo>
                  <a:pt x="1793146" y="209549"/>
                </a:lnTo>
                <a:lnTo>
                  <a:pt x="1799496" y="209549"/>
                </a:lnTo>
                <a:lnTo>
                  <a:pt x="1798226" y="207009"/>
                </a:lnTo>
                <a:lnTo>
                  <a:pt x="1808894" y="201929"/>
                </a:lnTo>
                <a:lnTo>
                  <a:pt x="1795686" y="201929"/>
                </a:lnTo>
                <a:lnTo>
                  <a:pt x="1790606" y="194309"/>
                </a:lnTo>
                <a:close/>
                <a:moveTo>
                  <a:pt x="1817911" y="200659"/>
                </a:moveTo>
                <a:lnTo>
                  <a:pt x="1811561" y="200659"/>
                </a:lnTo>
                <a:lnTo>
                  <a:pt x="1818546" y="213359"/>
                </a:lnTo>
                <a:lnTo>
                  <a:pt x="1818546" y="201929"/>
                </a:lnTo>
                <a:lnTo>
                  <a:pt x="1817911" y="200659"/>
                </a:lnTo>
                <a:close/>
                <a:moveTo>
                  <a:pt x="1530256" y="191769"/>
                </a:moveTo>
                <a:lnTo>
                  <a:pt x="1530256" y="203199"/>
                </a:lnTo>
                <a:lnTo>
                  <a:pt x="1516921" y="210819"/>
                </a:lnTo>
                <a:lnTo>
                  <a:pt x="1527716" y="210819"/>
                </a:lnTo>
                <a:lnTo>
                  <a:pt x="1533431" y="208279"/>
                </a:lnTo>
                <a:lnTo>
                  <a:pt x="1539781" y="208279"/>
                </a:lnTo>
                <a:lnTo>
                  <a:pt x="1537876" y="207009"/>
                </a:lnTo>
                <a:lnTo>
                  <a:pt x="1547401" y="200659"/>
                </a:lnTo>
                <a:lnTo>
                  <a:pt x="1535336" y="200659"/>
                </a:lnTo>
                <a:lnTo>
                  <a:pt x="1530256" y="191769"/>
                </a:lnTo>
                <a:close/>
                <a:moveTo>
                  <a:pt x="1836961" y="143509"/>
                </a:moveTo>
                <a:lnTo>
                  <a:pt x="1836961" y="203199"/>
                </a:lnTo>
                <a:lnTo>
                  <a:pt x="1823626" y="210819"/>
                </a:lnTo>
                <a:lnTo>
                  <a:pt x="1835056" y="210819"/>
                </a:lnTo>
                <a:lnTo>
                  <a:pt x="1839501" y="208279"/>
                </a:lnTo>
                <a:lnTo>
                  <a:pt x="1843311" y="208279"/>
                </a:lnTo>
                <a:lnTo>
                  <a:pt x="1843311" y="154939"/>
                </a:lnTo>
                <a:lnTo>
                  <a:pt x="1842041" y="151129"/>
                </a:lnTo>
                <a:lnTo>
                  <a:pt x="1841406" y="149859"/>
                </a:lnTo>
                <a:lnTo>
                  <a:pt x="1836961" y="143509"/>
                </a:lnTo>
                <a:close/>
                <a:moveTo>
                  <a:pt x="1604551" y="196849"/>
                </a:moveTo>
                <a:lnTo>
                  <a:pt x="1598201" y="196849"/>
                </a:lnTo>
                <a:lnTo>
                  <a:pt x="1605186" y="209549"/>
                </a:lnTo>
                <a:lnTo>
                  <a:pt x="1605186" y="198119"/>
                </a:lnTo>
                <a:lnTo>
                  <a:pt x="1604551" y="196849"/>
                </a:lnTo>
                <a:close/>
                <a:moveTo>
                  <a:pt x="1576611" y="190499"/>
                </a:moveTo>
                <a:lnTo>
                  <a:pt x="1576611" y="201929"/>
                </a:lnTo>
                <a:lnTo>
                  <a:pt x="1563276" y="208279"/>
                </a:lnTo>
                <a:lnTo>
                  <a:pt x="1576611" y="208279"/>
                </a:lnTo>
                <a:lnTo>
                  <a:pt x="1579786" y="207009"/>
                </a:lnTo>
                <a:lnTo>
                  <a:pt x="1586136" y="207009"/>
                </a:lnTo>
                <a:lnTo>
                  <a:pt x="1584866" y="204469"/>
                </a:lnTo>
                <a:lnTo>
                  <a:pt x="1591534" y="200659"/>
                </a:lnTo>
                <a:lnTo>
                  <a:pt x="1581691" y="200659"/>
                </a:lnTo>
                <a:lnTo>
                  <a:pt x="1576611" y="190499"/>
                </a:lnTo>
                <a:close/>
                <a:moveTo>
                  <a:pt x="1650906" y="195579"/>
                </a:moveTo>
                <a:lnTo>
                  <a:pt x="1644556" y="195579"/>
                </a:lnTo>
                <a:lnTo>
                  <a:pt x="1651541" y="208279"/>
                </a:lnTo>
                <a:lnTo>
                  <a:pt x="1651541" y="196849"/>
                </a:lnTo>
                <a:lnTo>
                  <a:pt x="1650906" y="195579"/>
                </a:lnTo>
                <a:close/>
                <a:moveTo>
                  <a:pt x="1363251" y="187959"/>
                </a:moveTo>
                <a:lnTo>
                  <a:pt x="1363251" y="198119"/>
                </a:lnTo>
                <a:lnTo>
                  <a:pt x="1349916" y="207009"/>
                </a:lnTo>
                <a:lnTo>
                  <a:pt x="1359124" y="207009"/>
                </a:lnTo>
                <a:lnTo>
                  <a:pt x="1365791" y="203199"/>
                </a:lnTo>
                <a:lnTo>
                  <a:pt x="1372141" y="203199"/>
                </a:lnTo>
                <a:lnTo>
                  <a:pt x="1370871" y="200659"/>
                </a:lnTo>
                <a:lnTo>
                  <a:pt x="1381539" y="195579"/>
                </a:lnTo>
                <a:lnTo>
                  <a:pt x="1368331" y="195579"/>
                </a:lnTo>
                <a:lnTo>
                  <a:pt x="1363251" y="187959"/>
                </a:lnTo>
                <a:close/>
                <a:moveTo>
                  <a:pt x="1390556" y="194309"/>
                </a:moveTo>
                <a:lnTo>
                  <a:pt x="1384206" y="194309"/>
                </a:lnTo>
                <a:lnTo>
                  <a:pt x="1391191" y="207009"/>
                </a:lnTo>
                <a:lnTo>
                  <a:pt x="1391191" y="195579"/>
                </a:lnTo>
                <a:lnTo>
                  <a:pt x="1390556" y="194309"/>
                </a:lnTo>
                <a:close/>
                <a:moveTo>
                  <a:pt x="1436911" y="191769"/>
                </a:moveTo>
                <a:lnTo>
                  <a:pt x="1430561" y="191769"/>
                </a:lnTo>
                <a:lnTo>
                  <a:pt x="1437546" y="207009"/>
                </a:lnTo>
                <a:lnTo>
                  <a:pt x="1437546" y="194309"/>
                </a:lnTo>
                <a:lnTo>
                  <a:pt x="1436911" y="191769"/>
                </a:lnTo>
                <a:close/>
                <a:moveTo>
                  <a:pt x="1669956" y="187959"/>
                </a:moveTo>
                <a:lnTo>
                  <a:pt x="1669956" y="200659"/>
                </a:lnTo>
                <a:lnTo>
                  <a:pt x="1656621" y="207009"/>
                </a:lnTo>
                <a:lnTo>
                  <a:pt x="1669956" y="207009"/>
                </a:lnTo>
                <a:lnTo>
                  <a:pt x="1672496" y="204469"/>
                </a:lnTo>
                <a:lnTo>
                  <a:pt x="1679481" y="204469"/>
                </a:lnTo>
                <a:lnTo>
                  <a:pt x="1677576" y="200659"/>
                </a:lnTo>
                <a:lnTo>
                  <a:pt x="1685196" y="196849"/>
                </a:lnTo>
                <a:lnTo>
                  <a:pt x="1674401" y="196849"/>
                </a:lnTo>
                <a:lnTo>
                  <a:pt x="1669956" y="187959"/>
                </a:lnTo>
                <a:close/>
                <a:moveTo>
                  <a:pt x="1697261" y="194309"/>
                </a:moveTo>
                <a:lnTo>
                  <a:pt x="1690911" y="194309"/>
                </a:lnTo>
                <a:lnTo>
                  <a:pt x="1697896" y="207009"/>
                </a:lnTo>
                <a:lnTo>
                  <a:pt x="1697896" y="195579"/>
                </a:lnTo>
                <a:lnTo>
                  <a:pt x="1697261" y="194309"/>
                </a:lnTo>
                <a:close/>
                <a:moveTo>
                  <a:pt x="1744251" y="194309"/>
                </a:moveTo>
                <a:lnTo>
                  <a:pt x="1737266" y="194309"/>
                </a:lnTo>
                <a:lnTo>
                  <a:pt x="1744251" y="207009"/>
                </a:lnTo>
                <a:lnTo>
                  <a:pt x="1744251" y="194309"/>
                </a:lnTo>
                <a:close/>
                <a:moveTo>
                  <a:pt x="1409606" y="185419"/>
                </a:moveTo>
                <a:lnTo>
                  <a:pt x="1409606" y="196849"/>
                </a:lnTo>
                <a:lnTo>
                  <a:pt x="1396271" y="204469"/>
                </a:lnTo>
                <a:lnTo>
                  <a:pt x="1407701" y="204469"/>
                </a:lnTo>
                <a:lnTo>
                  <a:pt x="1412146" y="201929"/>
                </a:lnTo>
                <a:lnTo>
                  <a:pt x="1418496" y="201929"/>
                </a:lnTo>
                <a:lnTo>
                  <a:pt x="1417226" y="200659"/>
                </a:lnTo>
                <a:lnTo>
                  <a:pt x="1426751" y="194309"/>
                </a:lnTo>
                <a:lnTo>
                  <a:pt x="1414686" y="194309"/>
                </a:lnTo>
                <a:lnTo>
                  <a:pt x="1409606" y="185419"/>
                </a:lnTo>
                <a:close/>
                <a:moveTo>
                  <a:pt x="1483266" y="190499"/>
                </a:moveTo>
                <a:lnTo>
                  <a:pt x="1476916" y="190499"/>
                </a:lnTo>
                <a:lnTo>
                  <a:pt x="1483901" y="204469"/>
                </a:lnTo>
                <a:lnTo>
                  <a:pt x="1483901" y="193039"/>
                </a:lnTo>
                <a:lnTo>
                  <a:pt x="1483266" y="190499"/>
                </a:lnTo>
                <a:close/>
                <a:moveTo>
                  <a:pt x="1716311" y="186689"/>
                </a:moveTo>
                <a:lnTo>
                  <a:pt x="1716311" y="198119"/>
                </a:lnTo>
                <a:lnTo>
                  <a:pt x="1702976" y="204469"/>
                </a:lnTo>
                <a:lnTo>
                  <a:pt x="1716311" y="204469"/>
                </a:lnTo>
                <a:lnTo>
                  <a:pt x="1718851" y="203199"/>
                </a:lnTo>
                <a:lnTo>
                  <a:pt x="1725836" y="203199"/>
                </a:lnTo>
                <a:lnTo>
                  <a:pt x="1723931" y="200659"/>
                </a:lnTo>
                <a:lnTo>
                  <a:pt x="1731551" y="195579"/>
                </a:lnTo>
                <a:lnTo>
                  <a:pt x="1721391" y="195579"/>
                </a:lnTo>
                <a:lnTo>
                  <a:pt x="1716311" y="186689"/>
                </a:lnTo>
                <a:close/>
                <a:moveTo>
                  <a:pt x="1789654" y="191769"/>
                </a:moveTo>
                <a:lnTo>
                  <a:pt x="1783621" y="191769"/>
                </a:lnTo>
                <a:lnTo>
                  <a:pt x="1790606" y="204469"/>
                </a:lnTo>
                <a:lnTo>
                  <a:pt x="1790606" y="194309"/>
                </a:lnTo>
                <a:lnTo>
                  <a:pt x="1789654" y="191769"/>
                </a:lnTo>
                <a:close/>
                <a:moveTo>
                  <a:pt x="1455961" y="184149"/>
                </a:moveTo>
                <a:lnTo>
                  <a:pt x="1455961" y="195579"/>
                </a:lnTo>
                <a:lnTo>
                  <a:pt x="1442626" y="203199"/>
                </a:lnTo>
                <a:lnTo>
                  <a:pt x="1454056" y="203199"/>
                </a:lnTo>
                <a:lnTo>
                  <a:pt x="1458501" y="200659"/>
                </a:lnTo>
                <a:lnTo>
                  <a:pt x="1464851" y="200659"/>
                </a:lnTo>
                <a:lnTo>
                  <a:pt x="1463581" y="198119"/>
                </a:lnTo>
                <a:lnTo>
                  <a:pt x="1470249" y="194309"/>
                </a:lnTo>
                <a:lnTo>
                  <a:pt x="1461041" y="194309"/>
                </a:lnTo>
                <a:lnTo>
                  <a:pt x="1455961" y="184149"/>
                </a:lnTo>
                <a:close/>
                <a:moveTo>
                  <a:pt x="1529621" y="189229"/>
                </a:moveTo>
                <a:lnTo>
                  <a:pt x="1523271" y="189229"/>
                </a:lnTo>
                <a:lnTo>
                  <a:pt x="1530256" y="203199"/>
                </a:lnTo>
                <a:lnTo>
                  <a:pt x="1530256" y="191769"/>
                </a:lnTo>
                <a:lnTo>
                  <a:pt x="1529621" y="189229"/>
                </a:lnTo>
                <a:close/>
                <a:moveTo>
                  <a:pt x="1762666" y="185419"/>
                </a:moveTo>
                <a:lnTo>
                  <a:pt x="1762666" y="196849"/>
                </a:lnTo>
                <a:lnTo>
                  <a:pt x="1749331" y="203199"/>
                </a:lnTo>
                <a:lnTo>
                  <a:pt x="1760761" y="203199"/>
                </a:lnTo>
                <a:lnTo>
                  <a:pt x="1765206" y="200659"/>
                </a:lnTo>
                <a:lnTo>
                  <a:pt x="1771556" y="200659"/>
                </a:lnTo>
                <a:lnTo>
                  <a:pt x="1770286" y="198119"/>
                </a:lnTo>
                <a:lnTo>
                  <a:pt x="1777906" y="194309"/>
                </a:lnTo>
                <a:lnTo>
                  <a:pt x="1767746" y="194309"/>
                </a:lnTo>
                <a:lnTo>
                  <a:pt x="1762666" y="185419"/>
                </a:lnTo>
                <a:close/>
                <a:moveTo>
                  <a:pt x="1836961" y="190499"/>
                </a:moveTo>
                <a:lnTo>
                  <a:pt x="1829976" y="190499"/>
                </a:lnTo>
                <a:lnTo>
                  <a:pt x="1836961" y="203199"/>
                </a:lnTo>
                <a:lnTo>
                  <a:pt x="1836961" y="190499"/>
                </a:lnTo>
                <a:close/>
                <a:moveTo>
                  <a:pt x="1502316" y="182879"/>
                </a:moveTo>
                <a:lnTo>
                  <a:pt x="1502316" y="194309"/>
                </a:lnTo>
                <a:lnTo>
                  <a:pt x="1488981" y="201929"/>
                </a:lnTo>
                <a:lnTo>
                  <a:pt x="1502189" y="201929"/>
                </a:lnTo>
                <a:lnTo>
                  <a:pt x="1504856" y="200659"/>
                </a:lnTo>
                <a:lnTo>
                  <a:pt x="1511206" y="200659"/>
                </a:lnTo>
                <a:lnTo>
                  <a:pt x="1509936" y="196849"/>
                </a:lnTo>
                <a:lnTo>
                  <a:pt x="1518826" y="191769"/>
                </a:lnTo>
                <a:lnTo>
                  <a:pt x="1507396" y="191769"/>
                </a:lnTo>
                <a:lnTo>
                  <a:pt x="1502316" y="182879"/>
                </a:lnTo>
                <a:close/>
                <a:moveTo>
                  <a:pt x="1575976" y="187959"/>
                </a:moveTo>
                <a:lnTo>
                  <a:pt x="1569626" y="187959"/>
                </a:lnTo>
                <a:lnTo>
                  <a:pt x="1576611" y="201929"/>
                </a:lnTo>
                <a:lnTo>
                  <a:pt x="1576611" y="190499"/>
                </a:lnTo>
                <a:lnTo>
                  <a:pt x="1575976" y="187959"/>
                </a:lnTo>
                <a:close/>
                <a:moveTo>
                  <a:pt x="1809021" y="182879"/>
                </a:moveTo>
                <a:lnTo>
                  <a:pt x="1809021" y="195579"/>
                </a:lnTo>
                <a:lnTo>
                  <a:pt x="1795686" y="201929"/>
                </a:lnTo>
                <a:lnTo>
                  <a:pt x="1808894" y="201929"/>
                </a:lnTo>
                <a:lnTo>
                  <a:pt x="1811561" y="200659"/>
                </a:lnTo>
                <a:lnTo>
                  <a:pt x="1817911" y="200659"/>
                </a:lnTo>
                <a:lnTo>
                  <a:pt x="1816641" y="196849"/>
                </a:lnTo>
                <a:lnTo>
                  <a:pt x="1827436" y="191769"/>
                </a:lnTo>
                <a:lnTo>
                  <a:pt x="1814101" y="191769"/>
                </a:lnTo>
                <a:lnTo>
                  <a:pt x="1809021" y="182879"/>
                </a:lnTo>
                <a:close/>
                <a:moveTo>
                  <a:pt x="1548671" y="181609"/>
                </a:moveTo>
                <a:lnTo>
                  <a:pt x="1548671" y="194309"/>
                </a:lnTo>
                <a:lnTo>
                  <a:pt x="1535336" y="200659"/>
                </a:lnTo>
                <a:lnTo>
                  <a:pt x="1547401" y="200659"/>
                </a:lnTo>
                <a:lnTo>
                  <a:pt x="1551211" y="198119"/>
                </a:lnTo>
                <a:lnTo>
                  <a:pt x="1557561" y="198119"/>
                </a:lnTo>
                <a:lnTo>
                  <a:pt x="1556291" y="195579"/>
                </a:lnTo>
                <a:lnTo>
                  <a:pt x="1565181" y="190499"/>
                </a:lnTo>
                <a:lnTo>
                  <a:pt x="1553751" y="190499"/>
                </a:lnTo>
                <a:lnTo>
                  <a:pt x="1548671" y="181609"/>
                </a:lnTo>
                <a:close/>
                <a:moveTo>
                  <a:pt x="1595026" y="180339"/>
                </a:moveTo>
                <a:lnTo>
                  <a:pt x="1595026" y="191769"/>
                </a:lnTo>
                <a:lnTo>
                  <a:pt x="1581691" y="200659"/>
                </a:lnTo>
                <a:lnTo>
                  <a:pt x="1591534" y="200659"/>
                </a:lnTo>
                <a:lnTo>
                  <a:pt x="1598201" y="196849"/>
                </a:lnTo>
                <a:lnTo>
                  <a:pt x="1604551" y="196849"/>
                </a:lnTo>
                <a:lnTo>
                  <a:pt x="1602646" y="194309"/>
                </a:lnTo>
                <a:lnTo>
                  <a:pt x="1613314" y="189229"/>
                </a:lnTo>
                <a:lnTo>
                  <a:pt x="1600106" y="189229"/>
                </a:lnTo>
                <a:lnTo>
                  <a:pt x="1595026" y="180339"/>
                </a:lnTo>
                <a:close/>
                <a:moveTo>
                  <a:pt x="1622331" y="187959"/>
                </a:moveTo>
                <a:lnTo>
                  <a:pt x="1615981" y="187959"/>
                </a:lnTo>
                <a:lnTo>
                  <a:pt x="1623601" y="200659"/>
                </a:lnTo>
                <a:lnTo>
                  <a:pt x="1623601" y="189229"/>
                </a:lnTo>
                <a:lnTo>
                  <a:pt x="1622331" y="187959"/>
                </a:lnTo>
                <a:close/>
                <a:moveTo>
                  <a:pt x="1668686" y="185419"/>
                </a:moveTo>
                <a:lnTo>
                  <a:pt x="1662336" y="185419"/>
                </a:lnTo>
                <a:lnTo>
                  <a:pt x="1669956" y="200659"/>
                </a:lnTo>
                <a:lnTo>
                  <a:pt x="1669956" y="187959"/>
                </a:lnTo>
                <a:lnTo>
                  <a:pt x="1668686" y="185419"/>
                </a:lnTo>
                <a:close/>
                <a:moveTo>
                  <a:pt x="1362616" y="185419"/>
                </a:moveTo>
                <a:lnTo>
                  <a:pt x="1356266" y="185419"/>
                </a:lnTo>
                <a:lnTo>
                  <a:pt x="1363251" y="198119"/>
                </a:lnTo>
                <a:lnTo>
                  <a:pt x="1363251" y="187959"/>
                </a:lnTo>
                <a:lnTo>
                  <a:pt x="1362616" y="185419"/>
                </a:lnTo>
                <a:close/>
                <a:moveTo>
                  <a:pt x="1641381" y="179069"/>
                </a:moveTo>
                <a:lnTo>
                  <a:pt x="1641381" y="190499"/>
                </a:lnTo>
                <a:lnTo>
                  <a:pt x="1628046" y="198119"/>
                </a:lnTo>
                <a:lnTo>
                  <a:pt x="1640111" y="198119"/>
                </a:lnTo>
                <a:lnTo>
                  <a:pt x="1644556" y="195579"/>
                </a:lnTo>
                <a:lnTo>
                  <a:pt x="1650906" y="195579"/>
                </a:lnTo>
                <a:lnTo>
                  <a:pt x="1649001" y="194309"/>
                </a:lnTo>
                <a:lnTo>
                  <a:pt x="1658526" y="187959"/>
                </a:lnTo>
                <a:lnTo>
                  <a:pt x="1646461" y="187959"/>
                </a:lnTo>
                <a:lnTo>
                  <a:pt x="1641381" y="179069"/>
                </a:lnTo>
                <a:close/>
                <a:moveTo>
                  <a:pt x="1715041" y="184149"/>
                </a:moveTo>
                <a:lnTo>
                  <a:pt x="1709326" y="184149"/>
                </a:lnTo>
                <a:lnTo>
                  <a:pt x="1716311" y="198119"/>
                </a:lnTo>
                <a:lnTo>
                  <a:pt x="1716311" y="186689"/>
                </a:lnTo>
                <a:lnTo>
                  <a:pt x="1715041" y="184149"/>
                </a:lnTo>
                <a:close/>
                <a:moveTo>
                  <a:pt x="1408971" y="184149"/>
                </a:moveTo>
                <a:lnTo>
                  <a:pt x="1402621" y="184149"/>
                </a:lnTo>
                <a:lnTo>
                  <a:pt x="1409606" y="196849"/>
                </a:lnTo>
                <a:lnTo>
                  <a:pt x="1409606" y="185419"/>
                </a:lnTo>
                <a:lnTo>
                  <a:pt x="1408971" y="184149"/>
                </a:lnTo>
                <a:close/>
                <a:moveTo>
                  <a:pt x="1687736" y="177799"/>
                </a:moveTo>
                <a:lnTo>
                  <a:pt x="1687736" y="189229"/>
                </a:lnTo>
                <a:lnTo>
                  <a:pt x="1674401" y="196849"/>
                </a:lnTo>
                <a:lnTo>
                  <a:pt x="1685196" y="196849"/>
                </a:lnTo>
                <a:lnTo>
                  <a:pt x="1690911" y="194309"/>
                </a:lnTo>
                <a:lnTo>
                  <a:pt x="1697261" y="194309"/>
                </a:lnTo>
                <a:lnTo>
                  <a:pt x="1695991" y="191769"/>
                </a:lnTo>
                <a:lnTo>
                  <a:pt x="1702659" y="187959"/>
                </a:lnTo>
                <a:lnTo>
                  <a:pt x="1692816" y="187959"/>
                </a:lnTo>
                <a:lnTo>
                  <a:pt x="1687736" y="177799"/>
                </a:lnTo>
                <a:close/>
                <a:moveTo>
                  <a:pt x="1761396" y="182879"/>
                </a:moveTo>
                <a:lnTo>
                  <a:pt x="1755681" y="182879"/>
                </a:lnTo>
                <a:lnTo>
                  <a:pt x="1762666" y="196849"/>
                </a:lnTo>
                <a:lnTo>
                  <a:pt x="1762666" y="185419"/>
                </a:lnTo>
                <a:lnTo>
                  <a:pt x="1761396" y="182879"/>
                </a:lnTo>
                <a:close/>
                <a:moveTo>
                  <a:pt x="1381666" y="176529"/>
                </a:moveTo>
                <a:lnTo>
                  <a:pt x="1381666" y="189229"/>
                </a:lnTo>
                <a:lnTo>
                  <a:pt x="1368331" y="195579"/>
                </a:lnTo>
                <a:lnTo>
                  <a:pt x="1381539" y="195579"/>
                </a:lnTo>
                <a:lnTo>
                  <a:pt x="1384206" y="194309"/>
                </a:lnTo>
                <a:lnTo>
                  <a:pt x="1390556" y="194309"/>
                </a:lnTo>
                <a:lnTo>
                  <a:pt x="1389286" y="190499"/>
                </a:lnTo>
                <a:lnTo>
                  <a:pt x="1400081" y="185419"/>
                </a:lnTo>
                <a:lnTo>
                  <a:pt x="1386111" y="185419"/>
                </a:lnTo>
                <a:lnTo>
                  <a:pt x="1381666" y="176529"/>
                </a:lnTo>
                <a:close/>
                <a:moveTo>
                  <a:pt x="1455009" y="182879"/>
                </a:moveTo>
                <a:lnTo>
                  <a:pt x="1448976" y="182879"/>
                </a:lnTo>
                <a:lnTo>
                  <a:pt x="1455961" y="195579"/>
                </a:lnTo>
                <a:lnTo>
                  <a:pt x="1455961" y="184149"/>
                </a:lnTo>
                <a:lnTo>
                  <a:pt x="1455009" y="182879"/>
                </a:lnTo>
                <a:close/>
                <a:moveTo>
                  <a:pt x="1734726" y="176529"/>
                </a:moveTo>
                <a:lnTo>
                  <a:pt x="1734726" y="187959"/>
                </a:lnTo>
                <a:lnTo>
                  <a:pt x="1721391" y="195579"/>
                </a:lnTo>
                <a:lnTo>
                  <a:pt x="1731551" y="195579"/>
                </a:lnTo>
                <a:lnTo>
                  <a:pt x="1737266" y="194309"/>
                </a:lnTo>
                <a:lnTo>
                  <a:pt x="1744251" y="194309"/>
                </a:lnTo>
                <a:lnTo>
                  <a:pt x="1742346" y="190499"/>
                </a:lnTo>
                <a:lnTo>
                  <a:pt x="1751236" y="185419"/>
                </a:lnTo>
                <a:lnTo>
                  <a:pt x="1739171" y="185419"/>
                </a:lnTo>
                <a:lnTo>
                  <a:pt x="1734726" y="176529"/>
                </a:lnTo>
                <a:close/>
                <a:moveTo>
                  <a:pt x="1808386" y="181609"/>
                </a:moveTo>
                <a:lnTo>
                  <a:pt x="1802036" y="181609"/>
                </a:lnTo>
                <a:lnTo>
                  <a:pt x="1809021" y="195579"/>
                </a:lnTo>
                <a:lnTo>
                  <a:pt x="1809021" y="182879"/>
                </a:lnTo>
                <a:lnTo>
                  <a:pt x="1808386" y="181609"/>
                </a:lnTo>
                <a:close/>
                <a:moveTo>
                  <a:pt x="1428021" y="175259"/>
                </a:moveTo>
                <a:lnTo>
                  <a:pt x="1428021" y="187959"/>
                </a:lnTo>
                <a:lnTo>
                  <a:pt x="1414686" y="194309"/>
                </a:lnTo>
                <a:lnTo>
                  <a:pt x="1426751" y="194309"/>
                </a:lnTo>
                <a:lnTo>
                  <a:pt x="1430561" y="191769"/>
                </a:lnTo>
                <a:lnTo>
                  <a:pt x="1436911" y="191769"/>
                </a:lnTo>
                <a:lnTo>
                  <a:pt x="1435641" y="189229"/>
                </a:lnTo>
                <a:lnTo>
                  <a:pt x="1446436" y="184149"/>
                </a:lnTo>
                <a:lnTo>
                  <a:pt x="1433101" y="184149"/>
                </a:lnTo>
                <a:lnTo>
                  <a:pt x="1428021" y="175259"/>
                </a:lnTo>
                <a:close/>
                <a:moveTo>
                  <a:pt x="1474376" y="175259"/>
                </a:moveTo>
                <a:lnTo>
                  <a:pt x="1474376" y="185419"/>
                </a:lnTo>
                <a:lnTo>
                  <a:pt x="1461041" y="194309"/>
                </a:lnTo>
                <a:lnTo>
                  <a:pt x="1470249" y="194309"/>
                </a:lnTo>
                <a:lnTo>
                  <a:pt x="1476916" y="190499"/>
                </a:lnTo>
                <a:lnTo>
                  <a:pt x="1483266" y="190499"/>
                </a:lnTo>
                <a:lnTo>
                  <a:pt x="1481996" y="187959"/>
                </a:lnTo>
                <a:lnTo>
                  <a:pt x="1492791" y="182879"/>
                </a:lnTo>
                <a:lnTo>
                  <a:pt x="1479456" y="182879"/>
                </a:lnTo>
                <a:lnTo>
                  <a:pt x="1474376" y="175259"/>
                </a:lnTo>
                <a:close/>
                <a:moveTo>
                  <a:pt x="1501681" y="181609"/>
                </a:moveTo>
                <a:lnTo>
                  <a:pt x="1495331" y="181609"/>
                </a:lnTo>
                <a:lnTo>
                  <a:pt x="1502316" y="194309"/>
                </a:lnTo>
                <a:lnTo>
                  <a:pt x="1502316" y="182879"/>
                </a:lnTo>
                <a:lnTo>
                  <a:pt x="1501681" y="181609"/>
                </a:lnTo>
                <a:close/>
                <a:moveTo>
                  <a:pt x="1539146" y="163829"/>
                </a:moveTo>
                <a:lnTo>
                  <a:pt x="1539146" y="175259"/>
                </a:lnTo>
                <a:lnTo>
                  <a:pt x="1525811" y="181609"/>
                </a:lnTo>
                <a:lnTo>
                  <a:pt x="1541686" y="181609"/>
                </a:lnTo>
                <a:lnTo>
                  <a:pt x="1548671" y="194309"/>
                </a:lnTo>
                <a:lnTo>
                  <a:pt x="1548671" y="181609"/>
                </a:lnTo>
                <a:lnTo>
                  <a:pt x="1546766" y="177799"/>
                </a:lnTo>
                <a:lnTo>
                  <a:pt x="1555656" y="172719"/>
                </a:lnTo>
                <a:lnTo>
                  <a:pt x="1544226" y="172719"/>
                </a:lnTo>
                <a:lnTo>
                  <a:pt x="1539146" y="163829"/>
                </a:lnTo>
                <a:close/>
                <a:moveTo>
                  <a:pt x="1781081" y="175259"/>
                </a:moveTo>
                <a:lnTo>
                  <a:pt x="1781081" y="187959"/>
                </a:lnTo>
                <a:lnTo>
                  <a:pt x="1767746" y="194309"/>
                </a:lnTo>
                <a:lnTo>
                  <a:pt x="1777906" y="194309"/>
                </a:lnTo>
                <a:lnTo>
                  <a:pt x="1783621" y="191769"/>
                </a:lnTo>
                <a:lnTo>
                  <a:pt x="1789654" y="191769"/>
                </a:lnTo>
                <a:lnTo>
                  <a:pt x="1788701" y="189229"/>
                </a:lnTo>
                <a:lnTo>
                  <a:pt x="1797591" y="184149"/>
                </a:lnTo>
                <a:lnTo>
                  <a:pt x="1785526" y="184149"/>
                </a:lnTo>
                <a:lnTo>
                  <a:pt x="1781081" y="175259"/>
                </a:lnTo>
                <a:close/>
                <a:moveTo>
                  <a:pt x="1520731" y="172719"/>
                </a:moveTo>
                <a:lnTo>
                  <a:pt x="1520731" y="184149"/>
                </a:lnTo>
                <a:lnTo>
                  <a:pt x="1507396" y="191769"/>
                </a:lnTo>
                <a:lnTo>
                  <a:pt x="1518826" y="191769"/>
                </a:lnTo>
                <a:lnTo>
                  <a:pt x="1523271" y="189229"/>
                </a:lnTo>
                <a:lnTo>
                  <a:pt x="1529621" y="189229"/>
                </a:lnTo>
                <a:lnTo>
                  <a:pt x="1528351" y="187959"/>
                </a:lnTo>
                <a:lnTo>
                  <a:pt x="1539146" y="181609"/>
                </a:lnTo>
                <a:lnTo>
                  <a:pt x="1525811" y="181609"/>
                </a:lnTo>
                <a:lnTo>
                  <a:pt x="1520731" y="172719"/>
                </a:lnTo>
                <a:close/>
                <a:moveTo>
                  <a:pt x="1595026" y="179069"/>
                </a:moveTo>
                <a:lnTo>
                  <a:pt x="1588041" y="179069"/>
                </a:lnTo>
                <a:lnTo>
                  <a:pt x="1595026" y="191769"/>
                </a:lnTo>
                <a:lnTo>
                  <a:pt x="1595026" y="179069"/>
                </a:lnTo>
                <a:close/>
                <a:moveTo>
                  <a:pt x="1827436" y="127000"/>
                </a:moveTo>
                <a:lnTo>
                  <a:pt x="1827436" y="185419"/>
                </a:lnTo>
                <a:lnTo>
                  <a:pt x="1814101" y="191769"/>
                </a:lnTo>
                <a:lnTo>
                  <a:pt x="1827436" y="191769"/>
                </a:lnTo>
                <a:lnTo>
                  <a:pt x="1829976" y="190499"/>
                </a:lnTo>
                <a:lnTo>
                  <a:pt x="1836961" y="190499"/>
                </a:lnTo>
                <a:lnTo>
                  <a:pt x="1836961" y="143509"/>
                </a:lnTo>
                <a:lnTo>
                  <a:pt x="1831881" y="134619"/>
                </a:lnTo>
                <a:lnTo>
                  <a:pt x="1827436" y="127000"/>
                </a:lnTo>
                <a:close/>
                <a:moveTo>
                  <a:pt x="1567086" y="171449"/>
                </a:moveTo>
                <a:lnTo>
                  <a:pt x="1567086" y="182879"/>
                </a:lnTo>
                <a:lnTo>
                  <a:pt x="1553751" y="190499"/>
                </a:lnTo>
                <a:lnTo>
                  <a:pt x="1565181" y="190499"/>
                </a:lnTo>
                <a:lnTo>
                  <a:pt x="1569626" y="187959"/>
                </a:lnTo>
                <a:lnTo>
                  <a:pt x="1575976" y="187959"/>
                </a:lnTo>
                <a:lnTo>
                  <a:pt x="1574706" y="185419"/>
                </a:lnTo>
                <a:lnTo>
                  <a:pt x="1585501" y="181609"/>
                </a:lnTo>
                <a:lnTo>
                  <a:pt x="1572166" y="181609"/>
                </a:lnTo>
                <a:lnTo>
                  <a:pt x="1567086" y="171449"/>
                </a:lnTo>
                <a:close/>
                <a:moveTo>
                  <a:pt x="1641381" y="177799"/>
                </a:moveTo>
                <a:lnTo>
                  <a:pt x="1634396" y="177799"/>
                </a:lnTo>
                <a:lnTo>
                  <a:pt x="1641381" y="190499"/>
                </a:lnTo>
                <a:lnTo>
                  <a:pt x="1641381" y="177799"/>
                </a:lnTo>
                <a:close/>
                <a:moveTo>
                  <a:pt x="1380396" y="175259"/>
                </a:moveTo>
                <a:lnTo>
                  <a:pt x="1374046" y="175259"/>
                </a:lnTo>
                <a:lnTo>
                  <a:pt x="1381666" y="189229"/>
                </a:lnTo>
                <a:lnTo>
                  <a:pt x="1381666" y="176529"/>
                </a:lnTo>
                <a:lnTo>
                  <a:pt x="1380396" y="175259"/>
                </a:lnTo>
                <a:close/>
                <a:moveTo>
                  <a:pt x="1613441" y="170179"/>
                </a:moveTo>
                <a:lnTo>
                  <a:pt x="1613441" y="181609"/>
                </a:lnTo>
                <a:lnTo>
                  <a:pt x="1600106" y="189229"/>
                </a:lnTo>
                <a:lnTo>
                  <a:pt x="1613314" y="189229"/>
                </a:lnTo>
                <a:lnTo>
                  <a:pt x="1615981" y="187959"/>
                </a:lnTo>
                <a:lnTo>
                  <a:pt x="1622331" y="187959"/>
                </a:lnTo>
                <a:lnTo>
                  <a:pt x="1621061" y="184149"/>
                </a:lnTo>
                <a:lnTo>
                  <a:pt x="1631856" y="179069"/>
                </a:lnTo>
                <a:lnTo>
                  <a:pt x="1618521" y="179069"/>
                </a:lnTo>
                <a:lnTo>
                  <a:pt x="1613441" y="170179"/>
                </a:lnTo>
                <a:close/>
                <a:moveTo>
                  <a:pt x="1687101" y="175259"/>
                </a:moveTo>
                <a:lnTo>
                  <a:pt x="1680751" y="175259"/>
                </a:lnTo>
                <a:lnTo>
                  <a:pt x="1687736" y="189229"/>
                </a:lnTo>
                <a:lnTo>
                  <a:pt x="1687736" y="177799"/>
                </a:lnTo>
                <a:lnTo>
                  <a:pt x="1687101" y="175259"/>
                </a:lnTo>
                <a:close/>
                <a:moveTo>
                  <a:pt x="1428021" y="175259"/>
                </a:moveTo>
                <a:lnTo>
                  <a:pt x="1421036" y="175259"/>
                </a:lnTo>
                <a:lnTo>
                  <a:pt x="1428021" y="187959"/>
                </a:lnTo>
                <a:lnTo>
                  <a:pt x="1428021" y="175259"/>
                </a:lnTo>
                <a:close/>
                <a:moveTo>
                  <a:pt x="1659796" y="168909"/>
                </a:moveTo>
                <a:lnTo>
                  <a:pt x="1659796" y="181609"/>
                </a:lnTo>
                <a:lnTo>
                  <a:pt x="1646461" y="187959"/>
                </a:lnTo>
                <a:lnTo>
                  <a:pt x="1658526" y="187959"/>
                </a:lnTo>
                <a:lnTo>
                  <a:pt x="1662336" y="185419"/>
                </a:lnTo>
                <a:lnTo>
                  <a:pt x="1668686" y="185419"/>
                </a:lnTo>
                <a:lnTo>
                  <a:pt x="1667416" y="182879"/>
                </a:lnTo>
                <a:lnTo>
                  <a:pt x="1676306" y="177799"/>
                </a:lnTo>
                <a:lnTo>
                  <a:pt x="1664876" y="177799"/>
                </a:lnTo>
                <a:lnTo>
                  <a:pt x="1659796" y="168909"/>
                </a:lnTo>
                <a:close/>
                <a:moveTo>
                  <a:pt x="1706151" y="168909"/>
                </a:moveTo>
                <a:lnTo>
                  <a:pt x="1706151" y="179069"/>
                </a:lnTo>
                <a:lnTo>
                  <a:pt x="1692816" y="187959"/>
                </a:lnTo>
                <a:lnTo>
                  <a:pt x="1702659" y="187959"/>
                </a:lnTo>
                <a:lnTo>
                  <a:pt x="1709326" y="184149"/>
                </a:lnTo>
                <a:lnTo>
                  <a:pt x="1715041" y="184149"/>
                </a:lnTo>
                <a:lnTo>
                  <a:pt x="1713771" y="181609"/>
                </a:lnTo>
                <a:lnTo>
                  <a:pt x="1724439" y="176529"/>
                </a:lnTo>
                <a:lnTo>
                  <a:pt x="1711231" y="176529"/>
                </a:lnTo>
                <a:lnTo>
                  <a:pt x="1706151" y="168909"/>
                </a:lnTo>
                <a:close/>
                <a:moveTo>
                  <a:pt x="1733456" y="175259"/>
                </a:moveTo>
                <a:lnTo>
                  <a:pt x="1727106" y="175259"/>
                </a:lnTo>
                <a:lnTo>
                  <a:pt x="1734726" y="187959"/>
                </a:lnTo>
                <a:lnTo>
                  <a:pt x="1734726" y="176529"/>
                </a:lnTo>
                <a:lnTo>
                  <a:pt x="1733456" y="175259"/>
                </a:lnTo>
                <a:close/>
                <a:moveTo>
                  <a:pt x="1779811" y="172719"/>
                </a:moveTo>
                <a:lnTo>
                  <a:pt x="1773461" y="172719"/>
                </a:lnTo>
                <a:lnTo>
                  <a:pt x="1781081" y="187959"/>
                </a:lnTo>
                <a:lnTo>
                  <a:pt x="1781081" y="175259"/>
                </a:lnTo>
                <a:lnTo>
                  <a:pt x="1779811" y="172719"/>
                </a:lnTo>
                <a:close/>
                <a:moveTo>
                  <a:pt x="1400081" y="167639"/>
                </a:moveTo>
                <a:lnTo>
                  <a:pt x="1400081" y="179069"/>
                </a:lnTo>
                <a:lnTo>
                  <a:pt x="1386111" y="185419"/>
                </a:lnTo>
                <a:lnTo>
                  <a:pt x="1400081" y="185419"/>
                </a:lnTo>
                <a:lnTo>
                  <a:pt x="1402621" y="184149"/>
                </a:lnTo>
                <a:lnTo>
                  <a:pt x="1408971" y="184149"/>
                </a:lnTo>
                <a:lnTo>
                  <a:pt x="1407066" y="181609"/>
                </a:lnTo>
                <a:lnTo>
                  <a:pt x="1416591" y="176529"/>
                </a:lnTo>
                <a:lnTo>
                  <a:pt x="1404526" y="176529"/>
                </a:lnTo>
                <a:lnTo>
                  <a:pt x="1400081" y="167639"/>
                </a:lnTo>
                <a:close/>
                <a:moveTo>
                  <a:pt x="1473741" y="172719"/>
                </a:moveTo>
                <a:lnTo>
                  <a:pt x="1467391" y="172719"/>
                </a:lnTo>
                <a:lnTo>
                  <a:pt x="1474376" y="185419"/>
                </a:lnTo>
                <a:lnTo>
                  <a:pt x="1474376" y="175259"/>
                </a:lnTo>
                <a:lnTo>
                  <a:pt x="1473741" y="172719"/>
                </a:lnTo>
                <a:close/>
                <a:moveTo>
                  <a:pt x="1752506" y="166369"/>
                </a:moveTo>
                <a:lnTo>
                  <a:pt x="1752506" y="177799"/>
                </a:lnTo>
                <a:lnTo>
                  <a:pt x="1739171" y="185419"/>
                </a:lnTo>
                <a:lnTo>
                  <a:pt x="1751236" y="185419"/>
                </a:lnTo>
                <a:lnTo>
                  <a:pt x="1755681" y="182879"/>
                </a:lnTo>
                <a:lnTo>
                  <a:pt x="1761396" y="182879"/>
                </a:lnTo>
                <a:lnTo>
                  <a:pt x="1760126" y="181609"/>
                </a:lnTo>
                <a:lnTo>
                  <a:pt x="1769651" y="175259"/>
                </a:lnTo>
                <a:lnTo>
                  <a:pt x="1757586" y="175259"/>
                </a:lnTo>
                <a:lnTo>
                  <a:pt x="1752506" y="166369"/>
                </a:lnTo>
                <a:close/>
                <a:moveTo>
                  <a:pt x="1827436" y="171449"/>
                </a:moveTo>
                <a:lnTo>
                  <a:pt x="1819816" y="171449"/>
                </a:lnTo>
                <a:lnTo>
                  <a:pt x="1827436" y="185419"/>
                </a:lnTo>
                <a:lnTo>
                  <a:pt x="1827436" y="171449"/>
                </a:lnTo>
                <a:close/>
                <a:moveTo>
                  <a:pt x="1446436" y="166369"/>
                </a:moveTo>
                <a:lnTo>
                  <a:pt x="1446436" y="177799"/>
                </a:lnTo>
                <a:lnTo>
                  <a:pt x="1433101" y="184149"/>
                </a:lnTo>
                <a:lnTo>
                  <a:pt x="1446436" y="184149"/>
                </a:lnTo>
                <a:lnTo>
                  <a:pt x="1448976" y="182879"/>
                </a:lnTo>
                <a:lnTo>
                  <a:pt x="1455009" y="182879"/>
                </a:lnTo>
                <a:lnTo>
                  <a:pt x="1454056" y="181609"/>
                </a:lnTo>
                <a:lnTo>
                  <a:pt x="1463581" y="175259"/>
                </a:lnTo>
                <a:lnTo>
                  <a:pt x="1450881" y="175259"/>
                </a:lnTo>
                <a:lnTo>
                  <a:pt x="1446436" y="166369"/>
                </a:lnTo>
                <a:close/>
                <a:moveTo>
                  <a:pt x="1520096" y="171449"/>
                </a:moveTo>
                <a:lnTo>
                  <a:pt x="1513746" y="171449"/>
                </a:lnTo>
                <a:lnTo>
                  <a:pt x="1520731" y="184149"/>
                </a:lnTo>
                <a:lnTo>
                  <a:pt x="1520731" y="172719"/>
                </a:lnTo>
                <a:lnTo>
                  <a:pt x="1520096" y="171449"/>
                </a:lnTo>
                <a:close/>
                <a:moveTo>
                  <a:pt x="1798861" y="165099"/>
                </a:moveTo>
                <a:lnTo>
                  <a:pt x="1798861" y="176529"/>
                </a:lnTo>
                <a:lnTo>
                  <a:pt x="1785526" y="184149"/>
                </a:lnTo>
                <a:lnTo>
                  <a:pt x="1797591" y="184149"/>
                </a:lnTo>
                <a:lnTo>
                  <a:pt x="1802036" y="181609"/>
                </a:lnTo>
                <a:lnTo>
                  <a:pt x="1808386" y="181609"/>
                </a:lnTo>
                <a:lnTo>
                  <a:pt x="1807116" y="179069"/>
                </a:lnTo>
                <a:lnTo>
                  <a:pt x="1815371" y="175259"/>
                </a:lnTo>
                <a:lnTo>
                  <a:pt x="1803941" y="175259"/>
                </a:lnTo>
                <a:lnTo>
                  <a:pt x="1798861" y="165099"/>
                </a:lnTo>
                <a:close/>
                <a:moveTo>
                  <a:pt x="1492791" y="165099"/>
                </a:moveTo>
                <a:lnTo>
                  <a:pt x="1492791" y="176529"/>
                </a:lnTo>
                <a:lnTo>
                  <a:pt x="1479456" y="182879"/>
                </a:lnTo>
                <a:lnTo>
                  <a:pt x="1492791" y="182879"/>
                </a:lnTo>
                <a:lnTo>
                  <a:pt x="1495331" y="181609"/>
                </a:lnTo>
                <a:lnTo>
                  <a:pt x="1501681" y="181609"/>
                </a:lnTo>
                <a:lnTo>
                  <a:pt x="1500411" y="179069"/>
                </a:lnTo>
                <a:lnTo>
                  <a:pt x="1507079" y="175259"/>
                </a:lnTo>
                <a:lnTo>
                  <a:pt x="1497236" y="175259"/>
                </a:lnTo>
                <a:lnTo>
                  <a:pt x="1492791" y="165099"/>
                </a:lnTo>
                <a:close/>
                <a:moveTo>
                  <a:pt x="1566134" y="170179"/>
                </a:moveTo>
                <a:lnTo>
                  <a:pt x="1560101" y="170179"/>
                </a:lnTo>
                <a:lnTo>
                  <a:pt x="1567086" y="182879"/>
                </a:lnTo>
                <a:lnTo>
                  <a:pt x="1567086" y="171449"/>
                </a:lnTo>
                <a:lnTo>
                  <a:pt x="1566134" y="170179"/>
                </a:lnTo>
                <a:close/>
                <a:moveTo>
                  <a:pt x="1585501" y="162559"/>
                </a:moveTo>
                <a:lnTo>
                  <a:pt x="1585501" y="175259"/>
                </a:lnTo>
                <a:lnTo>
                  <a:pt x="1572166" y="181609"/>
                </a:lnTo>
                <a:lnTo>
                  <a:pt x="1585501" y="181609"/>
                </a:lnTo>
                <a:lnTo>
                  <a:pt x="1588041" y="179069"/>
                </a:lnTo>
                <a:lnTo>
                  <a:pt x="1595026" y="179069"/>
                </a:lnTo>
                <a:lnTo>
                  <a:pt x="1593121" y="175259"/>
                </a:lnTo>
                <a:lnTo>
                  <a:pt x="1600741" y="171449"/>
                </a:lnTo>
                <a:lnTo>
                  <a:pt x="1590581" y="171449"/>
                </a:lnTo>
                <a:lnTo>
                  <a:pt x="1585501" y="162559"/>
                </a:lnTo>
                <a:close/>
                <a:moveTo>
                  <a:pt x="1612806" y="168909"/>
                </a:moveTo>
                <a:lnTo>
                  <a:pt x="1606456" y="168909"/>
                </a:lnTo>
                <a:lnTo>
                  <a:pt x="1613441" y="181609"/>
                </a:lnTo>
                <a:lnTo>
                  <a:pt x="1613441" y="170179"/>
                </a:lnTo>
                <a:lnTo>
                  <a:pt x="1612806" y="168909"/>
                </a:lnTo>
                <a:close/>
                <a:moveTo>
                  <a:pt x="1650271" y="151129"/>
                </a:moveTo>
                <a:lnTo>
                  <a:pt x="1650271" y="162559"/>
                </a:lnTo>
                <a:lnTo>
                  <a:pt x="1636936" y="168909"/>
                </a:lnTo>
                <a:lnTo>
                  <a:pt x="1652811" y="168909"/>
                </a:lnTo>
                <a:lnTo>
                  <a:pt x="1659796" y="181609"/>
                </a:lnTo>
                <a:lnTo>
                  <a:pt x="1659796" y="168909"/>
                </a:lnTo>
                <a:lnTo>
                  <a:pt x="1657891" y="165099"/>
                </a:lnTo>
                <a:lnTo>
                  <a:pt x="1666781" y="160019"/>
                </a:lnTo>
                <a:lnTo>
                  <a:pt x="1655351" y="160019"/>
                </a:lnTo>
                <a:lnTo>
                  <a:pt x="1650271" y="151129"/>
                </a:lnTo>
                <a:close/>
                <a:moveTo>
                  <a:pt x="1398811" y="165099"/>
                </a:moveTo>
                <a:lnTo>
                  <a:pt x="1392461" y="165099"/>
                </a:lnTo>
                <a:lnTo>
                  <a:pt x="1400081" y="179069"/>
                </a:lnTo>
                <a:lnTo>
                  <a:pt x="1400081" y="167639"/>
                </a:lnTo>
                <a:lnTo>
                  <a:pt x="1398811" y="165099"/>
                </a:lnTo>
                <a:close/>
                <a:moveTo>
                  <a:pt x="1631856" y="160019"/>
                </a:moveTo>
                <a:lnTo>
                  <a:pt x="1631856" y="172719"/>
                </a:lnTo>
                <a:lnTo>
                  <a:pt x="1618521" y="179069"/>
                </a:lnTo>
                <a:lnTo>
                  <a:pt x="1631856" y="179069"/>
                </a:lnTo>
                <a:lnTo>
                  <a:pt x="1634396" y="177799"/>
                </a:lnTo>
                <a:lnTo>
                  <a:pt x="1641381" y="177799"/>
                </a:lnTo>
                <a:lnTo>
                  <a:pt x="1639476" y="175259"/>
                </a:lnTo>
                <a:lnTo>
                  <a:pt x="1650271" y="168909"/>
                </a:lnTo>
                <a:lnTo>
                  <a:pt x="1636936" y="168909"/>
                </a:lnTo>
                <a:lnTo>
                  <a:pt x="1631856" y="160019"/>
                </a:lnTo>
                <a:close/>
                <a:moveTo>
                  <a:pt x="1705199" y="166369"/>
                </a:moveTo>
                <a:lnTo>
                  <a:pt x="1699166" y="166369"/>
                </a:lnTo>
                <a:lnTo>
                  <a:pt x="1706151" y="179069"/>
                </a:lnTo>
                <a:lnTo>
                  <a:pt x="1706151" y="168909"/>
                </a:lnTo>
                <a:lnTo>
                  <a:pt x="1705199" y="166369"/>
                </a:lnTo>
                <a:close/>
                <a:moveTo>
                  <a:pt x="1445166" y="163829"/>
                </a:moveTo>
                <a:lnTo>
                  <a:pt x="1438816" y="163829"/>
                </a:lnTo>
                <a:lnTo>
                  <a:pt x="1446436" y="177799"/>
                </a:lnTo>
                <a:lnTo>
                  <a:pt x="1446436" y="166369"/>
                </a:lnTo>
                <a:lnTo>
                  <a:pt x="1445166" y="163829"/>
                </a:lnTo>
                <a:close/>
                <a:moveTo>
                  <a:pt x="1678211" y="158749"/>
                </a:moveTo>
                <a:lnTo>
                  <a:pt x="1678211" y="171449"/>
                </a:lnTo>
                <a:lnTo>
                  <a:pt x="1664876" y="177799"/>
                </a:lnTo>
                <a:lnTo>
                  <a:pt x="1676306" y="177799"/>
                </a:lnTo>
                <a:lnTo>
                  <a:pt x="1680751" y="175259"/>
                </a:lnTo>
                <a:lnTo>
                  <a:pt x="1687101" y="175259"/>
                </a:lnTo>
                <a:lnTo>
                  <a:pt x="1685831" y="172719"/>
                </a:lnTo>
                <a:lnTo>
                  <a:pt x="1696626" y="168909"/>
                </a:lnTo>
                <a:lnTo>
                  <a:pt x="1683291" y="168909"/>
                </a:lnTo>
                <a:lnTo>
                  <a:pt x="1678211" y="158749"/>
                </a:lnTo>
                <a:close/>
                <a:moveTo>
                  <a:pt x="1751871" y="165099"/>
                </a:moveTo>
                <a:lnTo>
                  <a:pt x="1745521" y="165099"/>
                </a:lnTo>
                <a:lnTo>
                  <a:pt x="1752506" y="177799"/>
                </a:lnTo>
                <a:lnTo>
                  <a:pt x="1752506" y="166369"/>
                </a:lnTo>
                <a:lnTo>
                  <a:pt x="1751871" y="165099"/>
                </a:lnTo>
                <a:close/>
                <a:moveTo>
                  <a:pt x="1371506" y="158749"/>
                </a:moveTo>
                <a:lnTo>
                  <a:pt x="1371506" y="170179"/>
                </a:lnTo>
                <a:lnTo>
                  <a:pt x="1360076" y="176529"/>
                </a:lnTo>
                <a:lnTo>
                  <a:pt x="1372141" y="176529"/>
                </a:lnTo>
                <a:lnTo>
                  <a:pt x="1374046" y="175259"/>
                </a:lnTo>
                <a:lnTo>
                  <a:pt x="1380396" y="175259"/>
                </a:lnTo>
                <a:lnTo>
                  <a:pt x="1379126" y="172719"/>
                </a:lnTo>
                <a:lnTo>
                  <a:pt x="1385794" y="168909"/>
                </a:lnTo>
                <a:lnTo>
                  <a:pt x="1376586" y="168909"/>
                </a:lnTo>
                <a:lnTo>
                  <a:pt x="1374046" y="162559"/>
                </a:lnTo>
                <a:lnTo>
                  <a:pt x="1371506" y="158749"/>
                </a:lnTo>
                <a:close/>
                <a:moveTo>
                  <a:pt x="1417861" y="157479"/>
                </a:moveTo>
                <a:lnTo>
                  <a:pt x="1417861" y="168909"/>
                </a:lnTo>
                <a:lnTo>
                  <a:pt x="1404526" y="176529"/>
                </a:lnTo>
                <a:lnTo>
                  <a:pt x="1416591" y="176529"/>
                </a:lnTo>
                <a:lnTo>
                  <a:pt x="1421036" y="175259"/>
                </a:lnTo>
                <a:lnTo>
                  <a:pt x="1427386" y="175259"/>
                </a:lnTo>
                <a:lnTo>
                  <a:pt x="1425481" y="171449"/>
                </a:lnTo>
                <a:lnTo>
                  <a:pt x="1434371" y="166369"/>
                </a:lnTo>
                <a:lnTo>
                  <a:pt x="1422941" y="166369"/>
                </a:lnTo>
                <a:lnTo>
                  <a:pt x="1417861" y="157479"/>
                </a:lnTo>
                <a:close/>
                <a:moveTo>
                  <a:pt x="1491521" y="162559"/>
                </a:moveTo>
                <a:lnTo>
                  <a:pt x="1485171" y="162559"/>
                </a:lnTo>
                <a:lnTo>
                  <a:pt x="1492791" y="176529"/>
                </a:lnTo>
                <a:lnTo>
                  <a:pt x="1492791" y="165099"/>
                </a:lnTo>
                <a:lnTo>
                  <a:pt x="1491521" y="162559"/>
                </a:lnTo>
                <a:close/>
                <a:moveTo>
                  <a:pt x="1724566" y="157479"/>
                </a:moveTo>
                <a:lnTo>
                  <a:pt x="1724566" y="168909"/>
                </a:lnTo>
                <a:lnTo>
                  <a:pt x="1711231" y="176529"/>
                </a:lnTo>
                <a:lnTo>
                  <a:pt x="1724439" y="176529"/>
                </a:lnTo>
                <a:lnTo>
                  <a:pt x="1727106" y="175259"/>
                </a:lnTo>
                <a:lnTo>
                  <a:pt x="1733456" y="175259"/>
                </a:lnTo>
                <a:lnTo>
                  <a:pt x="1732186" y="171449"/>
                </a:lnTo>
                <a:lnTo>
                  <a:pt x="1742981" y="166369"/>
                </a:lnTo>
                <a:lnTo>
                  <a:pt x="1729646" y="166369"/>
                </a:lnTo>
                <a:lnTo>
                  <a:pt x="1724566" y="157479"/>
                </a:lnTo>
                <a:close/>
                <a:moveTo>
                  <a:pt x="1798861" y="163829"/>
                </a:moveTo>
                <a:lnTo>
                  <a:pt x="1791876" y="163829"/>
                </a:lnTo>
                <a:lnTo>
                  <a:pt x="1798861" y="176529"/>
                </a:lnTo>
                <a:lnTo>
                  <a:pt x="1798861" y="163829"/>
                </a:lnTo>
                <a:close/>
                <a:moveTo>
                  <a:pt x="1464216" y="156209"/>
                </a:moveTo>
                <a:lnTo>
                  <a:pt x="1464216" y="168909"/>
                </a:lnTo>
                <a:lnTo>
                  <a:pt x="1450881" y="175259"/>
                </a:lnTo>
                <a:lnTo>
                  <a:pt x="1463581" y="175259"/>
                </a:lnTo>
                <a:lnTo>
                  <a:pt x="1467391" y="172719"/>
                </a:lnTo>
                <a:lnTo>
                  <a:pt x="1473741" y="172719"/>
                </a:lnTo>
                <a:lnTo>
                  <a:pt x="1471836" y="170179"/>
                </a:lnTo>
                <a:lnTo>
                  <a:pt x="1480726" y="165099"/>
                </a:lnTo>
                <a:lnTo>
                  <a:pt x="1469296" y="165099"/>
                </a:lnTo>
                <a:lnTo>
                  <a:pt x="1464216" y="156209"/>
                </a:lnTo>
                <a:close/>
                <a:moveTo>
                  <a:pt x="1511206" y="154939"/>
                </a:moveTo>
                <a:lnTo>
                  <a:pt x="1511206" y="166369"/>
                </a:lnTo>
                <a:lnTo>
                  <a:pt x="1497236" y="175259"/>
                </a:lnTo>
                <a:lnTo>
                  <a:pt x="1507079" y="175259"/>
                </a:lnTo>
                <a:lnTo>
                  <a:pt x="1513746" y="171449"/>
                </a:lnTo>
                <a:lnTo>
                  <a:pt x="1520096" y="171449"/>
                </a:lnTo>
                <a:lnTo>
                  <a:pt x="1518191" y="168909"/>
                </a:lnTo>
                <a:lnTo>
                  <a:pt x="1527716" y="163829"/>
                </a:lnTo>
                <a:lnTo>
                  <a:pt x="1515651" y="163829"/>
                </a:lnTo>
                <a:lnTo>
                  <a:pt x="1511206" y="154939"/>
                </a:lnTo>
                <a:close/>
                <a:moveTo>
                  <a:pt x="1537876" y="162559"/>
                </a:moveTo>
                <a:lnTo>
                  <a:pt x="1532161" y="162559"/>
                </a:lnTo>
                <a:lnTo>
                  <a:pt x="1539146" y="175259"/>
                </a:lnTo>
                <a:lnTo>
                  <a:pt x="1539146" y="163829"/>
                </a:lnTo>
                <a:lnTo>
                  <a:pt x="1537876" y="162559"/>
                </a:lnTo>
                <a:close/>
                <a:moveTo>
                  <a:pt x="1584231" y="160019"/>
                </a:moveTo>
                <a:lnTo>
                  <a:pt x="1578516" y="160019"/>
                </a:lnTo>
                <a:lnTo>
                  <a:pt x="1585501" y="175259"/>
                </a:lnTo>
                <a:lnTo>
                  <a:pt x="1585501" y="162559"/>
                </a:lnTo>
                <a:lnTo>
                  <a:pt x="1584231" y="160019"/>
                </a:lnTo>
                <a:close/>
                <a:moveTo>
                  <a:pt x="1770921" y="156209"/>
                </a:moveTo>
                <a:lnTo>
                  <a:pt x="1770921" y="168909"/>
                </a:lnTo>
                <a:lnTo>
                  <a:pt x="1757586" y="175259"/>
                </a:lnTo>
                <a:lnTo>
                  <a:pt x="1769651" y="175259"/>
                </a:lnTo>
                <a:lnTo>
                  <a:pt x="1773461" y="172719"/>
                </a:lnTo>
                <a:lnTo>
                  <a:pt x="1779811" y="172719"/>
                </a:lnTo>
                <a:lnTo>
                  <a:pt x="1778541" y="170179"/>
                </a:lnTo>
                <a:lnTo>
                  <a:pt x="1789336" y="165099"/>
                </a:lnTo>
                <a:lnTo>
                  <a:pt x="1776001" y="165099"/>
                </a:lnTo>
                <a:lnTo>
                  <a:pt x="1770921" y="156209"/>
                </a:lnTo>
                <a:close/>
                <a:moveTo>
                  <a:pt x="1817276" y="156209"/>
                </a:moveTo>
                <a:lnTo>
                  <a:pt x="1817276" y="166369"/>
                </a:lnTo>
                <a:lnTo>
                  <a:pt x="1803941" y="175259"/>
                </a:lnTo>
                <a:lnTo>
                  <a:pt x="1815371" y="175259"/>
                </a:lnTo>
                <a:lnTo>
                  <a:pt x="1819816" y="171449"/>
                </a:lnTo>
                <a:lnTo>
                  <a:pt x="1827436" y="171449"/>
                </a:lnTo>
                <a:lnTo>
                  <a:pt x="1827436" y="163829"/>
                </a:lnTo>
                <a:lnTo>
                  <a:pt x="1822356" y="163829"/>
                </a:lnTo>
                <a:lnTo>
                  <a:pt x="1820451" y="160019"/>
                </a:lnTo>
                <a:lnTo>
                  <a:pt x="1819816" y="160019"/>
                </a:lnTo>
                <a:lnTo>
                  <a:pt x="1817276" y="156209"/>
                </a:lnTo>
                <a:close/>
                <a:moveTo>
                  <a:pt x="1557561" y="153669"/>
                </a:moveTo>
                <a:lnTo>
                  <a:pt x="1557561" y="165099"/>
                </a:lnTo>
                <a:lnTo>
                  <a:pt x="1544226" y="172719"/>
                </a:lnTo>
                <a:lnTo>
                  <a:pt x="1555656" y="172719"/>
                </a:lnTo>
                <a:lnTo>
                  <a:pt x="1560101" y="170179"/>
                </a:lnTo>
                <a:lnTo>
                  <a:pt x="1566134" y="170179"/>
                </a:lnTo>
                <a:lnTo>
                  <a:pt x="1565181" y="168909"/>
                </a:lnTo>
                <a:lnTo>
                  <a:pt x="1574706" y="162559"/>
                </a:lnTo>
                <a:lnTo>
                  <a:pt x="1562006" y="162559"/>
                </a:lnTo>
                <a:lnTo>
                  <a:pt x="1557561" y="153669"/>
                </a:lnTo>
                <a:close/>
                <a:moveTo>
                  <a:pt x="1631221" y="158749"/>
                </a:moveTo>
                <a:lnTo>
                  <a:pt x="1624871" y="158749"/>
                </a:lnTo>
                <a:lnTo>
                  <a:pt x="1631856" y="172719"/>
                </a:lnTo>
                <a:lnTo>
                  <a:pt x="1631856" y="160019"/>
                </a:lnTo>
                <a:lnTo>
                  <a:pt x="1631221" y="158749"/>
                </a:lnTo>
                <a:close/>
                <a:moveTo>
                  <a:pt x="1603916" y="152399"/>
                </a:moveTo>
                <a:lnTo>
                  <a:pt x="1603916" y="163829"/>
                </a:lnTo>
                <a:lnTo>
                  <a:pt x="1590581" y="171449"/>
                </a:lnTo>
                <a:lnTo>
                  <a:pt x="1600741" y="171449"/>
                </a:lnTo>
                <a:lnTo>
                  <a:pt x="1606456" y="168909"/>
                </a:lnTo>
                <a:lnTo>
                  <a:pt x="1612806" y="168909"/>
                </a:lnTo>
                <a:lnTo>
                  <a:pt x="1611536" y="166369"/>
                </a:lnTo>
                <a:lnTo>
                  <a:pt x="1618204" y="162559"/>
                </a:lnTo>
                <a:lnTo>
                  <a:pt x="1608361" y="162559"/>
                </a:lnTo>
                <a:lnTo>
                  <a:pt x="1603916" y="152399"/>
                </a:lnTo>
                <a:close/>
                <a:moveTo>
                  <a:pt x="1677259" y="157479"/>
                </a:moveTo>
                <a:lnTo>
                  <a:pt x="1671226" y="157479"/>
                </a:lnTo>
                <a:lnTo>
                  <a:pt x="1678211" y="171449"/>
                </a:lnTo>
                <a:lnTo>
                  <a:pt x="1678211" y="158749"/>
                </a:lnTo>
                <a:lnTo>
                  <a:pt x="1677259" y="157479"/>
                </a:lnTo>
                <a:close/>
                <a:moveTo>
                  <a:pt x="1371506" y="162559"/>
                </a:moveTo>
                <a:lnTo>
                  <a:pt x="1367061" y="162559"/>
                </a:lnTo>
                <a:lnTo>
                  <a:pt x="1371506" y="170179"/>
                </a:lnTo>
                <a:lnTo>
                  <a:pt x="1371506" y="162559"/>
                </a:lnTo>
                <a:close/>
                <a:moveTo>
                  <a:pt x="1389921" y="149859"/>
                </a:moveTo>
                <a:lnTo>
                  <a:pt x="1389921" y="160019"/>
                </a:lnTo>
                <a:lnTo>
                  <a:pt x="1376586" y="168909"/>
                </a:lnTo>
                <a:lnTo>
                  <a:pt x="1385794" y="168909"/>
                </a:lnTo>
                <a:lnTo>
                  <a:pt x="1392461" y="165099"/>
                </a:lnTo>
                <a:lnTo>
                  <a:pt x="1398811" y="165099"/>
                </a:lnTo>
                <a:lnTo>
                  <a:pt x="1397541" y="162559"/>
                </a:lnTo>
                <a:lnTo>
                  <a:pt x="1408336" y="157479"/>
                </a:lnTo>
                <a:lnTo>
                  <a:pt x="1395001" y="157479"/>
                </a:lnTo>
                <a:lnTo>
                  <a:pt x="1389921" y="149859"/>
                </a:lnTo>
                <a:close/>
                <a:moveTo>
                  <a:pt x="1417861" y="156209"/>
                </a:moveTo>
                <a:lnTo>
                  <a:pt x="1410876" y="156209"/>
                </a:lnTo>
                <a:lnTo>
                  <a:pt x="1417861" y="168909"/>
                </a:lnTo>
                <a:lnTo>
                  <a:pt x="1417861" y="156209"/>
                </a:lnTo>
                <a:close/>
                <a:moveTo>
                  <a:pt x="1454691" y="138429"/>
                </a:moveTo>
                <a:lnTo>
                  <a:pt x="1454691" y="149859"/>
                </a:lnTo>
                <a:lnTo>
                  <a:pt x="1441356" y="156209"/>
                </a:lnTo>
                <a:lnTo>
                  <a:pt x="1457231" y="156209"/>
                </a:lnTo>
                <a:lnTo>
                  <a:pt x="1464216" y="168909"/>
                </a:lnTo>
                <a:lnTo>
                  <a:pt x="1464216" y="156209"/>
                </a:lnTo>
                <a:lnTo>
                  <a:pt x="1462311" y="151129"/>
                </a:lnTo>
                <a:lnTo>
                  <a:pt x="1470566" y="147319"/>
                </a:lnTo>
                <a:lnTo>
                  <a:pt x="1459771" y="147319"/>
                </a:lnTo>
                <a:lnTo>
                  <a:pt x="1454691" y="138429"/>
                </a:lnTo>
                <a:close/>
                <a:moveTo>
                  <a:pt x="1696626" y="149859"/>
                </a:moveTo>
                <a:lnTo>
                  <a:pt x="1696626" y="162559"/>
                </a:lnTo>
                <a:lnTo>
                  <a:pt x="1683291" y="168909"/>
                </a:lnTo>
                <a:lnTo>
                  <a:pt x="1696626" y="168909"/>
                </a:lnTo>
                <a:lnTo>
                  <a:pt x="1699166" y="166369"/>
                </a:lnTo>
                <a:lnTo>
                  <a:pt x="1705199" y="166369"/>
                </a:lnTo>
                <a:lnTo>
                  <a:pt x="1704246" y="163829"/>
                </a:lnTo>
                <a:lnTo>
                  <a:pt x="1713136" y="158749"/>
                </a:lnTo>
                <a:lnTo>
                  <a:pt x="1701706" y="158749"/>
                </a:lnTo>
                <a:lnTo>
                  <a:pt x="1696626" y="149859"/>
                </a:lnTo>
                <a:close/>
                <a:moveTo>
                  <a:pt x="1723931" y="156209"/>
                </a:moveTo>
                <a:lnTo>
                  <a:pt x="1717581" y="156209"/>
                </a:lnTo>
                <a:lnTo>
                  <a:pt x="1724566" y="168909"/>
                </a:lnTo>
                <a:lnTo>
                  <a:pt x="1724566" y="157479"/>
                </a:lnTo>
                <a:lnTo>
                  <a:pt x="1723931" y="156209"/>
                </a:lnTo>
                <a:close/>
                <a:moveTo>
                  <a:pt x="1770921" y="156209"/>
                </a:moveTo>
                <a:lnTo>
                  <a:pt x="1763936" y="156209"/>
                </a:lnTo>
                <a:lnTo>
                  <a:pt x="1770921" y="168909"/>
                </a:lnTo>
                <a:lnTo>
                  <a:pt x="1770921" y="156209"/>
                </a:lnTo>
                <a:close/>
                <a:moveTo>
                  <a:pt x="1436276" y="147319"/>
                </a:moveTo>
                <a:lnTo>
                  <a:pt x="1436276" y="158749"/>
                </a:lnTo>
                <a:lnTo>
                  <a:pt x="1422941" y="166369"/>
                </a:lnTo>
                <a:lnTo>
                  <a:pt x="1434371" y="166369"/>
                </a:lnTo>
                <a:lnTo>
                  <a:pt x="1438816" y="163829"/>
                </a:lnTo>
                <a:lnTo>
                  <a:pt x="1445166" y="163829"/>
                </a:lnTo>
                <a:lnTo>
                  <a:pt x="1443896" y="162559"/>
                </a:lnTo>
                <a:lnTo>
                  <a:pt x="1454691" y="156209"/>
                </a:lnTo>
                <a:lnTo>
                  <a:pt x="1441356" y="156209"/>
                </a:lnTo>
                <a:lnTo>
                  <a:pt x="1436276" y="147319"/>
                </a:lnTo>
                <a:close/>
                <a:moveTo>
                  <a:pt x="1509936" y="152399"/>
                </a:moveTo>
                <a:lnTo>
                  <a:pt x="1503586" y="152399"/>
                </a:lnTo>
                <a:lnTo>
                  <a:pt x="1511206" y="166369"/>
                </a:lnTo>
                <a:lnTo>
                  <a:pt x="1511206" y="154939"/>
                </a:lnTo>
                <a:lnTo>
                  <a:pt x="1509936" y="152399"/>
                </a:lnTo>
                <a:close/>
                <a:moveTo>
                  <a:pt x="1742981" y="148589"/>
                </a:moveTo>
                <a:lnTo>
                  <a:pt x="1742981" y="160019"/>
                </a:lnTo>
                <a:lnTo>
                  <a:pt x="1729646" y="166369"/>
                </a:lnTo>
                <a:lnTo>
                  <a:pt x="1742981" y="166369"/>
                </a:lnTo>
                <a:lnTo>
                  <a:pt x="1745521" y="165099"/>
                </a:lnTo>
                <a:lnTo>
                  <a:pt x="1751871" y="165099"/>
                </a:lnTo>
                <a:lnTo>
                  <a:pt x="1750601" y="162559"/>
                </a:lnTo>
                <a:lnTo>
                  <a:pt x="1761269" y="157479"/>
                </a:lnTo>
                <a:lnTo>
                  <a:pt x="1748061" y="157479"/>
                </a:lnTo>
                <a:lnTo>
                  <a:pt x="1742981" y="148589"/>
                </a:lnTo>
                <a:close/>
                <a:moveTo>
                  <a:pt x="1816324" y="153669"/>
                </a:moveTo>
                <a:lnTo>
                  <a:pt x="1810291" y="153669"/>
                </a:lnTo>
                <a:lnTo>
                  <a:pt x="1817276" y="166369"/>
                </a:lnTo>
                <a:lnTo>
                  <a:pt x="1817276" y="156209"/>
                </a:lnTo>
                <a:lnTo>
                  <a:pt x="1816324" y="153669"/>
                </a:lnTo>
                <a:close/>
                <a:moveTo>
                  <a:pt x="1482631" y="146050"/>
                </a:moveTo>
                <a:lnTo>
                  <a:pt x="1482631" y="157479"/>
                </a:lnTo>
                <a:lnTo>
                  <a:pt x="1469296" y="165099"/>
                </a:lnTo>
                <a:lnTo>
                  <a:pt x="1480726" y="165099"/>
                </a:lnTo>
                <a:lnTo>
                  <a:pt x="1485171" y="162559"/>
                </a:lnTo>
                <a:lnTo>
                  <a:pt x="1491521" y="162559"/>
                </a:lnTo>
                <a:lnTo>
                  <a:pt x="1490251" y="160019"/>
                </a:lnTo>
                <a:lnTo>
                  <a:pt x="1496919" y="156209"/>
                </a:lnTo>
                <a:lnTo>
                  <a:pt x="1487711" y="156209"/>
                </a:lnTo>
                <a:lnTo>
                  <a:pt x="1482631" y="146050"/>
                </a:lnTo>
                <a:close/>
                <a:moveTo>
                  <a:pt x="1556291" y="151129"/>
                </a:moveTo>
                <a:lnTo>
                  <a:pt x="1549941" y="151129"/>
                </a:lnTo>
                <a:lnTo>
                  <a:pt x="1557561" y="165099"/>
                </a:lnTo>
                <a:lnTo>
                  <a:pt x="1557561" y="153669"/>
                </a:lnTo>
                <a:lnTo>
                  <a:pt x="1556291" y="151129"/>
                </a:lnTo>
                <a:close/>
                <a:moveTo>
                  <a:pt x="1789336" y="147319"/>
                </a:moveTo>
                <a:lnTo>
                  <a:pt x="1789336" y="158749"/>
                </a:lnTo>
                <a:lnTo>
                  <a:pt x="1776001" y="165099"/>
                </a:lnTo>
                <a:lnTo>
                  <a:pt x="1789336" y="165099"/>
                </a:lnTo>
                <a:lnTo>
                  <a:pt x="1791876" y="163829"/>
                </a:lnTo>
                <a:lnTo>
                  <a:pt x="1798861" y="163829"/>
                </a:lnTo>
                <a:lnTo>
                  <a:pt x="1796956" y="160019"/>
                </a:lnTo>
                <a:lnTo>
                  <a:pt x="1805211" y="156209"/>
                </a:lnTo>
                <a:lnTo>
                  <a:pt x="1794416" y="156209"/>
                </a:lnTo>
                <a:lnTo>
                  <a:pt x="1789336" y="147319"/>
                </a:lnTo>
                <a:close/>
                <a:moveTo>
                  <a:pt x="1528986" y="144779"/>
                </a:moveTo>
                <a:lnTo>
                  <a:pt x="1528986" y="156209"/>
                </a:lnTo>
                <a:lnTo>
                  <a:pt x="1515651" y="163829"/>
                </a:lnTo>
                <a:lnTo>
                  <a:pt x="1527716" y="163829"/>
                </a:lnTo>
                <a:lnTo>
                  <a:pt x="1532161" y="162559"/>
                </a:lnTo>
                <a:lnTo>
                  <a:pt x="1537876" y="162559"/>
                </a:lnTo>
                <a:lnTo>
                  <a:pt x="1536606" y="158749"/>
                </a:lnTo>
                <a:lnTo>
                  <a:pt x="1545496" y="153669"/>
                </a:lnTo>
                <a:lnTo>
                  <a:pt x="1534066" y="153669"/>
                </a:lnTo>
                <a:lnTo>
                  <a:pt x="1528986" y="144779"/>
                </a:lnTo>
                <a:close/>
                <a:moveTo>
                  <a:pt x="1602646" y="149859"/>
                </a:moveTo>
                <a:lnTo>
                  <a:pt x="1596296" y="149859"/>
                </a:lnTo>
                <a:lnTo>
                  <a:pt x="1603916" y="163829"/>
                </a:lnTo>
                <a:lnTo>
                  <a:pt x="1603916" y="152399"/>
                </a:lnTo>
                <a:lnTo>
                  <a:pt x="1602646" y="149859"/>
                </a:lnTo>
                <a:close/>
                <a:moveTo>
                  <a:pt x="1819816" y="115569"/>
                </a:moveTo>
                <a:lnTo>
                  <a:pt x="1819816" y="160019"/>
                </a:lnTo>
                <a:lnTo>
                  <a:pt x="1820451" y="160019"/>
                </a:lnTo>
                <a:lnTo>
                  <a:pt x="1822356" y="163829"/>
                </a:lnTo>
                <a:lnTo>
                  <a:pt x="1822356" y="119379"/>
                </a:lnTo>
                <a:lnTo>
                  <a:pt x="1819816" y="115569"/>
                </a:lnTo>
                <a:close/>
                <a:moveTo>
                  <a:pt x="1822356" y="119379"/>
                </a:moveTo>
                <a:lnTo>
                  <a:pt x="1822356" y="163829"/>
                </a:lnTo>
                <a:lnTo>
                  <a:pt x="1827436" y="163829"/>
                </a:lnTo>
                <a:lnTo>
                  <a:pt x="1827436" y="127000"/>
                </a:lnTo>
                <a:lnTo>
                  <a:pt x="1822356" y="119379"/>
                </a:lnTo>
                <a:close/>
                <a:moveTo>
                  <a:pt x="1575341" y="143509"/>
                </a:moveTo>
                <a:lnTo>
                  <a:pt x="1575341" y="156209"/>
                </a:lnTo>
                <a:lnTo>
                  <a:pt x="1562006" y="162559"/>
                </a:lnTo>
                <a:lnTo>
                  <a:pt x="1574706" y="162559"/>
                </a:lnTo>
                <a:lnTo>
                  <a:pt x="1578516" y="160019"/>
                </a:lnTo>
                <a:lnTo>
                  <a:pt x="1584231" y="160019"/>
                </a:lnTo>
                <a:lnTo>
                  <a:pt x="1582961" y="157479"/>
                </a:lnTo>
                <a:lnTo>
                  <a:pt x="1591851" y="152399"/>
                </a:lnTo>
                <a:lnTo>
                  <a:pt x="1580421" y="152399"/>
                </a:lnTo>
                <a:lnTo>
                  <a:pt x="1575341" y="143509"/>
                </a:lnTo>
                <a:close/>
                <a:moveTo>
                  <a:pt x="1622331" y="143509"/>
                </a:moveTo>
                <a:lnTo>
                  <a:pt x="1622331" y="153669"/>
                </a:lnTo>
                <a:lnTo>
                  <a:pt x="1608361" y="162559"/>
                </a:lnTo>
                <a:lnTo>
                  <a:pt x="1618204" y="162559"/>
                </a:lnTo>
                <a:lnTo>
                  <a:pt x="1624871" y="158749"/>
                </a:lnTo>
                <a:lnTo>
                  <a:pt x="1631221" y="158749"/>
                </a:lnTo>
                <a:lnTo>
                  <a:pt x="1629316" y="156209"/>
                </a:lnTo>
                <a:lnTo>
                  <a:pt x="1638841" y="151129"/>
                </a:lnTo>
                <a:lnTo>
                  <a:pt x="1626776" y="151129"/>
                </a:lnTo>
                <a:lnTo>
                  <a:pt x="1622331" y="143509"/>
                </a:lnTo>
                <a:close/>
                <a:moveTo>
                  <a:pt x="1649001" y="149859"/>
                </a:moveTo>
                <a:lnTo>
                  <a:pt x="1643286" y="149859"/>
                </a:lnTo>
                <a:lnTo>
                  <a:pt x="1650271" y="162559"/>
                </a:lnTo>
                <a:lnTo>
                  <a:pt x="1650271" y="151129"/>
                </a:lnTo>
                <a:lnTo>
                  <a:pt x="1649001" y="149859"/>
                </a:lnTo>
                <a:close/>
                <a:moveTo>
                  <a:pt x="1695356" y="147319"/>
                </a:moveTo>
                <a:lnTo>
                  <a:pt x="1689641" y="147319"/>
                </a:lnTo>
                <a:lnTo>
                  <a:pt x="1696626" y="162559"/>
                </a:lnTo>
                <a:lnTo>
                  <a:pt x="1696626" y="149859"/>
                </a:lnTo>
                <a:lnTo>
                  <a:pt x="1695356" y="147319"/>
                </a:lnTo>
                <a:close/>
                <a:moveTo>
                  <a:pt x="1388969" y="147319"/>
                </a:moveTo>
                <a:lnTo>
                  <a:pt x="1382936" y="147319"/>
                </a:lnTo>
                <a:lnTo>
                  <a:pt x="1389921" y="160019"/>
                </a:lnTo>
                <a:lnTo>
                  <a:pt x="1389921" y="149859"/>
                </a:lnTo>
                <a:lnTo>
                  <a:pt x="1388969" y="147319"/>
                </a:lnTo>
                <a:close/>
                <a:moveTo>
                  <a:pt x="1668686" y="140969"/>
                </a:moveTo>
                <a:lnTo>
                  <a:pt x="1668686" y="152399"/>
                </a:lnTo>
                <a:lnTo>
                  <a:pt x="1655351" y="160019"/>
                </a:lnTo>
                <a:lnTo>
                  <a:pt x="1666781" y="160019"/>
                </a:lnTo>
                <a:lnTo>
                  <a:pt x="1671226" y="157479"/>
                </a:lnTo>
                <a:lnTo>
                  <a:pt x="1677259" y="157479"/>
                </a:lnTo>
                <a:lnTo>
                  <a:pt x="1676306" y="156209"/>
                </a:lnTo>
                <a:lnTo>
                  <a:pt x="1685831" y="149859"/>
                </a:lnTo>
                <a:lnTo>
                  <a:pt x="1673131" y="149859"/>
                </a:lnTo>
                <a:lnTo>
                  <a:pt x="1668686" y="140969"/>
                </a:lnTo>
                <a:close/>
                <a:moveTo>
                  <a:pt x="1742346" y="146050"/>
                </a:moveTo>
                <a:lnTo>
                  <a:pt x="1735996" y="146050"/>
                </a:lnTo>
                <a:lnTo>
                  <a:pt x="1742981" y="160019"/>
                </a:lnTo>
                <a:lnTo>
                  <a:pt x="1742981" y="148589"/>
                </a:lnTo>
                <a:lnTo>
                  <a:pt x="1742346" y="146050"/>
                </a:lnTo>
                <a:close/>
                <a:moveTo>
                  <a:pt x="1819816" y="151129"/>
                </a:moveTo>
                <a:lnTo>
                  <a:pt x="1815371" y="151129"/>
                </a:lnTo>
                <a:lnTo>
                  <a:pt x="1819816" y="160019"/>
                </a:lnTo>
                <a:lnTo>
                  <a:pt x="1819816" y="151129"/>
                </a:lnTo>
                <a:close/>
                <a:moveTo>
                  <a:pt x="1435641" y="146050"/>
                </a:moveTo>
                <a:lnTo>
                  <a:pt x="1429291" y="146050"/>
                </a:lnTo>
                <a:lnTo>
                  <a:pt x="1436276" y="158749"/>
                </a:lnTo>
                <a:lnTo>
                  <a:pt x="1436276" y="147319"/>
                </a:lnTo>
                <a:lnTo>
                  <a:pt x="1435641" y="146050"/>
                </a:lnTo>
                <a:close/>
                <a:moveTo>
                  <a:pt x="1715041" y="139700"/>
                </a:moveTo>
                <a:lnTo>
                  <a:pt x="1715041" y="151129"/>
                </a:lnTo>
                <a:lnTo>
                  <a:pt x="1701706" y="158749"/>
                </a:lnTo>
                <a:lnTo>
                  <a:pt x="1713136" y="158749"/>
                </a:lnTo>
                <a:lnTo>
                  <a:pt x="1717581" y="156209"/>
                </a:lnTo>
                <a:lnTo>
                  <a:pt x="1723931" y="156209"/>
                </a:lnTo>
                <a:lnTo>
                  <a:pt x="1722661" y="153669"/>
                </a:lnTo>
                <a:lnTo>
                  <a:pt x="1729329" y="149859"/>
                </a:lnTo>
                <a:lnTo>
                  <a:pt x="1719486" y="149859"/>
                </a:lnTo>
                <a:lnTo>
                  <a:pt x="1715041" y="139700"/>
                </a:lnTo>
                <a:close/>
                <a:moveTo>
                  <a:pt x="1788701" y="144779"/>
                </a:moveTo>
                <a:lnTo>
                  <a:pt x="1782351" y="144779"/>
                </a:lnTo>
                <a:lnTo>
                  <a:pt x="1789336" y="158749"/>
                </a:lnTo>
                <a:lnTo>
                  <a:pt x="1789336" y="147319"/>
                </a:lnTo>
                <a:lnTo>
                  <a:pt x="1788701" y="144779"/>
                </a:lnTo>
                <a:close/>
                <a:moveTo>
                  <a:pt x="1408336" y="139700"/>
                </a:moveTo>
                <a:lnTo>
                  <a:pt x="1408336" y="151129"/>
                </a:lnTo>
                <a:lnTo>
                  <a:pt x="1395001" y="157479"/>
                </a:lnTo>
                <a:lnTo>
                  <a:pt x="1408336" y="157479"/>
                </a:lnTo>
                <a:lnTo>
                  <a:pt x="1410876" y="156209"/>
                </a:lnTo>
                <a:lnTo>
                  <a:pt x="1417861" y="156209"/>
                </a:lnTo>
                <a:lnTo>
                  <a:pt x="1415956" y="152399"/>
                </a:lnTo>
                <a:lnTo>
                  <a:pt x="1423576" y="149859"/>
                </a:lnTo>
                <a:lnTo>
                  <a:pt x="1413416" y="149859"/>
                </a:lnTo>
                <a:lnTo>
                  <a:pt x="1408336" y="139700"/>
                </a:lnTo>
                <a:close/>
                <a:moveTo>
                  <a:pt x="1481679" y="144779"/>
                </a:moveTo>
                <a:lnTo>
                  <a:pt x="1475646" y="144779"/>
                </a:lnTo>
                <a:lnTo>
                  <a:pt x="1482631" y="157479"/>
                </a:lnTo>
                <a:lnTo>
                  <a:pt x="1482631" y="146050"/>
                </a:lnTo>
                <a:lnTo>
                  <a:pt x="1481679" y="144779"/>
                </a:lnTo>
                <a:close/>
                <a:moveTo>
                  <a:pt x="1761396" y="138429"/>
                </a:moveTo>
                <a:lnTo>
                  <a:pt x="1761396" y="149859"/>
                </a:lnTo>
                <a:lnTo>
                  <a:pt x="1748061" y="157479"/>
                </a:lnTo>
                <a:lnTo>
                  <a:pt x="1761269" y="157479"/>
                </a:lnTo>
                <a:lnTo>
                  <a:pt x="1763936" y="156209"/>
                </a:lnTo>
                <a:lnTo>
                  <a:pt x="1770921" y="156209"/>
                </a:lnTo>
                <a:lnTo>
                  <a:pt x="1769016" y="152399"/>
                </a:lnTo>
                <a:lnTo>
                  <a:pt x="1777906" y="147319"/>
                </a:lnTo>
                <a:lnTo>
                  <a:pt x="1766476" y="147319"/>
                </a:lnTo>
                <a:lnTo>
                  <a:pt x="1761396" y="138429"/>
                </a:lnTo>
                <a:close/>
                <a:moveTo>
                  <a:pt x="1501046" y="137159"/>
                </a:moveTo>
                <a:lnTo>
                  <a:pt x="1501046" y="149859"/>
                </a:lnTo>
                <a:lnTo>
                  <a:pt x="1487711" y="156209"/>
                </a:lnTo>
                <a:lnTo>
                  <a:pt x="1496919" y="156209"/>
                </a:lnTo>
                <a:lnTo>
                  <a:pt x="1503586" y="152399"/>
                </a:lnTo>
                <a:lnTo>
                  <a:pt x="1509936" y="152399"/>
                </a:lnTo>
                <a:lnTo>
                  <a:pt x="1508666" y="149859"/>
                </a:lnTo>
                <a:lnTo>
                  <a:pt x="1519461" y="144779"/>
                </a:lnTo>
                <a:lnTo>
                  <a:pt x="1506126" y="144779"/>
                </a:lnTo>
                <a:lnTo>
                  <a:pt x="1501046" y="137159"/>
                </a:lnTo>
                <a:close/>
                <a:moveTo>
                  <a:pt x="1528351" y="143509"/>
                </a:moveTo>
                <a:lnTo>
                  <a:pt x="1522001" y="143509"/>
                </a:lnTo>
                <a:lnTo>
                  <a:pt x="1528986" y="156209"/>
                </a:lnTo>
                <a:lnTo>
                  <a:pt x="1528986" y="144779"/>
                </a:lnTo>
                <a:lnTo>
                  <a:pt x="1528351" y="143509"/>
                </a:lnTo>
                <a:close/>
                <a:moveTo>
                  <a:pt x="1565816" y="125729"/>
                </a:moveTo>
                <a:lnTo>
                  <a:pt x="1565816" y="137159"/>
                </a:lnTo>
                <a:lnTo>
                  <a:pt x="1552481" y="143509"/>
                </a:lnTo>
                <a:lnTo>
                  <a:pt x="1568356" y="143509"/>
                </a:lnTo>
                <a:lnTo>
                  <a:pt x="1575341" y="156209"/>
                </a:lnTo>
                <a:lnTo>
                  <a:pt x="1575341" y="143509"/>
                </a:lnTo>
                <a:lnTo>
                  <a:pt x="1573436" y="139700"/>
                </a:lnTo>
                <a:lnTo>
                  <a:pt x="1582326" y="134619"/>
                </a:lnTo>
                <a:lnTo>
                  <a:pt x="1570896" y="134619"/>
                </a:lnTo>
                <a:lnTo>
                  <a:pt x="1565816" y="125729"/>
                </a:lnTo>
                <a:close/>
                <a:moveTo>
                  <a:pt x="1807751" y="100329"/>
                </a:moveTo>
                <a:lnTo>
                  <a:pt x="1807751" y="149859"/>
                </a:lnTo>
                <a:lnTo>
                  <a:pt x="1794416" y="156209"/>
                </a:lnTo>
                <a:lnTo>
                  <a:pt x="1805211" y="156209"/>
                </a:lnTo>
                <a:lnTo>
                  <a:pt x="1810291" y="153669"/>
                </a:lnTo>
                <a:lnTo>
                  <a:pt x="1816324" y="153669"/>
                </a:lnTo>
                <a:lnTo>
                  <a:pt x="1815371" y="151129"/>
                </a:lnTo>
                <a:lnTo>
                  <a:pt x="1819816" y="151129"/>
                </a:lnTo>
                <a:lnTo>
                  <a:pt x="1819816" y="115569"/>
                </a:lnTo>
                <a:lnTo>
                  <a:pt x="1818546" y="113029"/>
                </a:lnTo>
                <a:lnTo>
                  <a:pt x="1807751" y="100329"/>
                </a:lnTo>
                <a:close/>
                <a:moveTo>
                  <a:pt x="1547401" y="134619"/>
                </a:moveTo>
                <a:lnTo>
                  <a:pt x="1547401" y="147319"/>
                </a:lnTo>
                <a:lnTo>
                  <a:pt x="1534066" y="153669"/>
                </a:lnTo>
                <a:lnTo>
                  <a:pt x="1545496" y="153669"/>
                </a:lnTo>
                <a:lnTo>
                  <a:pt x="1549941" y="151129"/>
                </a:lnTo>
                <a:lnTo>
                  <a:pt x="1556291" y="151129"/>
                </a:lnTo>
                <a:lnTo>
                  <a:pt x="1555021" y="149859"/>
                </a:lnTo>
                <a:lnTo>
                  <a:pt x="1565816" y="143509"/>
                </a:lnTo>
                <a:lnTo>
                  <a:pt x="1552481" y="143509"/>
                </a:lnTo>
                <a:lnTo>
                  <a:pt x="1547401" y="134619"/>
                </a:lnTo>
                <a:close/>
                <a:moveTo>
                  <a:pt x="1621061" y="140969"/>
                </a:moveTo>
                <a:lnTo>
                  <a:pt x="1614711" y="140969"/>
                </a:lnTo>
                <a:lnTo>
                  <a:pt x="1622331" y="153669"/>
                </a:lnTo>
                <a:lnTo>
                  <a:pt x="1622331" y="143509"/>
                </a:lnTo>
                <a:lnTo>
                  <a:pt x="1621061" y="140969"/>
                </a:lnTo>
                <a:close/>
                <a:moveTo>
                  <a:pt x="1593756" y="133350"/>
                </a:moveTo>
                <a:lnTo>
                  <a:pt x="1593756" y="144779"/>
                </a:lnTo>
                <a:lnTo>
                  <a:pt x="1580421" y="152399"/>
                </a:lnTo>
                <a:lnTo>
                  <a:pt x="1591851" y="152399"/>
                </a:lnTo>
                <a:lnTo>
                  <a:pt x="1596296" y="149859"/>
                </a:lnTo>
                <a:lnTo>
                  <a:pt x="1602646" y="149859"/>
                </a:lnTo>
                <a:lnTo>
                  <a:pt x="1601376" y="147319"/>
                </a:lnTo>
                <a:lnTo>
                  <a:pt x="1612171" y="143509"/>
                </a:lnTo>
                <a:lnTo>
                  <a:pt x="1598836" y="143509"/>
                </a:lnTo>
                <a:lnTo>
                  <a:pt x="1593756" y="133350"/>
                </a:lnTo>
                <a:close/>
                <a:moveTo>
                  <a:pt x="1668051" y="139700"/>
                </a:moveTo>
                <a:lnTo>
                  <a:pt x="1661066" y="139700"/>
                </a:lnTo>
                <a:lnTo>
                  <a:pt x="1668686" y="152399"/>
                </a:lnTo>
                <a:lnTo>
                  <a:pt x="1668686" y="140969"/>
                </a:lnTo>
                <a:lnTo>
                  <a:pt x="1668051" y="139700"/>
                </a:lnTo>
                <a:close/>
                <a:moveTo>
                  <a:pt x="1407066" y="137159"/>
                </a:moveTo>
                <a:lnTo>
                  <a:pt x="1401351" y="137159"/>
                </a:lnTo>
                <a:lnTo>
                  <a:pt x="1408336" y="151129"/>
                </a:lnTo>
                <a:lnTo>
                  <a:pt x="1408336" y="139700"/>
                </a:lnTo>
                <a:lnTo>
                  <a:pt x="1407066" y="137159"/>
                </a:lnTo>
                <a:close/>
                <a:moveTo>
                  <a:pt x="1640111" y="132079"/>
                </a:moveTo>
                <a:lnTo>
                  <a:pt x="1640111" y="143509"/>
                </a:lnTo>
                <a:lnTo>
                  <a:pt x="1626776" y="151129"/>
                </a:lnTo>
                <a:lnTo>
                  <a:pt x="1638841" y="151129"/>
                </a:lnTo>
                <a:lnTo>
                  <a:pt x="1643286" y="149859"/>
                </a:lnTo>
                <a:lnTo>
                  <a:pt x="1649001" y="149859"/>
                </a:lnTo>
                <a:lnTo>
                  <a:pt x="1647731" y="146050"/>
                </a:lnTo>
                <a:lnTo>
                  <a:pt x="1658526" y="140969"/>
                </a:lnTo>
                <a:lnTo>
                  <a:pt x="1645191" y="140969"/>
                </a:lnTo>
                <a:lnTo>
                  <a:pt x="1640111" y="132079"/>
                </a:lnTo>
                <a:close/>
                <a:moveTo>
                  <a:pt x="1714406" y="138429"/>
                </a:moveTo>
                <a:lnTo>
                  <a:pt x="1707421" y="138429"/>
                </a:lnTo>
                <a:lnTo>
                  <a:pt x="1715041" y="151129"/>
                </a:lnTo>
                <a:lnTo>
                  <a:pt x="1715041" y="139700"/>
                </a:lnTo>
                <a:lnTo>
                  <a:pt x="1714406" y="138429"/>
                </a:lnTo>
                <a:close/>
                <a:moveTo>
                  <a:pt x="1426751" y="129539"/>
                </a:moveTo>
                <a:lnTo>
                  <a:pt x="1426751" y="140969"/>
                </a:lnTo>
                <a:lnTo>
                  <a:pt x="1413416" y="149859"/>
                </a:lnTo>
                <a:lnTo>
                  <a:pt x="1423576" y="149859"/>
                </a:lnTo>
                <a:lnTo>
                  <a:pt x="1429291" y="146050"/>
                </a:lnTo>
                <a:lnTo>
                  <a:pt x="1435641" y="146050"/>
                </a:lnTo>
                <a:lnTo>
                  <a:pt x="1434371" y="143509"/>
                </a:lnTo>
                <a:lnTo>
                  <a:pt x="1445039" y="138429"/>
                </a:lnTo>
                <a:lnTo>
                  <a:pt x="1431831" y="138429"/>
                </a:lnTo>
                <a:lnTo>
                  <a:pt x="1426751" y="129539"/>
                </a:lnTo>
                <a:close/>
                <a:moveTo>
                  <a:pt x="1454056" y="137159"/>
                </a:moveTo>
                <a:lnTo>
                  <a:pt x="1447706" y="137159"/>
                </a:lnTo>
                <a:lnTo>
                  <a:pt x="1454691" y="149859"/>
                </a:lnTo>
                <a:lnTo>
                  <a:pt x="1454691" y="138429"/>
                </a:lnTo>
                <a:lnTo>
                  <a:pt x="1454056" y="137159"/>
                </a:lnTo>
                <a:close/>
                <a:moveTo>
                  <a:pt x="1500094" y="134619"/>
                </a:moveTo>
                <a:lnTo>
                  <a:pt x="1494061" y="134619"/>
                </a:lnTo>
                <a:lnTo>
                  <a:pt x="1501046" y="149859"/>
                </a:lnTo>
                <a:lnTo>
                  <a:pt x="1501046" y="137159"/>
                </a:lnTo>
                <a:lnTo>
                  <a:pt x="1500094" y="134619"/>
                </a:lnTo>
                <a:close/>
                <a:moveTo>
                  <a:pt x="1686466" y="130809"/>
                </a:moveTo>
                <a:lnTo>
                  <a:pt x="1686466" y="143509"/>
                </a:lnTo>
                <a:lnTo>
                  <a:pt x="1673131" y="149859"/>
                </a:lnTo>
                <a:lnTo>
                  <a:pt x="1685831" y="149859"/>
                </a:lnTo>
                <a:lnTo>
                  <a:pt x="1689641" y="147319"/>
                </a:lnTo>
                <a:lnTo>
                  <a:pt x="1695356" y="147319"/>
                </a:lnTo>
                <a:lnTo>
                  <a:pt x="1694086" y="144779"/>
                </a:lnTo>
                <a:lnTo>
                  <a:pt x="1704881" y="139700"/>
                </a:lnTo>
                <a:lnTo>
                  <a:pt x="1691546" y="139700"/>
                </a:lnTo>
                <a:lnTo>
                  <a:pt x="1686466" y="130809"/>
                </a:lnTo>
                <a:close/>
                <a:moveTo>
                  <a:pt x="1733456" y="130809"/>
                </a:moveTo>
                <a:lnTo>
                  <a:pt x="1733456" y="140969"/>
                </a:lnTo>
                <a:lnTo>
                  <a:pt x="1719486" y="149859"/>
                </a:lnTo>
                <a:lnTo>
                  <a:pt x="1729329" y="149859"/>
                </a:lnTo>
                <a:lnTo>
                  <a:pt x="1735996" y="146050"/>
                </a:lnTo>
                <a:lnTo>
                  <a:pt x="1742346" y="146050"/>
                </a:lnTo>
                <a:lnTo>
                  <a:pt x="1740441" y="143509"/>
                </a:lnTo>
                <a:lnTo>
                  <a:pt x="1749966" y="138429"/>
                </a:lnTo>
                <a:lnTo>
                  <a:pt x="1737901" y="138429"/>
                </a:lnTo>
                <a:lnTo>
                  <a:pt x="1733456" y="130809"/>
                </a:lnTo>
                <a:close/>
                <a:moveTo>
                  <a:pt x="1760126" y="137159"/>
                </a:moveTo>
                <a:lnTo>
                  <a:pt x="1754411" y="137159"/>
                </a:lnTo>
                <a:lnTo>
                  <a:pt x="1761396" y="149859"/>
                </a:lnTo>
                <a:lnTo>
                  <a:pt x="1761396" y="138429"/>
                </a:lnTo>
                <a:lnTo>
                  <a:pt x="1760126" y="137159"/>
                </a:lnTo>
                <a:close/>
                <a:moveTo>
                  <a:pt x="1807751" y="134619"/>
                </a:moveTo>
                <a:lnTo>
                  <a:pt x="1800766" y="134619"/>
                </a:lnTo>
                <a:lnTo>
                  <a:pt x="1807751" y="149859"/>
                </a:lnTo>
                <a:lnTo>
                  <a:pt x="1807751" y="134619"/>
                </a:lnTo>
                <a:close/>
                <a:moveTo>
                  <a:pt x="1473106" y="128269"/>
                </a:moveTo>
                <a:lnTo>
                  <a:pt x="1473106" y="139700"/>
                </a:lnTo>
                <a:lnTo>
                  <a:pt x="1459771" y="147319"/>
                </a:lnTo>
                <a:lnTo>
                  <a:pt x="1470566" y="147319"/>
                </a:lnTo>
                <a:lnTo>
                  <a:pt x="1475646" y="144779"/>
                </a:lnTo>
                <a:lnTo>
                  <a:pt x="1481679" y="144779"/>
                </a:lnTo>
                <a:lnTo>
                  <a:pt x="1480726" y="143509"/>
                </a:lnTo>
                <a:lnTo>
                  <a:pt x="1490251" y="137159"/>
                </a:lnTo>
                <a:lnTo>
                  <a:pt x="1478186" y="137159"/>
                </a:lnTo>
                <a:lnTo>
                  <a:pt x="1473106" y="128269"/>
                </a:lnTo>
                <a:close/>
                <a:moveTo>
                  <a:pt x="1546766" y="133350"/>
                </a:moveTo>
                <a:lnTo>
                  <a:pt x="1540416" y="133350"/>
                </a:lnTo>
                <a:lnTo>
                  <a:pt x="1547401" y="147319"/>
                </a:lnTo>
                <a:lnTo>
                  <a:pt x="1547401" y="134619"/>
                </a:lnTo>
                <a:lnTo>
                  <a:pt x="1546766" y="133350"/>
                </a:lnTo>
                <a:close/>
                <a:moveTo>
                  <a:pt x="1779811" y="128269"/>
                </a:moveTo>
                <a:lnTo>
                  <a:pt x="1779811" y="139700"/>
                </a:lnTo>
                <a:lnTo>
                  <a:pt x="1766476" y="147319"/>
                </a:lnTo>
                <a:lnTo>
                  <a:pt x="1777906" y="147319"/>
                </a:lnTo>
                <a:lnTo>
                  <a:pt x="1782351" y="144779"/>
                </a:lnTo>
                <a:lnTo>
                  <a:pt x="1788701" y="144779"/>
                </a:lnTo>
                <a:lnTo>
                  <a:pt x="1787431" y="143509"/>
                </a:lnTo>
                <a:lnTo>
                  <a:pt x="1796956" y="137159"/>
                </a:lnTo>
                <a:lnTo>
                  <a:pt x="1784256" y="137159"/>
                </a:lnTo>
                <a:lnTo>
                  <a:pt x="1779811" y="128269"/>
                </a:lnTo>
                <a:close/>
                <a:moveTo>
                  <a:pt x="1519461" y="127000"/>
                </a:moveTo>
                <a:lnTo>
                  <a:pt x="1519461" y="138429"/>
                </a:lnTo>
                <a:lnTo>
                  <a:pt x="1506126" y="144779"/>
                </a:lnTo>
                <a:lnTo>
                  <a:pt x="1519461" y="144779"/>
                </a:lnTo>
                <a:lnTo>
                  <a:pt x="1522001" y="143509"/>
                </a:lnTo>
                <a:lnTo>
                  <a:pt x="1528351" y="143509"/>
                </a:lnTo>
                <a:lnTo>
                  <a:pt x="1527081" y="140969"/>
                </a:lnTo>
                <a:lnTo>
                  <a:pt x="1533749" y="137159"/>
                </a:lnTo>
                <a:lnTo>
                  <a:pt x="1524541" y="137159"/>
                </a:lnTo>
                <a:lnTo>
                  <a:pt x="1519461" y="127000"/>
                </a:lnTo>
                <a:close/>
                <a:moveTo>
                  <a:pt x="1592804" y="132079"/>
                </a:moveTo>
                <a:lnTo>
                  <a:pt x="1586771" y="132079"/>
                </a:lnTo>
                <a:lnTo>
                  <a:pt x="1593756" y="144779"/>
                </a:lnTo>
                <a:lnTo>
                  <a:pt x="1593756" y="133350"/>
                </a:lnTo>
                <a:lnTo>
                  <a:pt x="1592804" y="132079"/>
                </a:lnTo>
                <a:close/>
                <a:moveTo>
                  <a:pt x="1380396" y="140969"/>
                </a:moveTo>
                <a:lnTo>
                  <a:pt x="1379126" y="140969"/>
                </a:lnTo>
                <a:lnTo>
                  <a:pt x="1380396" y="143509"/>
                </a:lnTo>
                <a:lnTo>
                  <a:pt x="1380396" y="140969"/>
                </a:lnTo>
                <a:close/>
                <a:moveTo>
                  <a:pt x="1425481" y="58419"/>
                </a:moveTo>
                <a:lnTo>
                  <a:pt x="1397541" y="81279"/>
                </a:lnTo>
                <a:lnTo>
                  <a:pt x="1380396" y="101600"/>
                </a:lnTo>
                <a:lnTo>
                  <a:pt x="1380396" y="143509"/>
                </a:lnTo>
                <a:lnTo>
                  <a:pt x="1389921" y="143509"/>
                </a:lnTo>
                <a:lnTo>
                  <a:pt x="1394366" y="140969"/>
                </a:lnTo>
                <a:lnTo>
                  <a:pt x="1396906" y="139700"/>
                </a:lnTo>
                <a:lnTo>
                  <a:pt x="1384841" y="139700"/>
                </a:lnTo>
                <a:lnTo>
                  <a:pt x="1382936" y="137159"/>
                </a:lnTo>
                <a:lnTo>
                  <a:pt x="1389286" y="125729"/>
                </a:lnTo>
                <a:lnTo>
                  <a:pt x="1392461" y="121919"/>
                </a:lnTo>
                <a:lnTo>
                  <a:pt x="1398176" y="121919"/>
                </a:lnTo>
                <a:lnTo>
                  <a:pt x="1398176" y="120650"/>
                </a:lnTo>
                <a:lnTo>
                  <a:pt x="1396271" y="118109"/>
                </a:lnTo>
                <a:lnTo>
                  <a:pt x="1397541" y="115569"/>
                </a:lnTo>
                <a:lnTo>
                  <a:pt x="1409606" y="109219"/>
                </a:lnTo>
                <a:lnTo>
                  <a:pt x="1415639" y="109219"/>
                </a:lnTo>
                <a:lnTo>
                  <a:pt x="1414686" y="106679"/>
                </a:lnTo>
                <a:lnTo>
                  <a:pt x="1423576" y="101600"/>
                </a:lnTo>
                <a:lnTo>
                  <a:pt x="1412146" y="101600"/>
                </a:lnTo>
                <a:lnTo>
                  <a:pt x="1411511" y="100329"/>
                </a:lnTo>
                <a:lnTo>
                  <a:pt x="1414686" y="96519"/>
                </a:lnTo>
                <a:lnTo>
                  <a:pt x="1422306" y="88900"/>
                </a:lnTo>
                <a:lnTo>
                  <a:pt x="1425481" y="88900"/>
                </a:lnTo>
                <a:lnTo>
                  <a:pt x="1425481" y="58419"/>
                </a:lnTo>
                <a:close/>
                <a:moveTo>
                  <a:pt x="1612171" y="124459"/>
                </a:moveTo>
                <a:lnTo>
                  <a:pt x="1612171" y="137159"/>
                </a:lnTo>
                <a:lnTo>
                  <a:pt x="1598836" y="143509"/>
                </a:lnTo>
                <a:lnTo>
                  <a:pt x="1612171" y="143509"/>
                </a:lnTo>
                <a:lnTo>
                  <a:pt x="1614711" y="140969"/>
                </a:lnTo>
                <a:lnTo>
                  <a:pt x="1621061" y="140969"/>
                </a:lnTo>
                <a:lnTo>
                  <a:pt x="1619791" y="138429"/>
                </a:lnTo>
                <a:lnTo>
                  <a:pt x="1628681" y="133350"/>
                </a:lnTo>
                <a:lnTo>
                  <a:pt x="1617251" y="133350"/>
                </a:lnTo>
                <a:lnTo>
                  <a:pt x="1612171" y="124459"/>
                </a:lnTo>
                <a:close/>
                <a:moveTo>
                  <a:pt x="1639476" y="130809"/>
                </a:moveTo>
                <a:lnTo>
                  <a:pt x="1633126" y="130809"/>
                </a:lnTo>
                <a:lnTo>
                  <a:pt x="1640111" y="143509"/>
                </a:lnTo>
                <a:lnTo>
                  <a:pt x="1640111" y="132079"/>
                </a:lnTo>
                <a:lnTo>
                  <a:pt x="1639476" y="130809"/>
                </a:lnTo>
                <a:close/>
                <a:moveTo>
                  <a:pt x="1686466" y="130809"/>
                </a:moveTo>
                <a:lnTo>
                  <a:pt x="1679481" y="130809"/>
                </a:lnTo>
                <a:lnTo>
                  <a:pt x="1686466" y="143509"/>
                </a:lnTo>
                <a:lnTo>
                  <a:pt x="1686466" y="130809"/>
                </a:lnTo>
                <a:close/>
                <a:moveTo>
                  <a:pt x="1425481" y="127000"/>
                </a:moveTo>
                <a:lnTo>
                  <a:pt x="1419131" y="127000"/>
                </a:lnTo>
                <a:lnTo>
                  <a:pt x="1426751" y="140969"/>
                </a:lnTo>
                <a:lnTo>
                  <a:pt x="1426751" y="129539"/>
                </a:lnTo>
                <a:lnTo>
                  <a:pt x="1425481" y="127000"/>
                </a:lnTo>
                <a:close/>
                <a:moveTo>
                  <a:pt x="1658526" y="123189"/>
                </a:moveTo>
                <a:lnTo>
                  <a:pt x="1658526" y="134619"/>
                </a:lnTo>
                <a:lnTo>
                  <a:pt x="1645191" y="140969"/>
                </a:lnTo>
                <a:lnTo>
                  <a:pt x="1658526" y="140969"/>
                </a:lnTo>
                <a:lnTo>
                  <a:pt x="1661066" y="139700"/>
                </a:lnTo>
                <a:lnTo>
                  <a:pt x="1668051" y="139700"/>
                </a:lnTo>
                <a:lnTo>
                  <a:pt x="1666146" y="137159"/>
                </a:lnTo>
                <a:lnTo>
                  <a:pt x="1674401" y="132079"/>
                </a:lnTo>
                <a:lnTo>
                  <a:pt x="1663606" y="132079"/>
                </a:lnTo>
                <a:lnTo>
                  <a:pt x="1658526" y="123189"/>
                </a:lnTo>
                <a:close/>
                <a:moveTo>
                  <a:pt x="1732186" y="128269"/>
                </a:moveTo>
                <a:lnTo>
                  <a:pt x="1725836" y="128269"/>
                </a:lnTo>
                <a:lnTo>
                  <a:pt x="1733456" y="140969"/>
                </a:lnTo>
                <a:lnTo>
                  <a:pt x="1733456" y="130809"/>
                </a:lnTo>
                <a:lnTo>
                  <a:pt x="1732186" y="128269"/>
                </a:lnTo>
                <a:close/>
                <a:moveTo>
                  <a:pt x="1398176" y="120650"/>
                </a:moveTo>
                <a:lnTo>
                  <a:pt x="1398176" y="132079"/>
                </a:lnTo>
                <a:lnTo>
                  <a:pt x="1384841" y="139700"/>
                </a:lnTo>
                <a:lnTo>
                  <a:pt x="1396906" y="139700"/>
                </a:lnTo>
                <a:lnTo>
                  <a:pt x="1401351" y="137159"/>
                </a:lnTo>
                <a:lnTo>
                  <a:pt x="1407066" y="137159"/>
                </a:lnTo>
                <a:lnTo>
                  <a:pt x="1405796" y="134619"/>
                </a:lnTo>
                <a:lnTo>
                  <a:pt x="1412464" y="130809"/>
                </a:lnTo>
                <a:lnTo>
                  <a:pt x="1403256" y="130809"/>
                </a:lnTo>
                <a:lnTo>
                  <a:pt x="1399446" y="121919"/>
                </a:lnTo>
                <a:lnTo>
                  <a:pt x="1398176" y="120650"/>
                </a:lnTo>
                <a:close/>
                <a:moveTo>
                  <a:pt x="1471836" y="125729"/>
                </a:moveTo>
                <a:lnTo>
                  <a:pt x="1465486" y="125729"/>
                </a:lnTo>
                <a:lnTo>
                  <a:pt x="1473106" y="139700"/>
                </a:lnTo>
                <a:lnTo>
                  <a:pt x="1473106" y="128269"/>
                </a:lnTo>
                <a:lnTo>
                  <a:pt x="1471836" y="125729"/>
                </a:lnTo>
                <a:close/>
                <a:moveTo>
                  <a:pt x="1704881" y="121919"/>
                </a:moveTo>
                <a:lnTo>
                  <a:pt x="1704881" y="133350"/>
                </a:lnTo>
                <a:lnTo>
                  <a:pt x="1691546" y="139700"/>
                </a:lnTo>
                <a:lnTo>
                  <a:pt x="1704881" y="139700"/>
                </a:lnTo>
                <a:lnTo>
                  <a:pt x="1707421" y="138429"/>
                </a:lnTo>
                <a:lnTo>
                  <a:pt x="1714406" y="138429"/>
                </a:lnTo>
                <a:lnTo>
                  <a:pt x="1712501" y="134619"/>
                </a:lnTo>
                <a:lnTo>
                  <a:pt x="1720756" y="130809"/>
                </a:lnTo>
                <a:lnTo>
                  <a:pt x="1709961" y="130809"/>
                </a:lnTo>
                <a:lnTo>
                  <a:pt x="1704881" y="121919"/>
                </a:lnTo>
                <a:close/>
                <a:moveTo>
                  <a:pt x="1778541" y="127000"/>
                </a:moveTo>
                <a:lnTo>
                  <a:pt x="1772191" y="127000"/>
                </a:lnTo>
                <a:lnTo>
                  <a:pt x="1779811" y="139700"/>
                </a:lnTo>
                <a:lnTo>
                  <a:pt x="1779811" y="128269"/>
                </a:lnTo>
                <a:lnTo>
                  <a:pt x="1778541" y="127000"/>
                </a:lnTo>
                <a:close/>
                <a:moveTo>
                  <a:pt x="1445166" y="119379"/>
                </a:moveTo>
                <a:lnTo>
                  <a:pt x="1445166" y="130809"/>
                </a:lnTo>
                <a:lnTo>
                  <a:pt x="1431831" y="138429"/>
                </a:lnTo>
                <a:lnTo>
                  <a:pt x="1445039" y="138429"/>
                </a:lnTo>
                <a:lnTo>
                  <a:pt x="1447706" y="137159"/>
                </a:lnTo>
                <a:lnTo>
                  <a:pt x="1454056" y="137159"/>
                </a:lnTo>
                <a:lnTo>
                  <a:pt x="1452151" y="133350"/>
                </a:lnTo>
                <a:lnTo>
                  <a:pt x="1461041" y="128269"/>
                </a:lnTo>
                <a:lnTo>
                  <a:pt x="1449611" y="128269"/>
                </a:lnTo>
                <a:lnTo>
                  <a:pt x="1445166" y="119379"/>
                </a:lnTo>
                <a:close/>
                <a:moveTo>
                  <a:pt x="1518191" y="124459"/>
                </a:moveTo>
                <a:lnTo>
                  <a:pt x="1512476" y="124459"/>
                </a:lnTo>
                <a:lnTo>
                  <a:pt x="1519461" y="138429"/>
                </a:lnTo>
                <a:lnTo>
                  <a:pt x="1519461" y="127000"/>
                </a:lnTo>
                <a:lnTo>
                  <a:pt x="1518191" y="124459"/>
                </a:lnTo>
                <a:close/>
                <a:moveTo>
                  <a:pt x="1751236" y="119379"/>
                </a:moveTo>
                <a:lnTo>
                  <a:pt x="1751236" y="132079"/>
                </a:lnTo>
                <a:lnTo>
                  <a:pt x="1737901" y="138429"/>
                </a:lnTo>
                <a:lnTo>
                  <a:pt x="1749966" y="138429"/>
                </a:lnTo>
                <a:lnTo>
                  <a:pt x="1754411" y="137159"/>
                </a:lnTo>
                <a:lnTo>
                  <a:pt x="1760126" y="137159"/>
                </a:lnTo>
                <a:lnTo>
                  <a:pt x="1758856" y="133350"/>
                </a:lnTo>
                <a:lnTo>
                  <a:pt x="1769651" y="128269"/>
                </a:lnTo>
                <a:lnTo>
                  <a:pt x="1756316" y="128269"/>
                </a:lnTo>
                <a:lnTo>
                  <a:pt x="1751236" y="119379"/>
                </a:lnTo>
                <a:close/>
                <a:moveTo>
                  <a:pt x="1491521" y="118109"/>
                </a:moveTo>
                <a:lnTo>
                  <a:pt x="1491521" y="130809"/>
                </a:lnTo>
                <a:lnTo>
                  <a:pt x="1478186" y="137159"/>
                </a:lnTo>
                <a:lnTo>
                  <a:pt x="1490251" y="137159"/>
                </a:lnTo>
                <a:lnTo>
                  <a:pt x="1494061" y="134619"/>
                </a:lnTo>
                <a:lnTo>
                  <a:pt x="1500094" y="134619"/>
                </a:lnTo>
                <a:lnTo>
                  <a:pt x="1499141" y="132079"/>
                </a:lnTo>
                <a:lnTo>
                  <a:pt x="1508031" y="127000"/>
                </a:lnTo>
                <a:lnTo>
                  <a:pt x="1495966" y="127000"/>
                </a:lnTo>
                <a:lnTo>
                  <a:pt x="1491521" y="118109"/>
                </a:lnTo>
                <a:close/>
                <a:moveTo>
                  <a:pt x="1537876" y="116839"/>
                </a:moveTo>
                <a:lnTo>
                  <a:pt x="1537876" y="128269"/>
                </a:lnTo>
                <a:lnTo>
                  <a:pt x="1524541" y="137159"/>
                </a:lnTo>
                <a:lnTo>
                  <a:pt x="1533749" y="137159"/>
                </a:lnTo>
                <a:lnTo>
                  <a:pt x="1540416" y="133350"/>
                </a:lnTo>
                <a:lnTo>
                  <a:pt x="1546766" y="133350"/>
                </a:lnTo>
                <a:lnTo>
                  <a:pt x="1545496" y="130809"/>
                </a:lnTo>
                <a:lnTo>
                  <a:pt x="1556164" y="125729"/>
                </a:lnTo>
                <a:lnTo>
                  <a:pt x="1542956" y="125729"/>
                </a:lnTo>
                <a:lnTo>
                  <a:pt x="1537876" y="116839"/>
                </a:lnTo>
                <a:close/>
                <a:moveTo>
                  <a:pt x="1565181" y="124459"/>
                </a:moveTo>
                <a:lnTo>
                  <a:pt x="1558831" y="124459"/>
                </a:lnTo>
                <a:lnTo>
                  <a:pt x="1565816" y="137159"/>
                </a:lnTo>
                <a:lnTo>
                  <a:pt x="1565816" y="125729"/>
                </a:lnTo>
                <a:lnTo>
                  <a:pt x="1565181" y="124459"/>
                </a:lnTo>
                <a:close/>
                <a:moveTo>
                  <a:pt x="1611536" y="121919"/>
                </a:moveTo>
                <a:lnTo>
                  <a:pt x="1605186" y="121919"/>
                </a:lnTo>
                <a:lnTo>
                  <a:pt x="1612171" y="137159"/>
                </a:lnTo>
                <a:lnTo>
                  <a:pt x="1612171" y="124459"/>
                </a:lnTo>
                <a:lnTo>
                  <a:pt x="1611536" y="121919"/>
                </a:lnTo>
                <a:close/>
                <a:moveTo>
                  <a:pt x="1797591" y="88900"/>
                </a:moveTo>
                <a:lnTo>
                  <a:pt x="1797591" y="130809"/>
                </a:lnTo>
                <a:lnTo>
                  <a:pt x="1784256" y="137159"/>
                </a:lnTo>
                <a:lnTo>
                  <a:pt x="1796956" y="137159"/>
                </a:lnTo>
                <a:lnTo>
                  <a:pt x="1800766" y="134619"/>
                </a:lnTo>
                <a:lnTo>
                  <a:pt x="1807751" y="134619"/>
                </a:lnTo>
                <a:lnTo>
                  <a:pt x="1807751" y="100329"/>
                </a:lnTo>
                <a:lnTo>
                  <a:pt x="1797591" y="88900"/>
                </a:lnTo>
                <a:close/>
                <a:moveTo>
                  <a:pt x="1584231" y="115569"/>
                </a:moveTo>
                <a:lnTo>
                  <a:pt x="1584231" y="127000"/>
                </a:lnTo>
                <a:lnTo>
                  <a:pt x="1570896" y="134619"/>
                </a:lnTo>
                <a:lnTo>
                  <a:pt x="1582326" y="134619"/>
                </a:lnTo>
                <a:lnTo>
                  <a:pt x="1586771" y="132079"/>
                </a:lnTo>
                <a:lnTo>
                  <a:pt x="1592804" y="132079"/>
                </a:lnTo>
                <a:lnTo>
                  <a:pt x="1591851" y="130809"/>
                </a:lnTo>
                <a:lnTo>
                  <a:pt x="1601376" y="124459"/>
                </a:lnTo>
                <a:lnTo>
                  <a:pt x="1589311" y="124459"/>
                </a:lnTo>
                <a:lnTo>
                  <a:pt x="1584231" y="115569"/>
                </a:lnTo>
                <a:close/>
                <a:moveTo>
                  <a:pt x="1657891" y="120650"/>
                </a:moveTo>
                <a:lnTo>
                  <a:pt x="1651541" y="120650"/>
                </a:lnTo>
                <a:lnTo>
                  <a:pt x="1658526" y="134619"/>
                </a:lnTo>
                <a:lnTo>
                  <a:pt x="1658526" y="123189"/>
                </a:lnTo>
                <a:lnTo>
                  <a:pt x="1657891" y="120650"/>
                </a:lnTo>
                <a:close/>
                <a:moveTo>
                  <a:pt x="1630586" y="114300"/>
                </a:moveTo>
                <a:lnTo>
                  <a:pt x="1630586" y="125729"/>
                </a:lnTo>
                <a:lnTo>
                  <a:pt x="1617251" y="133350"/>
                </a:lnTo>
                <a:lnTo>
                  <a:pt x="1628681" y="133350"/>
                </a:lnTo>
                <a:lnTo>
                  <a:pt x="1633126" y="130809"/>
                </a:lnTo>
                <a:lnTo>
                  <a:pt x="1639476" y="130809"/>
                </a:lnTo>
                <a:lnTo>
                  <a:pt x="1638206" y="128269"/>
                </a:lnTo>
                <a:lnTo>
                  <a:pt x="1644874" y="124459"/>
                </a:lnTo>
                <a:lnTo>
                  <a:pt x="1635666" y="124459"/>
                </a:lnTo>
                <a:lnTo>
                  <a:pt x="1630586" y="114300"/>
                </a:lnTo>
                <a:close/>
                <a:moveTo>
                  <a:pt x="1704246" y="119379"/>
                </a:moveTo>
                <a:lnTo>
                  <a:pt x="1697896" y="119379"/>
                </a:lnTo>
                <a:lnTo>
                  <a:pt x="1704881" y="133350"/>
                </a:lnTo>
                <a:lnTo>
                  <a:pt x="1704881" y="121919"/>
                </a:lnTo>
                <a:lnTo>
                  <a:pt x="1704246" y="119379"/>
                </a:lnTo>
                <a:close/>
                <a:moveTo>
                  <a:pt x="1398176" y="121919"/>
                </a:moveTo>
                <a:lnTo>
                  <a:pt x="1392461" y="121919"/>
                </a:lnTo>
                <a:lnTo>
                  <a:pt x="1398176" y="132079"/>
                </a:lnTo>
                <a:lnTo>
                  <a:pt x="1398176" y="121919"/>
                </a:lnTo>
                <a:close/>
                <a:moveTo>
                  <a:pt x="1676941" y="113029"/>
                </a:moveTo>
                <a:lnTo>
                  <a:pt x="1676941" y="124459"/>
                </a:lnTo>
                <a:lnTo>
                  <a:pt x="1663606" y="132079"/>
                </a:lnTo>
                <a:lnTo>
                  <a:pt x="1674401" y="132079"/>
                </a:lnTo>
                <a:lnTo>
                  <a:pt x="1679481" y="130809"/>
                </a:lnTo>
                <a:lnTo>
                  <a:pt x="1686466" y="130809"/>
                </a:lnTo>
                <a:lnTo>
                  <a:pt x="1684561" y="127000"/>
                </a:lnTo>
                <a:lnTo>
                  <a:pt x="1693451" y="121919"/>
                </a:lnTo>
                <a:lnTo>
                  <a:pt x="1682021" y="121919"/>
                </a:lnTo>
                <a:lnTo>
                  <a:pt x="1676941" y="113029"/>
                </a:lnTo>
                <a:close/>
                <a:moveTo>
                  <a:pt x="1750601" y="118109"/>
                </a:moveTo>
                <a:lnTo>
                  <a:pt x="1744251" y="118109"/>
                </a:lnTo>
                <a:lnTo>
                  <a:pt x="1751236" y="132079"/>
                </a:lnTo>
                <a:lnTo>
                  <a:pt x="1751236" y="119379"/>
                </a:lnTo>
                <a:lnTo>
                  <a:pt x="1750601" y="118109"/>
                </a:lnTo>
                <a:close/>
                <a:moveTo>
                  <a:pt x="1416591" y="111759"/>
                </a:moveTo>
                <a:lnTo>
                  <a:pt x="1416591" y="121919"/>
                </a:lnTo>
                <a:lnTo>
                  <a:pt x="1403256" y="130809"/>
                </a:lnTo>
                <a:lnTo>
                  <a:pt x="1412464" y="130809"/>
                </a:lnTo>
                <a:lnTo>
                  <a:pt x="1419131" y="127000"/>
                </a:lnTo>
                <a:lnTo>
                  <a:pt x="1425481" y="127000"/>
                </a:lnTo>
                <a:lnTo>
                  <a:pt x="1424211" y="124459"/>
                </a:lnTo>
                <a:lnTo>
                  <a:pt x="1435006" y="119379"/>
                </a:lnTo>
                <a:lnTo>
                  <a:pt x="1421671" y="119379"/>
                </a:lnTo>
                <a:lnTo>
                  <a:pt x="1416591" y="111759"/>
                </a:lnTo>
                <a:close/>
                <a:moveTo>
                  <a:pt x="1443896" y="118109"/>
                </a:moveTo>
                <a:lnTo>
                  <a:pt x="1437546" y="118109"/>
                </a:lnTo>
                <a:lnTo>
                  <a:pt x="1445166" y="130809"/>
                </a:lnTo>
                <a:lnTo>
                  <a:pt x="1445166" y="119379"/>
                </a:lnTo>
                <a:lnTo>
                  <a:pt x="1443896" y="118109"/>
                </a:lnTo>
                <a:close/>
                <a:moveTo>
                  <a:pt x="1491521" y="118109"/>
                </a:moveTo>
                <a:lnTo>
                  <a:pt x="1483901" y="118109"/>
                </a:lnTo>
                <a:lnTo>
                  <a:pt x="1491521" y="130809"/>
                </a:lnTo>
                <a:lnTo>
                  <a:pt x="1491521" y="118109"/>
                </a:lnTo>
                <a:close/>
                <a:moveTo>
                  <a:pt x="1723296" y="111759"/>
                </a:moveTo>
                <a:lnTo>
                  <a:pt x="1723296" y="124459"/>
                </a:lnTo>
                <a:lnTo>
                  <a:pt x="1709961" y="130809"/>
                </a:lnTo>
                <a:lnTo>
                  <a:pt x="1720756" y="130809"/>
                </a:lnTo>
                <a:lnTo>
                  <a:pt x="1725836" y="128269"/>
                </a:lnTo>
                <a:lnTo>
                  <a:pt x="1732186" y="128269"/>
                </a:lnTo>
                <a:lnTo>
                  <a:pt x="1730916" y="125729"/>
                </a:lnTo>
                <a:lnTo>
                  <a:pt x="1739806" y="120650"/>
                </a:lnTo>
                <a:lnTo>
                  <a:pt x="1728376" y="120650"/>
                </a:lnTo>
                <a:lnTo>
                  <a:pt x="1723296" y="111759"/>
                </a:lnTo>
                <a:close/>
                <a:moveTo>
                  <a:pt x="1797591" y="118109"/>
                </a:moveTo>
                <a:lnTo>
                  <a:pt x="1790606" y="118109"/>
                </a:lnTo>
                <a:lnTo>
                  <a:pt x="1797591" y="130809"/>
                </a:lnTo>
                <a:lnTo>
                  <a:pt x="1797591" y="118109"/>
                </a:lnTo>
                <a:close/>
                <a:moveTo>
                  <a:pt x="1462946" y="109219"/>
                </a:moveTo>
                <a:lnTo>
                  <a:pt x="1462946" y="120650"/>
                </a:lnTo>
                <a:lnTo>
                  <a:pt x="1449611" y="128269"/>
                </a:lnTo>
                <a:lnTo>
                  <a:pt x="1461041" y="128269"/>
                </a:lnTo>
                <a:lnTo>
                  <a:pt x="1465486" y="125729"/>
                </a:lnTo>
                <a:lnTo>
                  <a:pt x="1471836" y="125729"/>
                </a:lnTo>
                <a:lnTo>
                  <a:pt x="1470566" y="124459"/>
                </a:lnTo>
                <a:lnTo>
                  <a:pt x="1481361" y="118109"/>
                </a:lnTo>
                <a:lnTo>
                  <a:pt x="1468026" y="118109"/>
                </a:lnTo>
                <a:lnTo>
                  <a:pt x="1462946" y="109219"/>
                </a:lnTo>
                <a:close/>
                <a:moveTo>
                  <a:pt x="1537241" y="115569"/>
                </a:moveTo>
                <a:lnTo>
                  <a:pt x="1530256" y="115569"/>
                </a:lnTo>
                <a:lnTo>
                  <a:pt x="1537876" y="128269"/>
                </a:lnTo>
                <a:lnTo>
                  <a:pt x="1537876" y="116839"/>
                </a:lnTo>
                <a:lnTo>
                  <a:pt x="1537241" y="115569"/>
                </a:lnTo>
                <a:close/>
                <a:moveTo>
                  <a:pt x="1769651" y="110489"/>
                </a:moveTo>
                <a:lnTo>
                  <a:pt x="1769651" y="121919"/>
                </a:lnTo>
                <a:lnTo>
                  <a:pt x="1756316" y="128269"/>
                </a:lnTo>
                <a:lnTo>
                  <a:pt x="1769651" y="128269"/>
                </a:lnTo>
                <a:lnTo>
                  <a:pt x="1772191" y="127000"/>
                </a:lnTo>
                <a:lnTo>
                  <a:pt x="1778541" y="127000"/>
                </a:lnTo>
                <a:lnTo>
                  <a:pt x="1777271" y="124459"/>
                </a:lnTo>
                <a:lnTo>
                  <a:pt x="1787939" y="119379"/>
                </a:lnTo>
                <a:lnTo>
                  <a:pt x="1774731" y="119379"/>
                </a:lnTo>
                <a:lnTo>
                  <a:pt x="1769651" y="110489"/>
                </a:lnTo>
                <a:close/>
                <a:moveTo>
                  <a:pt x="1509301" y="107950"/>
                </a:moveTo>
                <a:lnTo>
                  <a:pt x="1509301" y="119379"/>
                </a:lnTo>
                <a:lnTo>
                  <a:pt x="1495966" y="127000"/>
                </a:lnTo>
                <a:lnTo>
                  <a:pt x="1508031" y="127000"/>
                </a:lnTo>
                <a:lnTo>
                  <a:pt x="1512476" y="124459"/>
                </a:lnTo>
                <a:lnTo>
                  <a:pt x="1518191" y="124459"/>
                </a:lnTo>
                <a:lnTo>
                  <a:pt x="1516921" y="121919"/>
                </a:lnTo>
                <a:lnTo>
                  <a:pt x="1527716" y="118109"/>
                </a:lnTo>
                <a:lnTo>
                  <a:pt x="1514381" y="118109"/>
                </a:lnTo>
                <a:lnTo>
                  <a:pt x="1509301" y="107950"/>
                </a:lnTo>
                <a:close/>
                <a:moveTo>
                  <a:pt x="1583596" y="114300"/>
                </a:moveTo>
                <a:lnTo>
                  <a:pt x="1576611" y="114300"/>
                </a:lnTo>
                <a:lnTo>
                  <a:pt x="1584231" y="127000"/>
                </a:lnTo>
                <a:lnTo>
                  <a:pt x="1584231" y="115569"/>
                </a:lnTo>
                <a:lnTo>
                  <a:pt x="1583596" y="114300"/>
                </a:lnTo>
                <a:close/>
                <a:moveTo>
                  <a:pt x="1556291" y="106679"/>
                </a:moveTo>
                <a:lnTo>
                  <a:pt x="1556291" y="118109"/>
                </a:lnTo>
                <a:lnTo>
                  <a:pt x="1542956" y="125729"/>
                </a:lnTo>
                <a:lnTo>
                  <a:pt x="1556164" y="125729"/>
                </a:lnTo>
                <a:lnTo>
                  <a:pt x="1558831" y="124459"/>
                </a:lnTo>
                <a:lnTo>
                  <a:pt x="1565181" y="124459"/>
                </a:lnTo>
                <a:lnTo>
                  <a:pt x="1563276" y="120650"/>
                </a:lnTo>
                <a:lnTo>
                  <a:pt x="1574071" y="115569"/>
                </a:lnTo>
                <a:lnTo>
                  <a:pt x="1560736" y="115569"/>
                </a:lnTo>
                <a:lnTo>
                  <a:pt x="1556291" y="106679"/>
                </a:lnTo>
                <a:close/>
                <a:moveTo>
                  <a:pt x="1629316" y="111759"/>
                </a:moveTo>
                <a:lnTo>
                  <a:pt x="1623601" y="111759"/>
                </a:lnTo>
                <a:lnTo>
                  <a:pt x="1630586" y="125729"/>
                </a:lnTo>
                <a:lnTo>
                  <a:pt x="1630586" y="114300"/>
                </a:lnTo>
                <a:lnTo>
                  <a:pt x="1629316" y="111759"/>
                </a:lnTo>
                <a:close/>
                <a:moveTo>
                  <a:pt x="1602646" y="105409"/>
                </a:moveTo>
                <a:lnTo>
                  <a:pt x="1602646" y="118109"/>
                </a:lnTo>
                <a:lnTo>
                  <a:pt x="1589311" y="124459"/>
                </a:lnTo>
                <a:lnTo>
                  <a:pt x="1601376" y="124459"/>
                </a:lnTo>
                <a:lnTo>
                  <a:pt x="1605186" y="121919"/>
                </a:lnTo>
                <a:lnTo>
                  <a:pt x="1611536" y="121919"/>
                </a:lnTo>
                <a:lnTo>
                  <a:pt x="1610266" y="119379"/>
                </a:lnTo>
                <a:lnTo>
                  <a:pt x="1619156" y="114300"/>
                </a:lnTo>
                <a:lnTo>
                  <a:pt x="1607091" y="114300"/>
                </a:lnTo>
                <a:lnTo>
                  <a:pt x="1602646" y="105409"/>
                </a:lnTo>
                <a:close/>
                <a:moveTo>
                  <a:pt x="1649001" y="105409"/>
                </a:moveTo>
                <a:lnTo>
                  <a:pt x="1649001" y="115569"/>
                </a:lnTo>
                <a:lnTo>
                  <a:pt x="1635666" y="124459"/>
                </a:lnTo>
                <a:lnTo>
                  <a:pt x="1644874" y="124459"/>
                </a:lnTo>
                <a:lnTo>
                  <a:pt x="1651541" y="120650"/>
                </a:lnTo>
                <a:lnTo>
                  <a:pt x="1657891" y="120650"/>
                </a:lnTo>
                <a:lnTo>
                  <a:pt x="1656621" y="118109"/>
                </a:lnTo>
                <a:lnTo>
                  <a:pt x="1667289" y="113029"/>
                </a:lnTo>
                <a:lnTo>
                  <a:pt x="1653446" y="113029"/>
                </a:lnTo>
                <a:lnTo>
                  <a:pt x="1649001" y="105409"/>
                </a:lnTo>
                <a:close/>
                <a:moveTo>
                  <a:pt x="1676306" y="111759"/>
                </a:moveTo>
                <a:lnTo>
                  <a:pt x="1669956" y="111759"/>
                </a:lnTo>
                <a:lnTo>
                  <a:pt x="1676941" y="124459"/>
                </a:lnTo>
                <a:lnTo>
                  <a:pt x="1676941" y="113029"/>
                </a:lnTo>
                <a:lnTo>
                  <a:pt x="1676306" y="111759"/>
                </a:lnTo>
                <a:close/>
                <a:moveTo>
                  <a:pt x="1722661" y="109219"/>
                </a:moveTo>
                <a:lnTo>
                  <a:pt x="1716311" y="109219"/>
                </a:lnTo>
                <a:lnTo>
                  <a:pt x="1723296" y="124459"/>
                </a:lnTo>
                <a:lnTo>
                  <a:pt x="1723296" y="111759"/>
                </a:lnTo>
                <a:lnTo>
                  <a:pt x="1722661" y="109219"/>
                </a:lnTo>
                <a:close/>
                <a:moveTo>
                  <a:pt x="1415639" y="109219"/>
                </a:moveTo>
                <a:lnTo>
                  <a:pt x="1409606" y="109219"/>
                </a:lnTo>
                <a:lnTo>
                  <a:pt x="1416591" y="121919"/>
                </a:lnTo>
                <a:lnTo>
                  <a:pt x="1416591" y="111759"/>
                </a:lnTo>
                <a:lnTo>
                  <a:pt x="1415639" y="109219"/>
                </a:lnTo>
                <a:close/>
                <a:moveTo>
                  <a:pt x="1695356" y="102869"/>
                </a:moveTo>
                <a:lnTo>
                  <a:pt x="1695356" y="114300"/>
                </a:lnTo>
                <a:lnTo>
                  <a:pt x="1682021" y="121919"/>
                </a:lnTo>
                <a:lnTo>
                  <a:pt x="1693451" y="121919"/>
                </a:lnTo>
                <a:lnTo>
                  <a:pt x="1697896" y="119379"/>
                </a:lnTo>
                <a:lnTo>
                  <a:pt x="1704246" y="119379"/>
                </a:lnTo>
                <a:lnTo>
                  <a:pt x="1702976" y="118109"/>
                </a:lnTo>
                <a:lnTo>
                  <a:pt x="1712501" y="111759"/>
                </a:lnTo>
                <a:lnTo>
                  <a:pt x="1700436" y="111759"/>
                </a:lnTo>
                <a:lnTo>
                  <a:pt x="1695356" y="102869"/>
                </a:lnTo>
                <a:close/>
                <a:moveTo>
                  <a:pt x="1769016" y="107950"/>
                </a:moveTo>
                <a:lnTo>
                  <a:pt x="1762666" y="107950"/>
                </a:lnTo>
                <a:lnTo>
                  <a:pt x="1769651" y="121919"/>
                </a:lnTo>
                <a:lnTo>
                  <a:pt x="1769651" y="110489"/>
                </a:lnTo>
                <a:lnTo>
                  <a:pt x="1769016" y="107950"/>
                </a:lnTo>
                <a:close/>
                <a:moveTo>
                  <a:pt x="1462311" y="107950"/>
                </a:moveTo>
                <a:lnTo>
                  <a:pt x="1455961" y="107950"/>
                </a:lnTo>
                <a:lnTo>
                  <a:pt x="1462946" y="120650"/>
                </a:lnTo>
                <a:lnTo>
                  <a:pt x="1462946" y="109219"/>
                </a:lnTo>
                <a:lnTo>
                  <a:pt x="1462311" y="107950"/>
                </a:lnTo>
                <a:close/>
                <a:moveTo>
                  <a:pt x="1741711" y="101600"/>
                </a:moveTo>
                <a:lnTo>
                  <a:pt x="1741711" y="113029"/>
                </a:lnTo>
                <a:lnTo>
                  <a:pt x="1728376" y="120650"/>
                </a:lnTo>
                <a:lnTo>
                  <a:pt x="1739806" y="120650"/>
                </a:lnTo>
                <a:lnTo>
                  <a:pt x="1744251" y="118109"/>
                </a:lnTo>
                <a:lnTo>
                  <a:pt x="1750601" y="118109"/>
                </a:lnTo>
                <a:lnTo>
                  <a:pt x="1749331" y="115569"/>
                </a:lnTo>
                <a:lnTo>
                  <a:pt x="1755999" y="111759"/>
                </a:lnTo>
                <a:lnTo>
                  <a:pt x="1746791" y="111759"/>
                </a:lnTo>
                <a:lnTo>
                  <a:pt x="1741711" y="101600"/>
                </a:lnTo>
                <a:close/>
                <a:moveTo>
                  <a:pt x="1435006" y="101600"/>
                </a:moveTo>
                <a:lnTo>
                  <a:pt x="1435006" y="113029"/>
                </a:lnTo>
                <a:lnTo>
                  <a:pt x="1421671" y="119379"/>
                </a:lnTo>
                <a:lnTo>
                  <a:pt x="1435006" y="119379"/>
                </a:lnTo>
                <a:lnTo>
                  <a:pt x="1437546" y="118109"/>
                </a:lnTo>
                <a:lnTo>
                  <a:pt x="1443896" y="118109"/>
                </a:lnTo>
                <a:lnTo>
                  <a:pt x="1442626" y="115569"/>
                </a:lnTo>
                <a:lnTo>
                  <a:pt x="1449294" y="111759"/>
                </a:lnTo>
                <a:lnTo>
                  <a:pt x="1440086" y="111759"/>
                </a:lnTo>
                <a:lnTo>
                  <a:pt x="1435006" y="101600"/>
                </a:lnTo>
                <a:close/>
                <a:moveTo>
                  <a:pt x="1508349" y="106679"/>
                </a:moveTo>
                <a:lnTo>
                  <a:pt x="1502316" y="106679"/>
                </a:lnTo>
                <a:lnTo>
                  <a:pt x="1509301" y="119379"/>
                </a:lnTo>
                <a:lnTo>
                  <a:pt x="1509301" y="107950"/>
                </a:lnTo>
                <a:lnTo>
                  <a:pt x="1508349" y="106679"/>
                </a:lnTo>
                <a:close/>
                <a:moveTo>
                  <a:pt x="1788066" y="80009"/>
                </a:moveTo>
                <a:lnTo>
                  <a:pt x="1788066" y="111759"/>
                </a:lnTo>
                <a:lnTo>
                  <a:pt x="1774731" y="119379"/>
                </a:lnTo>
                <a:lnTo>
                  <a:pt x="1787939" y="119379"/>
                </a:lnTo>
                <a:lnTo>
                  <a:pt x="1790606" y="118109"/>
                </a:lnTo>
                <a:lnTo>
                  <a:pt x="1797591" y="118109"/>
                </a:lnTo>
                <a:lnTo>
                  <a:pt x="1797591" y="88900"/>
                </a:lnTo>
                <a:lnTo>
                  <a:pt x="1794416" y="86359"/>
                </a:lnTo>
                <a:lnTo>
                  <a:pt x="1791876" y="82550"/>
                </a:lnTo>
                <a:lnTo>
                  <a:pt x="1791241" y="81279"/>
                </a:lnTo>
                <a:lnTo>
                  <a:pt x="1788066" y="80009"/>
                </a:lnTo>
                <a:close/>
                <a:moveTo>
                  <a:pt x="1481361" y="100329"/>
                </a:moveTo>
                <a:lnTo>
                  <a:pt x="1481361" y="111759"/>
                </a:lnTo>
                <a:lnTo>
                  <a:pt x="1468026" y="118109"/>
                </a:lnTo>
                <a:lnTo>
                  <a:pt x="1490251" y="118109"/>
                </a:lnTo>
                <a:lnTo>
                  <a:pt x="1488981" y="114300"/>
                </a:lnTo>
                <a:lnTo>
                  <a:pt x="1497871" y="109219"/>
                </a:lnTo>
                <a:lnTo>
                  <a:pt x="1486441" y="109219"/>
                </a:lnTo>
                <a:lnTo>
                  <a:pt x="1481361" y="100329"/>
                </a:lnTo>
                <a:close/>
                <a:moveTo>
                  <a:pt x="1527716" y="99059"/>
                </a:moveTo>
                <a:lnTo>
                  <a:pt x="1527716" y="111759"/>
                </a:lnTo>
                <a:lnTo>
                  <a:pt x="1514381" y="118109"/>
                </a:lnTo>
                <a:lnTo>
                  <a:pt x="1527716" y="118109"/>
                </a:lnTo>
                <a:lnTo>
                  <a:pt x="1530256" y="115569"/>
                </a:lnTo>
                <a:lnTo>
                  <a:pt x="1537241" y="115569"/>
                </a:lnTo>
                <a:lnTo>
                  <a:pt x="1535336" y="111759"/>
                </a:lnTo>
                <a:lnTo>
                  <a:pt x="1543591" y="107950"/>
                </a:lnTo>
                <a:lnTo>
                  <a:pt x="1532796" y="107950"/>
                </a:lnTo>
                <a:lnTo>
                  <a:pt x="1527716" y="99059"/>
                </a:lnTo>
                <a:close/>
                <a:moveTo>
                  <a:pt x="1555021" y="105409"/>
                </a:moveTo>
                <a:lnTo>
                  <a:pt x="1548671" y="105409"/>
                </a:lnTo>
                <a:lnTo>
                  <a:pt x="1556291" y="118109"/>
                </a:lnTo>
                <a:lnTo>
                  <a:pt x="1556291" y="106679"/>
                </a:lnTo>
                <a:lnTo>
                  <a:pt x="1555021" y="105409"/>
                </a:lnTo>
                <a:close/>
                <a:moveTo>
                  <a:pt x="1602646" y="105409"/>
                </a:moveTo>
                <a:lnTo>
                  <a:pt x="1595026" y="105409"/>
                </a:lnTo>
                <a:lnTo>
                  <a:pt x="1602646" y="118109"/>
                </a:lnTo>
                <a:lnTo>
                  <a:pt x="1602646" y="105409"/>
                </a:lnTo>
                <a:close/>
                <a:moveTo>
                  <a:pt x="1574071" y="97789"/>
                </a:moveTo>
                <a:lnTo>
                  <a:pt x="1574071" y="109219"/>
                </a:lnTo>
                <a:lnTo>
                  <a:pt x="1560736" y="115569"/>
                </a:lnTo>
                <a:lnTo>
                  <a:pt x="1574071" y="115569"/>
                </a:lnTo>
                <a:lnTo>
                  <a:pt x="1576611" y="114300"/>
                </a:lnTo>
                <a:lnTo>
                  <a:pt x="1583596" y="114300"/>
                </a:lnTo>
                <a:lnTo>
                  <a:pt x="1581691" y="111759"/>
                </a:lnTo>
                <a:lnTo>
                  <a:pt x="1589946" y="106679"/>
                </a:lnTo>
                <a:lnTo>
                  <a:pt x="1579151" y="106679"/>
                </a:lnTo>
                <a:lnTo>
                  <a:pt x="1574071" y="97789"/>
                </a:lnTo>
                <a:close/>
                <a:moveTo>
                  <a:pt x="1647731" y="102869"/>
                </a:moveTo>
                <a:lnTo>
                  <a:pt x="1641381" y="102869"/>
                </a:lnTo>
                <a:lnTo>
                  <a:pt x="1649001" y="115569"/>
                </a:lnTo>
                <a:lnTo>
                  <a:pt x="1649001" y="105409"/>
                </a:lnTo>
                <a:lnTo>
                  <a:pt x="1647731" y="102869"/>
                </a:lnTo>
                <a:close/>
                <a:moveTo>
                  <a:pt x="1620426" y="95250"/>
                </a:moveTo>
                <a:lnTo>
                  <a:pt x="1620426" y="107950"/>
                </a:lnTo>
                <a:lnTo>
                  <a:pt x="1607091" y="114300"/>
                </a:lnTo>
                <a:lnTo>
                  <a:pt x="1619156" y="114300"/>
                </a:lnTo>
                <a:lnTo>
                  <a:pt x="1623601" y="111759"/>
                </a:lnTo>
                <a:lnTo>
                  <a:pt x="1629316" y="111759"/>
                </a:lnTo>
                <a:lnTo>
                  <a:pt x="1628046" y="109219"/>
                </a:lnTo>
                <a:lnTo>
                  <a:pt x="1638841" y="105409"/>
                </a:lnTo>
                <a:lnTo>
                  <a:pt x="1625506" y="105409"/>
                </a:lnTo>
                <a:lnTo>
                  <a:pt x="1620426" y="95250"/>
                </a:lnTo>
                <a:close/>
                <a:moveTo>
                  <a:pt x="1694721" y="101600"/>
                </a:moveTo>
                <a:lnTo>
                  <a:pt x="1687736" y="101600"/>
                </a:lnTo>
                <a:lnTo>
                  <a:pt x="1695356" y="114300"/>
                </a:lnTo>
                <a:lnTo>
                  <a:pt x="1695356" y="102869"/>
                </a:lnTo>
                <a:lnTo>
                  <a:pt x="1694721" y="101600"/>
                </a:lnTo>
                <a:close/>
                <a:moveTo>
                  <a:pt x="1434371" y="99059"/>
                </a:moveTo>
                <a:lnTo>
                  <a:pt x="1428021" y="99059"/>
                </a:lnTo>
                <a:lnTo>
                  <a:pt x="1435006" y="113029"/>
                </a:lnTo>
                <a:lnTo>
                  <a:pt x="1435006" y="101600"/>
                </a:lnTo>
                <a:lnTo>
                  <a:pt x="1434371" y="99059"/>
                </a:lnTo>
                <a:close/>
                <a:moveTo>
                  <a:pt x="1667416" y="93979"/>
                </a:moveTo>
                <a:lnTo>
                  <a:pt x="1667416" y="106679"/>
                </a:lnTo>
                <a:lnTo>
                  <a:pt x="1653446" y="113029"/>
                </a:lnTo>
                <a:lnTo>
                  <a:pt x="1667289" y="113029"/>
                </a:lnTo>
                <a:lnTo>
                  <a:pt x="1669956" y="111759"/>
                </a:lnTo>
                <a:lnTo>
                  <a:pt x="1676306" y="111759"/>
                </a:lnTo>
                <a:lnTo>
                  <a:pt x="1674401" y="107950"/>
                </a:lnTo>
                <a:lnTo>
                  <a:pt x="1685196" y="102869"/>
                </a:lnTo>
                <a:lnTo>
                  <a:pt x="1671861" y="102869"/>
                </a:lnTo>
                <a:lnTo>
                  <a:pt x="1667416" y="93979"/>
                </a:lnTo>
                <a:close/>
                <a:moveTo>
                  <a:pt x="1741076" y="100329"/>
                </a:moveTo>
                <a:lnTo>
                  <a:pt x="1734726" y="100329"/>
                </a:lnTo>
                <a:lnTo>
                  <a:pt x="1741711" y="113029"/>
                </a:lnTo>
                <a:lnTo>
                  <a:pt x="1741711" y="101600"/>
                </a:lnTo>
                <a:lnTo>
                  <a:pt x="1741076" y="100329"/>
                </a:lnTo>
                <a:close/>
                <a:moveTo>
                  <a:pt x="1453421" y="91439"/>
                </a:moveTo>
                <a:lnTo>
                  <a:pt x="1453421" y="102869"/>
                </a:lnTo>
                <a:lnTo>
                  <a:pt x="1440086" y="111759"/>
                </a:lnTo>
                <a:lnTo>
                  <a:pt x="1449294" y="111759"/>
                </a:lnTo>
                <a:lnTo>
                  <a:pt x="1455961" y="107950"/>
                </a:lnTo>
                <a:lnTo>
                  <a:pt x="1462311" y="107950"/>
                </a:lnTo>
                <a:lnTo>
                  <a:pt x="1461041" y="105409"/>
                </a:lnTo>
                <a:lnTo>
                  <a:pt x="1471709" y="100329"/>
                </a:lnTo>
                <a:lnTo>
                  <a:pt x="1458501" y="100329"/>
                </a:lnTo>
                <a:lnTo>
                  <a:pt x="1453421" y="91439"/>
                </a:lnTo>
                <a:close/>
                <a:moveTo>
                  <a:pt x="1480726" y="99059"/>
                </a:moveTo>
                <a:lnTo>
                  <a:pt x="1474376" y="99059"/>
                </a:lnTo>
                <a:lnTo>
                  <a:pt x="1481361" y="111759"/>
                </a:lnTo>
                <a:lnTo>
                  <a:pt x="1481361" y="100329"/>
                </a:lnTo>
                <a:lnTo>
                  <a:pt x="1480726" y="99059"/>
                </a:lnTo>
                <a:close/>
                <a:moveTo>
                  <a:pt x="1527081" y="96519"/>
                </a:moveTo>
                <a:lnTo>
                  <a:pt x="1520731" y="96519"/>
                </a:lnTo>
                <a:lnTo>
                  <a:pt x="1527716" y="111759"/>
                </a:lnTo>
                <a:lnTo>
                  <a:pt x="1527716" y="99059"/>
                </a:lnTo>
                <a:lnTo>
                  <a:pt x="1527081" y="96519"/>
                </a:lnTo>
                <a:close/>
                <a:moveTo>
                  <a:pt x="1713771" y="92709"/>
                </a:moveTo>
                <a:lnTo>
                  <a:pt x="1713771" y="105409"/>
                </a:lnTo>
                <a:lnTo>
                  <a:pt x="1700436" y="111759"/>
                </a:lnTo>
                <a:lnTo>
                  <a:pt x="1712501" y="111759"/>
                </a:lnTo>
                <a:lnTo>
                  <a:pt x="1716311" y="109219"/>
                </a:lnTo>
                <a:lnTo>
                  <a:pt x="1722661" y="109219"/>
                </a:lnTo>
                <a:lnTo>
                  <a:pt x="1721391" y="106679"/>
                </a:lnTo>
                <a:lnTo>
                  <a:pt x="1731551" y="101600"/>
                </a:lnTo>
                <a:lnTo>
                  <a:pt x="1718216" y="101600"/>
                </a:lnTo>
                <a:lnTo>
                  <a:pt x="1713771" y="92709"/>
                </a:lnTo>
                <a:close/>
                <a:moveTo>
                  <a:pt x="1760126" y="92709"/>
                </a:moveTo>
                <a:lnTo>
                  <a:pt x="1760126" y="102869"/>
                </a:lnTo>
                <a:lnTo>
                  <a:pt x="1746791" y="111759"/>
                </a:lnTo>
                <a:lnTo>
                  <a:pt x="1755999" y="111759"/>
                </a:lnTo>
                <a:lnTo>
                  <a:pt x="1762666" y="107950"/>
                </a:lnTo>
                <a:lnTo>
                  <a:pt x="1769016" y="107950"/>
                </a:lnTo>
                <a:lnTo>
                  <a:pt x="1767746" y="105409"/>
                </a:lnTo>
                <a:lnTo>
                  <a:pt x="1777271" y="100329"/>
                </a:lnTo>
                <a:lnTo>
                  <a:pt x="1764571" y="100329"/>
                </a:lnTo>
                <a:lnTo>
                  <a:pt x="1760126" y="92709"/>
                </a:lnTo>
                <a:close/>
                <a:moveTo>
                  <a:pt x="1773461" y="67309"/>
                </a:moveTo>
                <a:lnTo>
                  <a:pt x="1773461" y="96519"/>
                </a:lnTo>
                <a:lnTo>
                  <a:pt x="1764571" y="100329"/>
                </a:lnTo>
                <a:lnTo>
                  <a:pt x="1777271" y="100329"/>
                </a:lnTo>
                <a:lnTo>
                  <a:pt x="1781081" y="105409"/>
                </a:lnTo>
                <a:lnTo>
                  <a:pt x="1784256" y="107950"/>
                </a:lnTo>
                <a:lnTo>
                  <a:pt x="1788066" y="111759"/>
                </a:lnTo>
                <a:lnTo>
                  <a:pt x="1788066" y="80009"/>
                </a:lnTo>
                <a:lnTo>
                  <a:pt x="1779176" y="71119"/>
                </a:lnTo>
                <a:lnTo>
                  <a:pt x="1773461" y="67309"/>
                </a:lnTo>
                <a:close/>
                <a:moveTo>
                  <a:pt x="1499776" y="90169"/>
                </a:moveTo>
                <a:lnTo>
                  <a:pt x="1499776" y="101600"/>
                </a:lnTo>
                <a:lnTo>
                  <a:pt x="1486441" y="109219"/>
                </a:lnTo>
                <a:lnTo>
                  <a:pt x="1497871" y="109219"/>
                </a:lnTo>
                <a:lnTo>
                  <a:pt x="1502316" y="106679"/>
                </a:lnTo>
                <a:lnTo>
                  <a:pt x="1508349" y="106679"/>
                </a:lnTo>
                <a:lnTo>
                  <a:pt x="1507396" y="105409"/>
                </a:lnTo>
                <a:lnTo>
                  <a:pt x="1516921" y="99059"/>
                </a:lnTo>
                <a:lnTo>
                  <a:pt x="1504856" y="99059"/>
                </a:lnTo>
                <a:lnTo>
                  <a:pt x="1499776" y="90169"/>
                </a:lnTo>
                <a:close/>
                <a:moveTo>
                  <a:pt x="1573436" y="95250"/>
                </a:moveTo>
                <a:lnTo>
                  <a:pt x="1567086" y="95250"/>
                </a:lnTo>
                <a:lnTo>
                  <a:pt x="1574071" y="109219"/>
                </a:lnTo>
                <a:lnTo>
                  <a:pt x="1574071" y="97789"/>
                </a:lnTo>
                <a:lnTo>
                  <a:pt x="1573436" y="95250"/>
                </a:lnTo>
                <a:close/>
                <a:moveTo>
                  <a:pt x="1546131" y="88900"/>
                </a:moveTo>
                <a:lnTo>
                  <a:pt x="1546131" y="100329"/>
                </a:lnTo>
                <a:lnTo>
                  <a:pt x="1532796" y="107950"/>
                </a:lnTo>
                <a:lnTo>
                  <a:pt x="1543591" y="107950"/>
                </a:lnTo>
                <a:lnTo>
                  <a:pt x="1548671" y="105409"/>
                </a:lnTo>
                <a:lnTo>
                  <a:pt x="1555021" y="105409"/>
                </a:lnTo>
                <a:lnTo>
                  <a:pt x="1553751" y="102869"/>
                </a:lnTo>
                <a:lnTo>
                  <a:pt x="1560419" y="99059"/>
                </a:lnTo>
                <a:lnTo>
                  <a:pt x="1551211" y="99059"/>
                </a:lnTo>
                <a:lnTo>
                  <a:pt x="1546131" y="88900"/>
                </a:lnTo>
                <a:close/>
                <a:moveTo>
                  <a:pt x="1619474" y="93979"/>
                </a:moveTo>
                <a:lnTo>
                  <a:pt x="1613441" y="93979"/>
                </a:lnTo>
                <a:lnTo>
                  <a:pt x="1620426" y="107950"/>
                </a:lnTo>
                <a:lnTo>
                  <a:pt x="1620426" y="95250"/>
                </a:lnTo>
                <a:lnTo>
                  <a:pt x="1619474" y="93979"/>
                </a:lnTo>
                <a:close/>
                <a:moveTo>
                  <a:pt x="1592486" y="87629"/>
                </a:moveTo>
                <a:lnTo>
                  <a:pt x="1592486" y="99059"/>
                </a:lnTo>
                <a:lnTo>
                  <a:pt x="1579151" y="106679"/>
                </a:lnTo>
                <a:lnTo>
                  <a:pt x="1589946" y="106679"/>
                </a:lnTo>
                <a:lnTo>
                  <a:pt x="1595026" y="105409"/>
                </a:lnTo>
                <a:lnTo>
                  <a:pt x="1601376" y="105409"/>
                </a:lnTo>
                <a:lnTo>
                  <a:pt x="1600106" y="101600"/>
                </a:lnTo>
                <a:lnTo>
                  <a:pt x="1608996" y="96519"/>
                </a:lnTo>
                <a:lnTo>
                  <a:pt x="1597566" y="96519"/>
                </a:lnTo>
                <a:lnTo>
                  <a:pt x="1592486" y="87629"/>
                </a:lnTo>
                <a:close/>
                <a:moveTo>
                  <a:pt x="1666146" y="92709"/>
                </a:moveTo>
                <a:lnTo>
                  <a:pt x="1659796" y="92709"/>
                </a:lnTo>
                <a:lnTo>
                  <a:pt x="1667416" y="106679"/>
                </a:lnTo>
                <a:lnTo>
                  <a:pt x="1667416" y="93979"/>
                </a:lnTo>
                <a:lnTo>
                  <a:pt x="1666146" y="92709"/>
                </a:lnTo>
                <a:close/>
                <a:moveTo>
                  <a:pt x="1638841" y="86359"/>
                </a:moveTo>
                <a:lnTo>
                  <a:pt x="1638841" y="99059"/>
                </a:lnTo>
                <a:lnTo>
                  <a:pt x="1625506" y="105409"/>
                </a:lnTo>
                <a:lnTo>
                  <a:pt x="1638841" y="105409"/>
                </a:lnTo>
                <a:lnTo>
                  <a:pt x="1641381" y="102869"/>
                </a:lnTo>
                <a:lnTo>
                  <a:pt x="1647731" y="102869"/>
                </a:lnTo>
                <a:lnTo>
                  <a:pt x="1646461" y="100329"/>
                </a:lnTo>
                <a:lnTo>
                  <a:pt x="1655351" y="95250"/>
                </a:lnTo>
                <a:lnTo>
                  <a:pt x="1643921" y="95250"/>
                </a:lnTo>
                <a:lnTo>
                  <a:pt x="1638841" y="86359"/>
                </a:lnTo>
                <a:close/>
                <a:moveTo>
                  <a:pt x="1713771" y="92709"/>
                </a:moveTo>
                <a:lnTo>
                  <a:pt x="1706151" y="92709"/>
                </a:lnTo>
                <a:lnTo>
                  <a:pt x="1713771" y="105409"/>
                </a:lnTo>
                <a:lnTo>
                  <a:pt x="1713771" y="92709"/>
                </a:lnTo>
                <a:close/>
                <a:moveTo>
                  <a:pt x="1452786" y="90169"/>
                </a:moveTo>
                <a:lnTo>
                  <a:pt x="1446436" y="90169"/>
                </a:lnTo>
                <a:lnTo>
                  <a:pt x="1453421" y="102869"/>
                </a:lnTo>
                <a:lnTo>
                  <a:pt x="1453421" y="91439"/>
                </a:lnTo>
                <a:lnTo>
                  <a:pt x="1452786" y="90169"/>
                </a:lnTo>
                <a:close/>
                <a:moveTo>
                  <a:pt x="1685196" y="85089"/>
                </a:moveTo>
                <a:lnTo>
                  <a:pt x="1685196" y="96519"/>
                </a:lnTo>
                <a:lnTo>
                  <a:pt x="1671861" y="102869"/>
                </a:lnTo>
                <a:lnTo>
                  <a:pt x="1685196" y="102869"/>
                </a:lnTo>
                <a:lnTo>
                  <a:pt x="1687736" y="101600"/>
                </a:lnTo>
                <a:lnTo>
                  <a:pt x="1694721" y="101600"/>
                </a:lnTo>
                <a:lnTo>
                  <a:pt x="1692816" y="99059"/>
                </a:lnTo>
                <a:lnTo>
                  <a:pt x="1703484" y="93979"/>
                </a:lnTo>
                <a:lnTo>
                  <a:pt x="1690276" y="93979"/>
                </a:lnTo>
                <a:lnTo>
                  <a:pt x="1685196" y="85089"/>
                </a:lnTo>
                <a:close/>
                <a:moveTo>
                  <a:pt x="1758856" y="90169"/>
                </a:moveTo>
                <a:lnTo>
                  <a:pt x="1752506" y="90169"/>
                </a:lnTo>
                <a:lnTo>
                  <a:pt x="1760126" y="102869"/>
                </a:lnTo>
                <a:lnTo>
                  <a:pt x="1760126" y="92709"/>
                </a:lnTo>
                <a:lnTo>
                  <a:pt x="1758856" y="90169"/>
                </a:lnTo>
                <a:close/>
                <a:moveTo>
                  <a:pt x="1516921" y="11429"/>
                </a:moveTo>
                <a:lnTo>
                  <a:pt x="1506126" y="13969"/>
                </a:lnTo>
                <a:lnTo>
                  <a:pt x="1466121" y="30479"/>
                </a:lnTo>
                <a:lnTo>
                  <a:pt x="1429926" y="54609"/>
                </a:lnTo>
                <a:lnTo>
                  <a:pt x="1425481" y="58419"/>
                </a:lnTo>
                <a:lnTo>
                  <a:pt x="1425481" y="93979"/>
                </a:lnTo>
                <a:lnTo>
                  <a:pt x="1412146" y="101600"/>
                </a:lnTo>
                <a:lnTo>
                  <a:pt x="1423576" y="101600"/>
                </a:lnTo>
                <a:lnTo>
                  <a:pt x="1428021" y="99059"/>
                </a:lnTo>
                <a:lnTo>
                  <a:pt x="1434371" y="99059"/>
                </a:lnTo>
                <a:lnTo>
                  <a:pt x="1433101" y="96519"/>
                </a:lnTo>
                <a:lnTo>
                  <a:pt x="1443261" y="92709"/>
                </a:lnTo>
                <a:lnTo>
                  <a:pt x="1429926" y="92709"/>
                </a:lnTo>
                <a:lnTo>
                  <a:pt x="1426751" y="86359"/>
                </a:lnTo>
                <a:lnTo>
                  <a:pt x="1430561" y="82550"/>
                </a:lnTo>
                <a:lnTo>
                  <a:pt x="1435006" y="80009"/>
                </a:lnTo>
                <a:lnTo>
                  <a:pt x="1438816" y="76200"/>
                </a:lnTo>
                <a:lnTo>
                  <a:pt x="1443261" y="76200"/>
                </a:lnTo>
                <a:lnTo>
                  <a:pt x="1443261" y="73659"/>
                </a:lnTo>
                <a:lnTo>
                  <a:pt x="1447706" y="69850"/>
                </a:lnTo>
                <a:lnTo>
                  <a:pt x="1451516" y="67309"/>
                </a:lnTo>
                <a:lnTo>
                  <a:pt x="1455961" y="63500"/>
                </a:lnTo>
                <a:lnTo>
                  <a:pt x="1461676" y="63500"/>
                </a:lnTo>
                <a:lnTo>
                  <a:pt x="1460406" y="60959"/>
                </a:lnTo>
                <a:lnTo>
                  <a:pt x="1473741" y="54609"/>
                </a:lnTo>
                <a:lnTo>
                  <a:pt x="1480091" y="54609"/>
                </a:lnTo>
                <a:lnTo>
                  <a:pt x="1478821" y="50800"/>
                </a:lnTo>
                <a:lnTo>
                  <a:pt x="1487711" y="45719"/>
                </a:lnTo>
                <a:lnTo>
                  <a:pt x="1492156" y="44450"/>
                </a:lnTo>
                <a:lnTo>
                  <a:pt x="1498506" y="44450"/>
                </a:lnTo>
                <a:lnTo>
                  <a:pt x="1498506" y="43179"/>
                </a:lnTo>
                <a:lnTo>
                  <a:pt x="1497871" y="41909"/>
                </a:lnTo>
                <a:lnTo>
                  <a:pt x="1502316" y="39369"/>
                </a:lnTo>
                <a:lnTo>
                  <a:pt x="1511841" y="36829"/>
                </a:lnTo>
                <a:lnTo>
                  <a:pt x="1516921" y="36829"/>
                </a:lnTo>
                <a:lnTo>
                  <a:pt x="1516921" y="11429"/>
                </a:lnTo>
                <a:close/>
                <a:moveTo>
                  <a:pt x="1498506" y="87629"/>
                </a:moveTo>
                <a:lnTo>
                  <a:pt x="1492791" y="87629"/>
                </a:lnTo>
                <a:lnTo>
                  <a:pt x="1499776" y="101600"/>
                </a:lnTo>
                <a:lnTo>
                  <a:pt x="1499776" y="90169"/>
                </a:lnTo>
                <a:lnTo>
                  <a:pt x="1498506" y="87629"/>
                </a:lnTo>
                <a:close/>
                <a:moveTo>
                  <a:pt x="1731551" y="83819"/>
                </a:moveTo>
                <a:lnTo>
                  <a:pt x="1731551" y="95250"/>
                </a:lnTo>
                <a:lnTo>
                  <a:pt x="1718216" y="101600"/>
                </a:lnTo>
                <a:lnTo>
                  <a:pt x="1731551" y="101600"/>
                </a:lnTo>
                <a:lnTo>
                  <a:pt x="1734726" y="100329"/>
                </a:lnTo>
                <a:lnTo>
                  <a:pt x="1741076" y="100329"/>
                </a:lnTo>
                <a:lnTo>
                  <a:pt x="1739171" y="99059"/>
                </a:lnTo>
                <a:lnTo>
                  <a:pt x="1748696" y="92709"/>
                </a:lnTo>
                <a:lnTo>
                  <a:pt x="1736631" y="92709"/>
                </a:lnTo>
                <a:lnTo>
                  <a:pt x="1731551" y="83819"/>
                </a:lnTo>
                <a:close/>
                <a:moveTo>
                  <a:pt x="1471836" y="81279"/>
                </a:moveTo>
                <a:lnTo>
                  <a:pt x="1471836" y="92709"/>
                </a:lnTo>
                <a:lnTo>
                  <a:pt x="1458501" y="100329"/>
                </a:lnTo>
                <a:lnTo>
                  <a:pt x="1471709" y="100329"/>
                </a:lnTo>
                <a:lnTo>
                  <a:pt x="1474376" y="99059"/>
                </a:lnTo>
                <a:lnTo>
                  <a:pt x="1480726" y="99059"/>
                </a:lnTo>
                <a:lnTo>
                  <a:pt x="1479456" y="95250"/>
                </a:lnTo>
                <a:lnTo>
                  <a:pt x="1488346" y="90169"/>
                </a:lnTo>
                <a:lnTo>
                  <a:pt x="1476281" y="90169"/>
                </a:lnTo>
                <a:lnTo>
                  <a:pt x="1471836" y="81279"/>
                </a:lnTo>
                <a:close/>
                <a:moveTo>
                  <a:pt x="1545496" y="86359"/>
                </a:moveTo>
                <a:lnTo>
                  <a:pt x="1539146" y="86359"/>
                </a:lnTo>
                <a:lnTo>
                  <a:pt x="1546131" y="100329"/>
                </a:lnTo>
                <a:lnTo>
                  <a:pt x="1546131" y="88900"/>
                </a:lnTo>
                <a:lnTo>
                  <a:pt x="1545496" y="86359"/>
                </a:lnTo>
                <a:close/>
                <a:moveTo>
                  <a:pt x="1518191" y="80009"/>
                </a:moveTo>
                <a:lnTo>
                  <a:pt x="1518191" y="92709"/>
                </a:lnTo>
                <a:lnTo>
                  <a:pt x="1504856" y="99059"/>
                </a:lnTo>
                <a:lnTo>
                  <a:pt x="1516921" y="99059"/>
                </a:lnTo>
                <a:lnTo>
                  <a:pt x="1520731" y="96519"/>
                </a:lnTo>
                <a:lnTo>
                  <a:pt x="1527081" y="96519"/>
                </a:lnTo>
                <a:lnTo>
                  <a:pt x="1525811" y="93979"/>
                </a:lnTo>
                <a:lnTo>
                  <a:pt x="1534701" y="88900"/>
                </a:lnTo>
                <a:lnTo>
                  <a:pt x="1523271" y="88900"/>
                </a:lnTo>
                <a:lnTo>
                  <a:pt x="1518191" y="80009"/>
                </a:lnTo>
                <a:close/>
                <a:moveTo>
                  <a:pt x="1564546" y="80009"/>
                </a:moveTo>
                <a:lnTo>
                  <a:pt x="1564546" y="90169"/>
                </a:lnTo>
                <a:lnTo>
                  <a:pt x="1551211" y="99059"/>
                </a:lnTo>
                <a:lnTo>
                  <a:pt x="1560419" y="99059"/>
                </a:lnTo>
                <a:lnTo>
                  <a:pt x="1567086" y="95250"/>
                </a:lnTo>
                <a:lnTo>
                  <a:pt x="1573436" y="95250"/>
                </a:lnTo>
                <a:lnTo>
                  <a:pt x="1572166" y="92709"/>
                </a:lnTo>
                <a:lnTo>
                  <a:pt x="1582834" y="87629"/>
                </a:lnTo>
                <a:lnTo>
                  <a:pt x="1569626" y="87629"/>
                </a:lnTo>
                <a:lnTo>
                  <a:pt x="1564546" y="80009"/>
                </a:lnTo>
                <a:close/>
                <a:moveTo>
                  <a:pt x="1591851" y="86359"/>
                </a:moveTo>
                <a:lnTo>
                  <a:pt x="1585501" y="86359"/>
                </a:lnTo>
                <a:lnTo>
                  <a:pt x="1592486" y="99059"/>
                </a:lnTo>
                <a:lnTo>
                  <a:pt x="1592486" y="87629"/>
                </a:lnTo>
                <a:lnTo>
                  <a:pt x="1591851" y="86359"/>
                </a:lnTo>
                <a:close/>
                <a:moveTo>
                  <a:pt x="1638206" y="83819"/>
                </a:moveTo>
                <a:lnTo>
                  <a:pt x="1631856" y="83819"/>
                </a:lnTo>
                <a:lnTo>
                  <a:pt x="1638841" y="99059"/>
                </a:lnTo>
                <a:lnTo>
                  <a:pt x="1638841" y="86359"/>
                </a:lnTo>
                <a:lnTo>
                  <a:pt x="1638206" y="83819"/>
                </a:lnTo>
                <a:close/>
                <a:moveTo>
                  <a:pt x="1610901" y="77469"/>
                </a:moveTo>
                <a:lnTo>
                  <a:pt x="1610901" y="88900"/>
                </a:lnTo>
                <a:lnTo>
                  <a:pt x="1597566" y="96519"/>
                </a:lnTo>
                <a:lnTo>
                  <a:pt x="1608996" y="96519"/>
                </a:lnTo>
                <a:lnTo>
                  <a:pt x="1613441" y="93979"/>
                </a:lnTo>
                <a:lnTo>
                  <a:pt x="1619474" y="93979"/>
                </a:lnTo>
                <a:lnTo>
                  <a:pt x="1618521" y="92709"/>
                </a:lnTo>
                <a:lnTo>
                  <a:pt x="1628046" y="86359"/>
                </a:lnTo>
                <a:lnTo>
                  <a:pt x="1615981" y="86359"/>
                </a:lnTo>
                <a:lnTo>
                  <a:pt x="1610901" y="77469"/>
                </a:lnTo>
                <a:close/>
                <a:moveTo>
                  <a:pt x="1684561" y="82550"/>
                </a:moveTo>
                <a:lnTo>
                  <a:pt x="1678211" y="82550"/>
                </a:lnTo>
                <a:lnTo>
                  <a:pt x="1685196" y="96519"/>
                </a:lnTo>
                <a:lnTo>
                  <a:pt x="1685196" y="85089"/>
                </a:lnTo>
                <a:lnTo>
                  <a:pt x="1684561" y="82550"/>
                </a:lnTo>
                <a:close/>
                <a:moveTo>
                  <a:pt x="1773461" y="86359"/>
                </a:moveTo>
                <a:lnTo>
                  <a:pt x="1761396" y="86359"/>
                </a:lnTo>
                <a:lnTo>
                  <a:pt x="1765206" y="88900"/>
                </a:lnTo>
                <a:lnTo>
                  <a:pt x="1769651" y="92709"/>
                </a:lnTo>
                <a:lnTo>
                  <a:pt x="1773461" y="96519"/>
                </a:lnTo>
                <a:lnTo>
                  <a:pt x="1773461" y="86359"/>
                </a:lnTo>
                <a:close/>
                <a:moveTo>
                  <a:pt x="1657256" y="76200"/>
                </a:moveTo>
                <a:lnTo>
                  <a:pt x="1657256" y="87629"/>
                </a:lnTo>
                <a:lnTo>
                  <a:pt x="1643921" y="95250"/>
                </a:lnTo>
                <a:lnTo>
                  <a:pt x="1655351" y="95250"/>
                </a:lnTo>
                <a:lnTo>
                  <a:pt x="1659796" y="92709"/>
                </a:lnTo>
                <a:lnTo>
                  <a:pt x="1666146" y="92709"/>
                </a:lnTo>
                <a:lnTo>
                  <a:pt x="1664876" y="90169"/>
                </a:lnTo>
                <a:lnTo>
                  <a:pt x="1671544" y="86359"/>
                </a:lnTo>
                <a:lnTo>
                  <a:pt x="1662336" y="86359"/>
                </a:lnTo>
                <a:lnTo>
                  <a:pt x="1657256" y="76200"/>
                </a:lnTo>
                <a:close/>
                <a:moveTo>
                  <a:pt x="1730916" y="81279"/>
                </a:moveTo>
                <a:lnTo>
                  <a:pt x="1724566" y="81279"/>
                </a:lnTo>
                <a:lnTo>
                  <a:pt x="1731551" y="95250"/>
                </a:lnTo>
                <a:lnTo>
                  <a:pt x="1731551" y="83819"/>
                </a:lnTo>
                <a:lnTo>
                  <a:pt x="1730916" y="81279"/>
                </a:lnTo>
                <a:close/>
                <a:moveTo>
                  <a:pt x="1425481" y="88900"/>
                </a:moveTo>
                <a:lnTo>
                  <a:pt x="1422306" y="88900"/>
                </a:lnTo>
                <a:lnTo>
                  <a:pt x="1425481" y="93979"/>
                </a:lnTo>
                <a:lnTo>
                  <a:pt x="1425481" y="88900"/>
                </a:lnTo>
                <a:close/>
                <a:moveTo>
                  <a:pt x="1703611" y="74929"/>
                </a:moveTo>
                <a:lnTo>
                  <a:pt x="1703611" y="86359"/>
                </a:lnTo>
                <a:lnTo>
                  <a:pt x="1690276" y="93979"/>
                </a:lnTo>
                <a:lnTo>
                  <a:pt x="1703484" y="93979"/>
                </a:lnTo>
                <a:lnTo>
                  <a:pt x="1706151" y="92709"/>
                </a:lnTo>
                <a:lnTo>
                  <a:pt x="1712501" y="92709"/>
                </a:lnTo>
                <a:lnTo>
                  <a:pt x="1711231" y="88900"/>
                </a:lnTo>
                <a:lnTo>
                  <a:pt x="1720121" y="83819"/>
                </a:lnTo>
                <a:lnTo>
                  <a:pt x="1708691" y="83819"/>
                </a:lnTo>
                <a:lnTo>
                  <a:pt x="1703611" y="74929"/>
                </a:lnTo>
                <a:close/>
                <a:moveTo>
                  <a:pt x="1443261" y="73659"/>
                </a:moveTo>
                <a:lnTo>
                  <a:pt x="1443261" y="86359"/>
                </a:lnTo>
                <a:lnTo>
                  <a:pt x="1429926" y="92709"/>
                </a:lnTo>
                <a:lnTo>
                  <a:pt x="1443261" y="92709"/>
                </a:lnTo>
                <a:lnTo>
                  <a:pt x="1446436" y="90169"/>
                </a:lnTo>
                <a:lnTo>
                  <a:pt x="1452786" y="90169"/>
                </a:lnTo>
                <a:lnTo>
                  <a:pt x="1450881" y="86359"/>
                </a:lnTo>
                <a:lnTo>
                  <a:pt x="1459136" y="82550"/>
                </a:lnTo>
                <a:lnTo>
                  <a:pt x="1448341" y="82550"/>
                </a:lnTo>
                <a:lnTo>
                  <a:pt x="1445166" y="76200"/>
                </a:lnTo>
                <a:lnTo>
                  <a:pt x="1443261" y="73659"/>
                </a:lnTo>
                <a:close/>
                <a:moveTo>
                  <a:pt x="1470566" y="80009"/>
                </a:moveTo>
                <a:lnTo>
                  <a:pt x="1464216" y="80009"/>
                </a:lnTo>
                <a:lnTo>
                  <a:pt x="1471836" y="92709"/>
                </a:lnTo>
                <a:lnTo>
                  <a:pt x="1471836" y="81279"/>
                </a:lnTo>
                <a:lnTo>
                  <a:pt x="1470566" y="80009"/>
                </a:lnTo>
                <a:close/>
                <a:moveTo>
                  <a:pt x="1518191" y="80009"/>
                </a:moveTo>
                <a:lnTo>
                  <a:pt x="1511206" y="80009"/>
                </a:lnTo>
                <a:lnTo>
                  <a:pt x="1518191" y="92709"/>
                </a:lnTo>
                <a:lnTo>
                  <a:pt x="1518191" y="80009"/>
                </a:lnTo>
                <a:close/>
                <a:moveTo>
                  <a:pt x="1749966" y="48259"/>
                </a:moveTo>
                <a:lnTo>
                  <a:pt x="1749966" y="86359"/>
                </a:lnTo>
                <a:lnTo>
                  <a:pt x="1736631" y="92709"/>
                </a:lnTo>
                <a:lnTo>
                  <a:pt x="1748696" y="92709"/>
                </a:lnTo>
                <a:lnTo>
                  <a:pt x="1752506" y="90169"/>
                </a:lnTo>
                <a:lnTo>
                  <a:pt x="1758856" y="90169"/>
                </a:lnTo>
                <a:lnTo>
                  <a:pt x="1757586" y="87629"/>
                </a:lnTo>
                <a:lnTo>
                  <a:pt x="1761396" y="86359"/>
                </a:lnTo>
                <a:lnTo>
                  <a:pt x="1773461" y="86359"/>
                </a:lnTo>
                <a:lnTo>
                  <a:pt x="1773461" y="82550"/>
                </a:lnTo>
                <a:lnTo>
                  <a:pt x="1755046" y="82550"/>
                </a:lnTo>
                <a:lnTo>
                  <a:pt x="1752506" y="80009"/>
                </a:lnTo>
                <a:lnTo>
                  <a:pt x="1756951" y="80009"/>
                </a:lnTo>
                <a:lnTo>
                  <a:pt x="1756951" y="52069"/>
                </a:lnTo>
                <a:lnTo>
                  <a:pt x="1749966" y="48259"/>
                </a:lnTo>
                <a:close/>
                <a:moveTo>
                  <a:pt x="1489616" y="71119"/>
                </a:moveTo>
                <a:lnTo>
                  <a:pt x="1489616" y="83819"/>
                </a:lnTo>
                <a:lnTo>
                  <a:pt x="1476281" y="90169"/>
                </a:lnTo>
                <a:lnTo>
                  <a:pt x="1488346" y="90169"/>
                </a:lnTo>
                <a:lnTo>
                  <a:pt x="1492791" y="87629"/>
                </a:lnTo>
                <a:lnTo>
                  <a:pt x="1498506" y="87629"/>
                </a:lnTo>
                <a:lnTo>
                  <a:pt x="1497236" y="86359"/>
                </a:lnTo>
                <a:lnTo>
                  <a:pt x="1508031" y="80009"/>
                </a:lnTo>
                <a:lnTo>
                  <a:pt x="1494696" y="80009"/>
                </a:lnTo>
                <a:lnTo>
                  <a:pt x="1489616" y="71119"/>
                </a:lnTo>
                <a:close/>
                <a:moveTo>
                  <a:pt x="1563911" y="77469"/>
                </a:moveTo>
                <a:lnTo>
                  <a:pt x="1557561" y="77469"/>
                </a:lnTo>
                <a:lnTo>
                  <a:pt x="1564546" y="90169"/>
                </a:lnTo>
                <a:lnTo>
                  <a:pt x="1564546" y="80009"/>
                </a:lnTo>
                <a:lnTo>
                  <a:pt x="1563911" y="77469"/>
                </a:lnTo>
                <a:close/>
                <a:moveTo>
                  <a:pt x="1536606" y="69850"/>
                </a:moveTo>
                <a:lnTo>
                  <a:pt x="1536606" y="82550"/>
                </a:lnTo>
                <a:lnTo>
                  <a:pt x="1523271" y="88900"/>
                </a:lnTo>
                <a:lnTo>
                  <a:pt x="1534701" y="88900"/>
                </a:lnTo>
                <a:lnTo>
                  <a:pt x="1539146" y="86359"/>
                </a:lnTo>
                <a:lnTo>
                  <a:pt x="1545496" y="86359"/>
                </a:lnTo>
                <a:lnTo>
                  <a:pt x="1544226" y="83819"/>
                </a:lnTo>
                <a:lnTo>
                  <a:pt x="1554386" y="80009"/>
                </a:lnTo>
                <a:lnTo>
                  <a:pt x="1541051" y="80009"/>
                </a:lnTo>
                <a:lnTo>
                  <a:pt x="1536606" y="69850"/>
                </a:lnTo>
                <a:close/>
                <a:moveTo>
                  <a:pt x="1610266" y="76200"/>
                </a:moveTo>
                <a:lnTo>
                  <a:pt x="1603916" y="76200"/>
                </a:lnTo>
                <a:lnTo>
                  <a:pt x="1610901" y="88900"/>
                </a:lnTo>
                <a:lnTo>
                  <a:pt x="1610901" y="77469"/>
                </a:lnTo>
                <a:lnTo>
                  <a:pt x="1610266" y="76200"/>
                </a:lnTo>
                <a:close/>
                <a:moveTo>
                  <a:pt x="1582961" y="68579"/>
                </a:moveTo>
                <a:lnTo>
                  <a:pt x="1582961" y="80009"/>
                </a:lnTo>
                <a:lnTo>
                  <a:pt x="1569626" y="87629"/>
                </a:lnTo>
                <a:lnTo>
                  <a:pt x="1582834" y="87629"/>
                </a:lnTo>
                <a:lnTo>
                  <a:pt x="1585501" y="86359"/>
                </a:lnTo>
                <a:lnTo>
                  <a:pt x="1591851" y="86359"/>
                </a:lnTo>
                <a:lnTo>
                  <a:pt x="1590581" y="82550"/>
                </a:lnTo>
                <a:lnTo>
                  <a:pt x="1600741" y="77469"/>
                </a:lnTo>
                <a:lnTo>
                  <a:pt x="1587406" y="77469"/>
                </a:lnTo>
                <a:lnTo>
                  <a:pt x="1582961" y="68579"/>
                </a:lnTo>
                <a:close/>
                <a:moveTo>
                  <a:pt x="1657256" y="74929"/>
                </a:moveTo>
                <a:lnTo>
                  <a:pt x="1650271" y="74929"/>
                </a:lnTo>
                <a:lnTo>
                  <a:pt x="1657256" y="87629"/>
                </a:lnTo>
                <a:lnTo>
                  <a:pt x="1657256" y="74929"/>
                </a:lnTo>
                <a:close/>
                <a:moveTo>
                  <a:pt x="1443261" y="76200"/>
                </a:moveTo>
                <a:lnTo>
                  <a:pt x="1438816" y="76200"/>
                </a:lnTo>
                <a:lnTo>
                  <a:pt x="1443261" y="86359"/>
                </a:lnTo>
                <a:lnTo>
                  <a:pt x="1443261" y="76200"/>
                </a:lnTo>
                <a:close/>
                <a:moveTo>
                  <a:pt x="1629316" y="67309"/>
                </a:moveTo>
                <a:lnTo>
                  <a:pt x="1629316" y="80009"/>
                </a:lnTo>
                <a:lnTo>
                  <a:pt x="1615981" y="86359"/>
                </a:lnTo>
                <a:lnTo>
                  <a:pt x="1628046" y="86359"/>
                </a:lnTo>
                <a:lnTo>
                  <a:pt x="1631856" y="83819"/>
                </a:lnTo>
                <a:lnTo>
                  <a:pt x="1638206" y="83819"/>
                </a:lnTo>
                <a:lnTo>
                  <a:pt x="1636936" y="81279"/>
                </a:lnTo>
                <a:lnTo>
                  <a:pt x="1647731" y="76200"/>
                </a:lnTo>
                <a:lnTo>
                  <a:pt x="1634396" y="76200"/>
                </a:lnTo>
                <a:lnTo>
                  <a:pt x="1629316" y="67309"/>
                </a:lnTo>
                <a:close/>
                <a:moveTo>
                  <a:pt x="1675671" y="67309"/>
                </a:moveTo>
                <a:lnTo>
                  <a:pt x="1675671" y="77469"/>
                </a:lnTo>
                <a:lnTo>
                  <a:pt x="1662336" y="86359"/>
                </a:lnTo>
                <a:lnTo>
                  <a:pt x="1671544" y="86359"/>
                </a:lnTo>
                <a:lnTo>
                  <a:pt x="1678211" y="82550"/>
                </a:lnTo>
                <a:lnTo>
                  <a:pt x="1684561" y="82550"/>
                </a:lnTo>
                <a:lnTo>
                  <a:pt x="1683291" y="80009"/>
                </a:lnTo>
                <a:lnTo>
                  <a:pt x="1694086" y="74929"/>
                </a:lnTo>
                <a:lnTo>
                  <a:pt x="1680751" y="74929"/>
                </a:lnTo>
                <a:lnTo>
                  <a:pt x="1675671" y="67309"/>
                </a:lnTo>
                <a:close/>
                <a:moveTo>
                  <a:pt x="1703611" y="73659"/>
                </a:moveTo>
                <a:lnTo>
                  <a:pt x="1696626" y="73659"/>
                </a:lnTo>
                <a:lnTo>
                  <a:pt x="1703611" y="86359"/>
                </a:lnTo>
                <a:lnTo>
                  <a:pt x="1703611" y="73659"/>
                </a:lnTo>
                <a:close/>
                <a:moveTo>
                  <a:pt x="1749966" y="71119"/>
                </a:moveTo>
                <a:lnTo>
                  <a:pt x="1742981" y="71119"/>
                </a:lnTo>
                <a:lnTo>
                  <a:pt x="1749966" y="86359"/>
                </a:lnTo>
                <a:lnTo>
                  <a:pt x="1749966" y="71119"/>
                </a:lnTo>
                <a:close/>
                <a:moveTo>
                  <a:pt x="1488981" y="69850"/>
                </a:moveTo>
                <a:lnTo>
                  <a:pt x="1482631" y="69850"/>
                </a:lnTo>
                <a:lnTo>
                  <a:pt x="1489616" y="83819"/>
                </a:lnTo>
                <a:lnTo>
                  <a:pt x="1489616" y="71119"/>
                </a:lnTo>
                <a:lnTo>
                  <a:pt x="1488981" y="69850"/>
                </a:lnTo>
                <a:close/>
                <a:moveTo>
                  <a:pt x="1722026" y="64769"/>
                </a:moveTo>
                <a:lnTo>
                  <a:pt x="1722026" y="76200"/>
                </a:lnTo>
                <a:lnTo>
                  <a:pt x="1708691" y="83819"/>
                </a:lnTo>
                <a:lnTo>
                  <a:pt x="1720121" y="83819"/>
                </a:lnTo>
                <a:lnTo>
                  <a:pt x="1724566" y="81279"/>
                </a:lnTo>
                <a:lnTo>
                  <a:pt x="1730916" y="81279"/>
                </a:lnTo>
                <a:lnTo>
                  <a:pt x="1729646" y="80009"/>
                </a:lnTo>
                <a:lnTo>
                  <a:pt x="1739171" y="73659"/>
                </a:lnTo>
                <a:lnTo>
                  <a:pt x="1727106" y="73659"/>
                </a:lnTo>
                <a:lnTo>
                  <a:pt x="1722026" y="64769"/>
                </a:lnTo>
                <a:close/>
                <a:moveTo>
                  <a:pt x="1461676" y="63500"/>
                </a:moveTo>
                <a:lnTo>
                  <a:pt x="1461676" y="74929"/>
                </a:lnTo>
                <a:lnTo>
                  <a:pt x="1448341" y="82550"/>
                </a:lnTo>
                <a:lnTo>
                  <a:pt x="1459136" y="82550"/>
                </a:lnTo>
                <a:lnTo>
                  <a:pt x="1464216" y="80009"/>
                </a:lnTo>
                <a:lnTo>
                  <a:pt x="1470566" y="80009"/>
                </a:lnTo>
                <a:lnTo>
                  <a:pt x="1469296" y="77469"/>
                </a:lnTo>
                <a:lnTo>
                  <a:pt x="1475964" y="73659"/>
                </a:lnTo>
                <a:lnTo>
                  <a:pt x="1466756" y="73659"/>
                </a:lnTo>
                <a:lnTo>
                  <a:pt x="1461676" y="63500"/>
                </a:lnTo>
                <a:close/>
                <a:moveTo>
                  <a:pt x="1535336" y="68579"/>
                </a:moveTo>
                <a:lnTo>
                  <a:pt x="1528986" y="68579"/>
                </a:lnTo>
                <a:lnTo>
                  <a:pt x="1536606" y="82550"/>
                </a:lnTo>
                <a:lnTo>
                  <a:pt x="1536606" y="69850"/>
                </a:lnTo>
                <a:lnTo>
                  <a:pt x="1535336" y="68579"/>
                </a:lnTo>
                <a:close/>
                <a:moveTo>
                  <a:pt x="1756951" y="52069"/>
                </a:moveTo>
                <a:lnTo>
                  <a:pt x="1756951" y="81279"/>
                </a:lnTo>
                <a:lnTo>
                  <a:pt x="1755046" y="82550"/>
                </a:lnTo>
                <a:lnTo>
                  <a:pt x="1773461" y="82550"/>
                </a:lnTo>
                <a:lnTo>
                  <a:pt x="1773461" y="67309"/>
                </a:lnTo>
                <a:lnTo>
                  <a:pt x="1764571" y="58419"/>
                </a:lnTo>
                <a:lnTo>
                  <a:pt x="1761396" y="55879"/>
                </a:lnTo>
                <a:lnTo>
                  <a:pt x="1758856" y="54609"/>
                </a:lnTo>
                <a:lnTo>
                  <a:pt x="1756951" y="52069"/>
                </a:lnTo>
                <a:close/>
                <a:moveTo>
                  <a:pt x="1756951" y="80009"/>
                </a:moveTo>
                <a:lnTo>
                  <a:pt x="1754411" y="80009"/>
                </a:lnTo>
                <a:lnTo>
                  <a:pt x="1756951" y="81279"/>
                </a:lnTo>
                <a:lnTo>
                  <a:pt x="1756951" y="80009"/>
                </a:lnTo>
                <a:close/>
                <a:moveTo>
                  <a:pt x="1508031" y="62229"/>
                </a:moveTo>
                <a:lnTo>
                  <a:pt x="1508031" y="73659"/>
                </a:lnTo>
                <a:lnTo>
                  <a:pt x="1494696" y="80009"/>
                </a:lnTo>
                <a:lnTo>
                  <a:pt x="1517556" y="80009"/>
                </a:lnTo>
                <a:lnTo>
                  <a:pt x="1515651" y="76200"/>
                </a:lnTo>
                <a:lnTo>
                  <a:pt x="1524541" y="71119"/>
                </a:lnTo>
                <a:lnTo>
                  <a:pt x="1513111" y="71119"/>
                </a:lnTo>
                <a:lnTo>
                  <a:pt x="1508031" y="62229"/>
                </a:lnTo>
                <a:close/>
                <a:moveTo>
                  <a:pt x="1554386" y="60959"/>
                </a:moveTo>
                <a:lnTo>
                  <a:pt x="1554386" y="73659"/>
                </a:lnTo>
                <a:lnTo>
                  <a:pt x="1541051" y="80009"/>
                </a:lnTo>
                <a:lnTo>
                  <a:pt x="1554386" y="80009"/>
                </a:lnTo>
                <a:lnTo>
                  <a:pt x="1557561" y="77469"/>
                </a:lnTo>
                <a:lnTo>
                  <a:pt x="1563911" y="77469"/>
                </a:lnTo>
                <a:lnTo>
                  <a:pt x="1562006" y="74929"/>
                </a:lnTo>
                <a:lnTo>
                  <a:pt x="1570896" y="69850"/>
                </a:lnTo>
                <a:lnTo>
                  <a:pt x="1559466" y="69850"/>
                </a:lnTo>
                <a:lnTo>
                  <a:pt x="1554386" y="60959"/>
                </a:lnTo>
                <a:close/>
                <a:moveTo>
                  <a:pt x="1581691" y="67309"/>
                </a:moveTo>
                <a:lnTo>
                  <a:pt x="1575341" y="67309"/>
                </a:lnTo>
                <a:lnTo>
                  <a:pt x="1582961" y="80009"/>
                </a:lnTo>
                <a:lnTo>
                  <a:pt x="1582961" y="68579"/>
                </a:lnTo>
                <a:lnTo>
                  <a:pt x="1581691" y="67309"/>
                </a:lnTo>
                <a:close/>
                <a:moveTo>
                  <a:pt x="1629316" y="67309"/>
                </a:moveTo>
                <a:lnTo>
                  <a:pt x="1621696" y="67309"/>
                </a:lnTo>
                <a:lnTo>
                  <a:pt x="1629316" y="80009"/>
                </a:lnTo>
                <a:lnTo>
                  <a:pt x="1629316" y="67309"/>
                </a:lnTo>
                <a:close/>
                <a:moveTo>
                  <a:pt x="1600741" y="59689"/>
                </a:moveTo>
                <a:lnTo>
                  <a:pt x="1600741" y="71119"/>
                </a:lnTo>
                <a:lnTo>
                  <a:pt x="1587406" y="77469"/>
                </a:lnTo>
                <a:lnTo>
                  <a:pt x="1600741" y="77469"/>
                </a:lnTo>
                <a:lnTo>
                  <a:pt x="1603916" y="76200"/>
                </a:lnTo>
                <a:lnTo>
                  <a:pt x="1610266" y="76200"/>
                </a:lnTo>
                <a:lnTo>
                  <a:pt x="1608361" y="73659"/>
                </a:lnTo>
                <a:lnTo>
                  <a:pt x="1619029" y="68579"/>
                </a:lnTo>
                <a:lnTo>
                  <a:pt x="1605821" y="68579"/>
                </a:lnTo>
                <a:lnTo>
                  <a:pt x="1600741" y="59689"/>
                </a:lnTo>
                <a:close/>
                <a:moveTo>
                  <a:pt x="1675036" y="64769"/>
                </a:moveTo>
                <a:lnTo>
                  <a:pt x="1668686" y="64769"/>
                </a:lnTo>
                <a:lnTo>
                  <a:pt x="1675671" y="77469"/>
                </a:lnTo>
                <a:lnTo>
                  <a:pt x="1675671" y="67309"/>
                </a:lnTo>
                <a:lnTo>
                  <a:pt x="1675036" y="64769"/>
                </a:lnTo>
                <a:close/>
                <a:moveTo>
                  <a:pt x="1647731" y="58419"/>
                </a:moveTo>
                <a:lnTo>
                  <a:pt x="1647731" y="69850"/>
                </a:lnTo>
                <a:lnTo>
                  <a:pt x="1634396" y="76200"/>
                </a:lnTo>
                <a:lnTo>
                  <a:pt x="1647731" y="76200"/>
                </a:lnTo>
                <a:lnTo>
                  <a:pt x="1650271" y="74929"/>
                </a:lnTo>
                <a:lnTo>
                  <a:pt x="1657256" y="74929"/>
                </a:lnTo>
                <a:lnTo>
                  <a:pt x="1655351" y="71119"/>
                </a:lnTo>
                <a:lnTo>
                  <a:pt x="1662971" y="67309"/>
                </a:lnTo>
                <a:lnTo>
                  <a:pt x="1652176" y="67309"/>
                </a:lnTo>
                <a:lnTo>
                  <a:pt x="1647731" y="58419"/>
                </a:lnTo>
                <a:close/>
                <a:moveTo>
                  <a:pt x="1721391" y="63500"/>
                </a:moveTo>
                <a:lnTo>
                  <a:pt x="1715041" y="63500"/>
                </a:lnTo>
                <a:lnTo>
                  <a:pt x="1722026" y="76200"/>
                </a:lnTo>
                <a:lnTo>
                  <a:pt x="1722026" y="64769"/>
                </a:lnTo>
                <a:lnTo>
                  <a:pt x="1721391" y="63500"/>
                </a:lnTo>
                <a:close/>
                <a:moveTo>
                  <a:pt x="1461676" y="63500"/>
                </a:moveTo>
                <a:lnTo>
                  <a:pt x="1455961" y="63500"/>
                </a:lnTo>
                <a:lnTo>
                  <a:pt x="1461676" y="74929"/>
                </a:lnTo>
                <a:lnTo>
                  <a:pt x="1461676" y="63500"/>
                </a:lnTo>
                <a:close/>
                <a:moveTo>
                  <a:pt x="1694086" y="57150"/>
                </a:moveTo>
                <a:lnTo>
                  <a:pt x="1694086" y="68579"/>
                </a:lnTo>
                <a:lnTo>
                  <a:pt x="1680751" y="74929"/>
                </a:lnTo>
                <a:lnTo>
                  <a:pt x="1694086" y="74929"/>
                </a:lnTo>
                <a:lnTo>
                  <a:pt x="1696626" y="73659"/>
                </a:lnTo>
                <a:lnTo>
                  <a:pt x="1703611" y="73659"/>
                </a:lnTo>
                <a:lnTo>
                  <a:pt x="1701706" y="69850"/>
                </a:lnTo>
                <a:lnTo>
                  <a:pt x="1709326" y="67309"/>
                </a:lnTo>
                <a:lnTo>
                  <a:pt x="1698531" y="67309"/>
                </a:lnTo>
                <a:lnTo>
                  <a:pt x="1694086" y="57150"/>
                </a:lnTo>
                <a:close/>
                <a:moveTo>
                  <a:pt x="1480091" y="54609"/>
                </a:moveTo>
                <a:lnTo>
                  <a:pt x="1480091" y="64769"/>
                </a:lnTo>
                <a:lnTo>
                  <a:pt x="1466756" y="73659"/>
                </a:lnTo>
                <a:lnTo>
                  <a:pt x="1475964" y="73659"/>
                </a:lnTo>
                <a:lnTo>
                  <a:pt x="1482631" y="69850"/>
                </a:lnTo>
                <a:lnTo>
                  <a:pt x="1488981" y="69850"/>
                </a:lnTo>
                <a:lnTo>
                  <a:pt x="1487711" y="67309"/>
                </a:lnTo>
                <a:lnTo>
                  <a:pt x="1498379" y="62229"/>
                </a:lnTo>
                <a:lnTo>
                  <a:pt x="1485171" y="62229"/>
                </a:lnTo>
                <a:lnTo>
                  <a:pt x="1480091" y="54609"/>
                </a:lnTo>
                <a:close/>
                <a:moveTo>
                  <a:pt x="1507396" y="60959"/>
                </a:moveTo>
                <a:lnTo>
                  <a:pt x="1501046" y="60959"/>
                </a:lnTo>
                <a:lnTo>
                  <a:pt x="1508031" y="73659"/>
                </a:lnTo>
                <a:lnTo>
                  <a:pt x="1508031" y="62229"/>
                </a:lnTo>
                <a:lnTo>
                  <a:pt x="1507396" y="60959"/>
                </a:lnTo>
                <a:close/>
                <a:moveTo>
                  <a:pt x="1553751" y="58419"/>
                </a:moveTo>
                <a:lnTo>
                  <a:pt x="1547401" y="58419"/>
                </a:lnTo>
                <a:lnTo>
                  <a:pt x="1554386" y="73659"/>
                </a:lnTo>
                <a:lnTo>
                  <a:pt x="1554386" y="60959"/>
                </a:lnTo>
                <a:lnTo>
                  <a:pt x="1553751" y="58419"/>
                </a:lnTo>
                <a:close/>
                <a:moveTo>
                  <a:pt x="1738536" y="41909"/>
                </a:moveTo>
                <a:lnTo>
                  <a:pt x="1738536" y="67309"/>
                </a:lnTo>
                <a:lnTo>
                  <a:pt x="1727106" y="73659"/>
                </a:lnTo>
                <a:lnTo>
                  <a:pt x="1739171" y="73659"/>
                </a:lnTo>
                <a:lnTo>
                  <a:pt x="1742981" y="71119"/>
                </a:lnTo>
                <a:lnTo>
                  <a:pt x="1749966" y="71119"/>
                </a:lnTo>
                <a:lnTo>
                  <a:pt x="1749966" y="48259"/>
                </a:lnTo>
                <a:lnTo>
                  <a:pt x="1738536" y="41909"/>
                </a:lnTo>
                <a:close/>
                <a:moveTo>
                  <a:pt x="1526446" y="52069"/>
                </a:moveTo>
                <a:lnTo>
                  <a:pt x="1526446" y="63500"/>
                </a:lnTo>
                <a:lnTo>
                  <a:pt x="1513111" y="71119"/>
                </a:lnTo>
                <a:lnTo>
                  <a:pt x="1524541" y="71119"/>
                </a:lnTo>
                <a:lnTo>
                  <a:pt x="1528986" y="68579"/>
                </a:lnTo>
                <a:lnTo>
                  <a:pt x="1535336" y="68579"/>
                </a:lnTo>
                <a:lnTo>
                  <a:pt x="1534066" y="67309"/>
                </a:lnTo>
                <a:lnTo>
                  <a:pt x="1543591" y="60959"/>
                </a:lnTo>
                <a:lnTo>
                  <a:pt x="1531526" y="60959"/>
                </a:lnTo>
                <a:lnTo>
                  <a:pt x="1526446" y="52069"/>
                </a:lnTo>
                <a:close/>
                <a:moveTo>
                  <a:pt x="1600106" y="57150"/>
                </a:moveTo>
                <a:lnTo>
                  <a:pt x="1593756" y="57150"/>
                </a:lnTo>
                <a:lnTo>
                  <a:pt x="1600741" y="71119"/>
                </a:lnTo>
                <a:lnTo>
                  <a:pt x="1600741" y="59689"/>
                </a:lnTo>
                <a:lnTo>
                  <a:pt x="1600106" y="57150"/>
                </a:lnTo>
                <a:close/>
                <a:moveTo>
                  <a:pt x="1572801" y="50800"/>
                </a:moveTo>
                <a:lnTo>
                  <a:pt x="1572801" y="62229"/>
                </a:lnTo>
                <a:lnTo>
                  <a:pt x="1559466" y="69850"/>
                </a:lnTo>
                <a:lnTo>
                  <a:pt x="1570896" y="69850"/>
                </a:lnTo>
                <a:lnTo>
                  <a:pt x="1575341" y="67309"/>
                </a:lnTo>
                <a:lnTo>
                  <a:pt x="1581691" y="67309"/>
                </a:lnTo>
                <a:lnTo>
                  <a:pt x="1580421" y="64769"/>
                </a:lnTo>
                <a:lnTo>
                  <a:pt x="1587089" y="60959"/>
                </a:lnTo>
                <a:lnTo>
                  <a:pt x="1577881" y="60959"/>
                </a:lnTo>
                <a:lnTo>
                  <a:pt x="1572801" y="50800"/>
                </a:lnTo>
                <a:close/>
                <a:moveTo>
                  <a:pt x="1646461" y="55879"/>
                </a:moveTo>
                <a:lnTo>
                  <a:pt x="1640111" y="55879"/>
                </a:lnTo>
                <a:lnTo>
                  <a:pt x="1647731" y="69850"/>
                </a:lnTo>
                <a:lnTo>
                  <a:pt x="1647731" y="58419"/>
                </a:lnTo>
                <a:lnTo>
                  <a:pt x="1646461" y="55879"/>
                </a:lnTo>
                <a:close/>
                <a:moveTo>
                  <a:pt x="1619156" y="49529"/>
                </a:moveTo>
                <a:lnTo>
                  <a:pt x="1619156" y="60959"/>
                </a:lnTo>
                <a:lnTo>
                  <a:pt x="1605821" y="68579"/>
                </a:lnTo>
                <a:lnTo>
                  <a:pt x="1619029" y="68579"/>
                </a:lnTo>
                <a:lnTo>
                  <a:pt x="1621696" y="67309"/>
                </a:lnTo>
                <a:lnTo>
                  <a:pt x="1628681" y="67309"/>
                </a:lnTo>
                <a:lnTo>
                  <a:pt x="1626776" y="63500"/>
                </a:lnTo>
                <a:lnTo>
                  <a:pt x="1635666" y="58419"/>
                </a:lnTo>
                <a:lnTo>
                  <a:pt x="1624236" y="58419"/>
                </a:lnTo>
                <a:lnTo>
                  <a:pt x="1619156" y="49529"/>
                </a:lnTo>
                <a:close/>
                <a:moveTo>
                  <a:pt x="1692816" y="54609"/>
                </a:moveTo>
                <a:lnTo>
                  <a:pt x="1686466" y="54609"/>
                </a:lnTo>
                <a:lnTo>
                  <a:pt x="1694086" y="68579"/>
                </a:lnTo>
                <a:lnTo>
                  <a:pt x="1694086" y="57150"/>
                </a:lnTo>
                <a:lnTo>
                  <a:pt x="1692816" y="54609"/>
                </a:lnTo>
                <a:close/>
                <a:moveTo>
                  <a:pt x="1665511" y="48259"/>
                </a:moveTo>
                <a:lnTo>
                  <a:pt x="1665511" y="60959"/>
                </a:lnTo>
                <a:lnTo>
                  <a:pt x="1652176" y="67309"/>
                </a:lnTo>
                <a:lnTo>
                  <a:pt x="1662971" y="67309"/>
                </a:lnTo>
                <a:lnTo>
                  <a:pt x="1668686" y="64769"/>
                </a:lnTo>
                <a:lnTo>
                  <a:pt x="1675036" y="64769"/>
                </a:lnTo>
                <a:lnTo>
                  <a:pt x="1673131" y="62229"/>
                </a:lnTo>
                <a:lnTo>
                  <a:pt x="1682021" y="57150"/>
                </a:lnTo>
                <a:lnTo>
                  <a:pt x="1670591" y="57150"/>
                </a:lnTo>
                <a:lnTo>
                  <a:pt x="1665511" y="48259"/>
                </a:lnTo>
                <a:close/>
                <a:moveTo>
                  <a:pt x="1711866" y="26669"/>
                </a:moveTo>
                <a:lnTo>
                  <a:pt x="1711866" y="58419"/>
                </a:lnTo>
                <a:lnTo>
                  <a:pt x="1698531" y="67309"/>
                </a:lnTo>
                <a:lnTo>
                  <a:pt x="1709326" y="67309"/>
                </a:lnTo>
                <a:lnTo>
                  <a:pt x="1715041" y="63500"/>
                </a:lnTo>
                <a:lnTo>
                  <a:pt x="1721391" y="63500"/>
                </a:lnTo>
                <a:lnTo>
                  <a:pt x="1719486" y="60959"/>
                </a:lnTo>
                <a:lnTo>
                  <a:pt x="1723931" y="58419"/>
                </a:lnTo>
                <a:lnTo>
                  <a:pt x="1738536" y="58419"/>
                </a:lnTo>
                <a:lnTo>
                  <a:pt x="1738536" y="55879"/>
                </a:lnTo>
                <a:lnTo>
                  <a:pt x="1716946" y="55879"/>
                </a:lnTo>
                <a:lnTo>
                  <a:pt x="1716311" y="54609"/>
                </a:lnTo>
                <a:lnTo>
                  <a:pt x="1718216" y="54609"/>
                </a:lnTo>
                <a:lnTo>
                  <a:pt x="1718216" y="29209"/>
                </a:lnTo>
                <a:lnTo>
                  <a:pt x="1715676" y="29209"/>
                </a:lnTo>
                <a:lnTo>
                  <a:pt x="1711866" y="26669"/>
                </a:lnTo>
                <a:close/>
                <a:moveTo>
                  <a:pt x="1738536" y="58419"/>
                </a:moveTo>
                <a:lnTo>
                  <a:pt x="1723931" y="58419"/>
                </a:lnTo>
                <a:lnTo>
                  <a:pt x="1729011" y="60959"/>
                </a:lnTo>
                <a:lnTo>
                  <a:pt x="1734091" y="64769"/>
                </a:lnTo>
                <a:lnTo>
                  <a:pt x="1738536" y="67309"/>
                </a:lnTo>
                <a:lnTo>
                  <a:pt x="1738536" y="58419"/>
                </a:lnTo>
                <a:close/>
                <a:moveTo>
                  <a:pt x="1480091" y="54609"/>
                </a:moveTo>
                <a:lnTo>
                  <a:pt x="1473741" y="54609"/>
                </a:lnTo>
                <a:lnTo>
                  <a:pt x="1480091" y="64769"/>
                </a:lnTo>
                <a:lnTo>
                  <a:pt x="1480091" y="54609"/>
                </a:lnTo>
                <a:close/>
                <a:moveTo>
                  <a:pt x="1526446" y="50800"/>
                </a:moveTo>
                <a:lnTo>
                  <a:pt x="1519461" y="50800"/>
                </a:lnTo>
                <a:lnTo>
                  <a:pt x="1526446" y="63500"/>
                </a:lnTo>
                <a:lnTo>
                  <a:pt x="1526446" y="50800"/>
                </a:lnTo>
                <a:close/>
                <a:moveTo>
                  <a:pt x="1498506" y="43179"/>
                </a:moveTo>
                <a:lnTo>
                  <a:pt x="1498506" y="54609"/>
                </a:lnTo>
                <a:lnTo>
                  <a:pt x="1485171" y="62229"/>
                </a:lnTo>
                <a:lnTo>
                  <a:pt x="1498379" y="62229"/>
                </a:lnTo>
                <a:lnTo>
                  <a:pt x="1501046" y="60959"/>
                </a:lnTo>
                <a:lnTo>
                  <a:pt x="1507396" y="60959"/>
                </a:lnTo>
                <a:lnTo>
                  <a:pt x="1506126" y="57150"/>
                </a:lnTo>
                <a:lnTo>
                  <a:pt x="1516921" y="52069"/>
                </a:lnTo>
                <a:lnTo>
                  <a:pt x="1503586" y="52069"/>
                </a:lnTo>
                <a:lnTo>
                  <a:pt x="1499141" y="44450"/>
                </a:lnTo>
                <a:lnTo>
                  <a:pt x="1498506" y="43179"/>
                </a:lnTo>
                <a:close/>
                <a:moveTo>
                  <a:pt x="1572801" y="49529"/>
                </a:moveTo>
                <a:lnTo>
                  <a:pt x="1565816" y="49529"/>
                </a:lnTo>
                <a:lnTo>
                  <a:pt x="1572801" y="62229"/>
                </a:lnTo>
                <a:lnTo>
                  <a:pt x="1572801" y="49529"/>
                </a:lnTo>
                <a:close/>
                <a:moveTo>
                  <a:pt x="1544861" y="41909"/>
                </a:moveTo>
                <a:lnTo>
                  <a:pt x="1544861" y="54609"/>
                </a:lnTo>
                <a:lnTo>
                  <a:pt x="1531526" y="60959"/>
                </a:lnTo>
                <a:lnTo>
                  <a:pt x="1543591" y="60959"/>
                </a:lnTo>
                <a:lnTo>
                  <a:pt x="1547401" y="58419"/>
                </a:lnTo>
                <a:lnTo>
                  <a:pt x="1553751" y="58419"/>
                </a:lnTo>
                <a:lnTo>
                  <a:pt x="1552481" y="55879"/>
                </a:lnTo>
                <a:lnTo>
                  <a:pt x="1563276" y="50800"/>
                </a:lnTo>
                <a:lnTo>
                  <a:pt x="1549941" y="50800"/>
                </a:lnTo>
                <a:lnTo>
                  <a:pt x="1544861" y="41909"/>
                </a:lnTo>
                <a:close/>
                <a:moveTo>
                  <a:pt x="1591216" y="41909"/>
                </a:moveTo>
                <a:lnTo>
                  <a:pt x="1591216" y="52069"/>
                </a:lnTo>
                <a:lnTo>
                  <a:pt x="1577881" y="60959"/>
                </a:lnTo>
                <a:lnTo>
                  <a:pt x="1587089" y="60959"/>
                </a:lnTo>
                <a:lnTo>
                  <a:pt x="1593756" y="57150"/>
                </a:lnTo>
                <a:lnTo>
                  <a:pt x="1600106" y="57150"/>
                </a:lnTo>
                <a:lnTo>
                  <a:pt x="1598836" y="54609"/>
                </a:lnTo>
                <a:lnTo>
                  <a:pt x="1609504" y="49529"/>
                </a:lnTo>
                <a:lnTo>
                  <a:pt x="1596296" y="49529"/>
                </a:lnTo>
                <a:lnTo>
                  <a:pt x="1591216" y="41909"/>
                </a:lnTo>
                <a:close/>
                <a:moveTo>
                  <a:pt x="1618521" y="48259"/>
                </a:moveTo>
                <a:lnTo>
                  <a:pt x="1612171" y="48259"/>
                </a:lnTo>
                <a:lnTo>
                  <a:pt x="1619156" y="60959"/>
                </a:lnTo>
                <a:lnTo>
                  <a:pt x="1619156" y="49529"/>
                </a:lnTo>
                <a:lnTo>
                  <a:pt x="1618521" y="48259"/>
                </a:lnTo>
                <a:close/>
                <a:moveTo>
                  <a:pt x="1664876" y="45719"/>
                </a:moveTo>
                <a:lnTo>
                  <a:pt x="1658526" y="45719"/>
                </a:lnTo>
                <a:lnTo>
                  <a:pt x="1665511" y="60959"/>
                </a:lnTo>
                <a:lnTo>
                  <a:pt x="1665511" y="48259"/>
                </a:lnTo>
                <a:lnTo>
                  <a:pt x="1664876" y="45719"/>
                </a:lnTo>
                <a:close/>
                <a:moveTo>
                  <a:pt x="1637571" y="39369"/>
                </a:moveTo>
                <a:lnTo>
                  <a:pt x="1637571" y="50800"/>
                </a:lnTo>
                <a:lnTo>
                  <a:pt x="1624236" y="58419"/>
                </a:lnTo>
                <a:lnTo>
                  <a:pt x="1635666" y="58419"/>
                </a:lnTo>
                <a:lnTo>
                  <a:pt x="1640111" y="55879"/>
                </a:lnTo>
                <a:lnTo>
                  <a:pt x="1646461" y="55879"/>
                </a:lnTo>
                <a:lnTo>
                  <a:pt x="1645191" y="54609"/>
                </a:lnTo>
                <a:lnTo>
                  <a:pt x="1654716" y="48259"/>
                </a:lnTo>
                <a:lnTo>
                  <a:pt x="1642651" y="48259"/>
                </a:lnTo>
                <a:lnTo>
                  <a:pt x="1637571" y="39369"/>
                </a:lnTo>
                <a:close/>
                <a:moveTo>
                  <a:pt x="1695356" y="20319"/>
                </a:moveTo>
                <a:lnTo>
                  <a:pt x="1695356" y="43179"/>
                </a:lnTo>
                <a:lnTo>
                  <a:pt x="1689006" y="48259"/>
                </a:lnTo>
                <a:lnTo>
                  <a:pt x="1703611" y="48259"/>
                </a:lnTo>
                <a:lnTo>
                  <a:pt x="1707421" y="49529"/>
                </a:lnTo>
                <a:lnTo>
                  <a:pt x="1711866" y="58419"/>
                </a:lnTo>
                <a:lnTo>
                  <a:pt x="1711866" y="26669"/>
                </a:lnTo>
                <a:lnTo>
                  <a:pt x="1709961" y="25400"/>
                </a:lnTo>
                <a:lnTo>
                  <a:pt x="1703611" y="22859"/>
                </a:lnTo>
                <a:lnTo>
                  <a:pt x="1695356" y="20319"/>
                </a:lnTo>
                <a:close/>
                <a:moveTo>
                  <a:pt x="1683926" y="15239"/>
                </a:moveTo>
                <a:lnTo>
                  <a:pt x="1683926" y="49529"/>
                </a:lnTo>
                <a:lnTo>
                  <a:pt x="1670591" y="57150"/>
                </a:lnTo>
                <a:lnTo>
                  <a:pt x="1682021" y="57150"/>
                </a:lnTo>
                <a:lnTo>
                  <a:pt x="1686466" y="54609"/>
                </a:lnTo>
                <a:lnTo>
                  <a:pt x="1692816" y="54609"/>
                </a:lnTo>
                <a:lnTo>
                  <a:pt x="1691546" y="52069"/>
                </a:lnTo>
                <a:lnTo>
                  <a:pt x="1701706" y="48259"/>
                </a:lnTo>
                <a:lnTo>
                  <a:pt x="1689006" y="48259"/>
                </a:lnTo>
                <a:lnTo>
                  <a:pt x="1684561" y="39369"/>
                </a:lnTo>
                <a:lnTo>
                  <a:pt x="1695356" y="39369"/>
                </a:lnTo>
                <a:lnTo>
                  <a:pt x="1695356" y="20319"/>
                </a:lnTo>
                <a:lnTo>
                  <a:pt x="1683926" y="15239"/>
                </a:lnTo>
                <a:close/>
                <a:moveTo>
                  <a:pt x="1718216" y="29209"/>
                </a:moveTo>
                <a:lnTo>
                  <a:pt x="1718216" y="54609"/>
                </a:lnTo>
                <a:lnTo>
                  <a:pt x="1716946" y="55879"/>
                </a:lnTo>
                <a:lnTo>
                  <a:pt x="1738536" y="55879"/>
                </a:lnTo>
                <a:lnTo>
                  <a:pt x="1738536" y="41909"/>
                </a:lnTo>
                <a:lnTo>
                  <a:pt x="1735996" y="39369"/>
                </a:lnTo>
                <a:lnTo>
                  <a:pt x="1732186" y="36829"/>
                </a:lnTo>
                <a:lnTo>
                  <a:pt x="1722026" y="30479"/>
                </a:lnTo>
                <a:lnTo>
                  <a:pt x="1718216" y="29209"/>
                </a:lnTo>
                <a:close/>
                <a:moveTo>
                  <a:pt x="1498506" y="44450"/>
                </a:moveTo>
                <a:lnTo>
                  <a:pt x="1492156" y="44450"/>
                </a:lnTo>
                <a:lnTo>
                  <a:pt x="1498506" y="54609"/>
                </a:lnTo>
                <a:lnTo>
                  <a:pt x="1498506" y="44450"/>
                </a:lnTo>
                <a:close/>
                <a:moveTo>
                  <a:pt x="1544861" y="41909"/>
                </a:moveTo>
                <a:lnTo>
                  <a:pt x="1537876" y="41909"/>
                </a:lnTo>
                <a:lnTo>
                  <a:pt x="1544861" y="54609"/>
                </a:lnTo>
                <a:lnTo>
                  <a:pt x="1544861" y="41909"/>
                </a:lnTo>
                <a:close/>
                <a:moveTo>
                  <a:pt x="1534701" y="6350"/>
                </a:moveTo>
                <a:lnTo>
                  <a:pt x="1516921" y="11429"/>
                </a:lnTo>
                <a:lnTo>
                  <a:pt x="1516921" y="45719"/>
                </a:lnTo>
                <a:lnTo>
                  <a:pt x="1503586" y="52069"/>
                </a:lnTo>
                <a:lnTo>
                  <a:pt x="1516921" y="52069"/>
                </a:lnTo>
                <a:lnTo>
                  <a:pt x="1519461" y="50800"/>
                </a:lnTo>
                <a:lnTo>
                  <a:pt x="1526446" y="50800"/>
                </a:lnTo>
                <a:lnTo>
                  <a:pt x="1524541" y="48259"/>
                </a:lnTo>
                <a:lnTo>
                  <a:pt x="1532161" y="43179"/>
                </a:lnTo>
                <a:lnTo>
                  <a:pt x="1521366" y="43179"/>
                </a:lnTo>
                <a:lnTo>
                  <a:pt x="1518826" y="36829"/>
                </a:lnTo>
                <a:lnTo>
                  <a:pt x="1517556" y="35559"/>
                </a:lnTo>
                <a:lnTo>
                  <a:pt x="1532161" y="30479"/>
                </a:lnTo>
                <a:lnTo>
                  <a:pt x="1534701" y="30479"/>
                </a:lnTo>
                <a:lnTo>
                  <a:pt x="1534701" y="6350"/>
                </a:lnTo>
                <a:close/>
                <a:moveTo>
                  <a:pt x="1590264" y="39369"/>
                </a:moveTo>
                <a:lnTo>
                  <a:pt x="1584231" y="39369"/>
                </a:lnTo>
                <a:lnTo>
                  <a:pt x="1591216" y="52069"/>
                </a:lnTo>
                <a:lnTo>
                  <a:pt x="1591216" y="41909"/>
                </a:lnTo>
                <a:lnTo>
                  <a:pt x="1590264" y="39369"/>
                </a:lnTo>
                <a:close/>
                <a:moveTo>
                  <a:pt x="1563276" y="33019"/>
                </a:moveTo>
                <a:lnTo>
                  <a:pt x="1563276" y="44450"/>
                </a:lnTo>
                <a:lnTo>
                  <a:pt x="1549941" y="50800"/>
                </a:lnTo>
                <a:lnTo>
                  <a:pt x="1563276" y="50800"/>
                </a:lnTo>
                <a:lnTo>
                  <a:pt x="1565816" y="49529"/>
                </a:lnTo>
                <a:lnTo>
                  <a:pt x="1572801" y="49529"/>
                </a:lnTo>
                <a:lnTo>
                  <a:pt x="1570896" y="45719"/>
                </a:lnTo>
                <a:lnTo>
                  <a:pt x="1578516" y="41909"/>
                </a:lnTo>
                <a:lnTo>
                  <a:pt x="1568356" y="41909"/>
                </a:lnTo>
                <a:lnTo>
                  <a:pt x="1563276" y="33019"/>
                </a:lnTo>
                <a:close/>
                <a:moveTo>
                  <a:pt x="1636936" y="38100"/>
                </a:moveTo>
                <a:lnTo>
                  <a:pt x="1630586" y="38100"/>
                </a:lnTo>
                <a:lnTo>
                  <a:pt x="1637571" y="50800"/>
                </a:lnTo>
                <a:lnTo>
                  <a:pt x="1637571" y="39369"/>
                </a:lnTo>
                <a:lnTo>
                  <a:pt x="1636936" y="38100"/>
                </a:lnTo>
                <a:close/>
                <a:moveTo>
                  <a:pt x="1609631" y="30479"/>
                </a:moveTo>
                <a:lnTo>
                  <a:pt x="1609631" y="43179"/>
                </a:lnTo>
                <a:lnTo>
                  <a:pt x="1596296" y="49529"/>
                </a:lnTo>
                <a:lnTo>
                  <a:pt x="1609504" y="49529"/>
                </a:lnTo>
                <a:lnTo>
                  <a:pt x="1612171" y="48259"/>
                </a:lnTo>
                <a:lnTo>
                  <a:pt x="1618521" y="48259"/>
                </a:lnTo>
                <a:lnTo>
                  <a:pt x="1617251" y="44450"/>
                </a:lnTo>
                <a:lnTo>
                  <a:pt x="1628046" y="39369"/>
                </a:lnTo>
                <a:lnTo>
                  <a:pt x="1614711" y="39369"/>
                </a:lnTo>
                <a:lnTo>
                  <a:pt x="1609631" y="30479"/>
                </a:lnTo>
                <a:close/>
                <a:moveTo>
                  <a:pt x="1683926" y="36829"/>
                </a:moveTo>
                <a:lnTo>
                  <a:pt x="1676941" y="36829"/>
                </a:lnTo>
                <a:lnTo>
                  <a:pt x="1683926" y="49529"/>
                </a:lnTo>
                <a:lnTo>
                  <a:pt x="1683926" y="36829"/>
                </a:lnTo>
                <a:close/>
                <a:moveTo>
                  <a:pt x="1655986" y="7619"/>
                </a:moveTo>
                <a:lnTo>
                  <a:pt x="1655986" y="41909"/>
                </a:lnTo>
                <a:lnTo>
                  <a:pt x="1642651" y="48259"/>
                </a:lnTo>
                <a:lnTo>
                  <a:pt x="1654716" y="48259"/>
                </a:lnTo>
                <a:lnTo>
                  <a:pt x="1658526" y="45719"/>
                </a:lnTo>
                <a:lnTo>
                  <a:pt x="1664876" y="45719"/>
                </a:lnTo>
                <a:lnTo>
                  <a:pt x="1663606" y="43179"/>
                </a:lnTo>
                <a:lnTo>
                  <a:pt x="1674401" y="38100"/>
                </a:lnTo>
                <a:lnTo>
                  <a:pt x="1661066" y="38100"/>
                </a:lnTo>
                <a:lnTo>
                  <a:pt x="1656621" y="30479"/>
                </a:lnTo>
                <a:lnTo>
                  <a:pt x="1669321" y="30479"/>
                </a:lnTo>
                <a:lnTo>
                  <a:pt x="1669321" y="11429"/>
                </a:lnTo>
                <a:lnTo>
                  <a:pt x="1655986" y="7619"/>
                </a:lnTo>
                <a:close/>
                <a:moveTo>
                  <a:pt x="1516921" y="36829"/>
                </a:moveTo>
                <a:lnTo>
                  <a:pt x="1511841" y="36829"/>
                </a:lnTo>
                <a:lnTo>
                  <a:pt x="1516921" y="45719"/>
                </a:lnTo>
                <a:lnTo>
                  <a:pt x="1516921" y="36829"/>
                </a:lnTo>
                <a:close/>
                <a:moveTo>
                  <a:pt x="1562006" y="30479"/>
                </a:moveTo>
                <a:lnTo>
                  <a:pt x="1555656" y="30479"/>
                </a:lnTo>
                <a:lnTo>
                  <a:pt x="1563276" y="44450"/>
                </a:lnTo>
                <a:lnTo>
                  <a:pt x="1563276" y="33019"/>
                </a:lnTo>
                <a:lnTo>
                  <a:pt x="1562006" y="30479"/>
                </a:lnTo>
                <a:close/>
                <a:moveTo>
                  <a:pt x="1552481" y="3809"/>
                </a:moveTo>
                <a:lnTo>
                  <a:pt x="1549306" y="3809"/>
                </a:lnTo>
                <a:lnTo>
                  <a:pt x="1534701" y="6350"/>
                </a:lnTo>
                <a:lnTo>
                  <a:pt x="1534701" y="35559"/>
                </a:lnTo>
                <a:lnTo>
                  <a:pt x="1521366" y="43179"/>
                </a:lnTo>
                <a:lnTo>
                  <a:pt x="1532161" y="43179"/>
                </a:lnTo>
                <a:lnTo>
                  <a:pt x="1537876" y="41909"/>
                </a:lnTo>
                <a:lnTo>
                  <a:pt x="1544861" y="41909"/>
                </a:lnTo>
                <a:lnTo>
                  <a:pt x="1542956" y="38100"/>
                </a:lnTo>
                <a:lnTo>
                  <a:pt x="1551211" y="33019"/>
                </a:lnTo>
                <a:lnTo>
                  <a:pt x="1539781" y="33019"/>
                </a:lnTo>
                <a:lnTo>
                  <a:pt x="1537876" y="29209"/>
                </a:lnTo>
                <a:lnTo>
                  <a:pt x="1547401" y="26669"/>
                </a:lnTo>
                <a:lnTo>
                  <a:pt x="1552481" y="26669"/>
                </a:lnTo>
                <a:lnTo>
                  <a:pt x="1552481" y="3809"/>
                </a:lnTo>
                <a:close/>
                <a:moveTo>
                  <a:pt x="1608996" y="29209"/>
                </a:moveTo>
                <a:lnTo>
                  <a:pt x="1602646" y="29209"/>
                </a:lnTo>
                <a:lnTo>
                  <a:pt x="1609631" y="43179"/>
                </a:lnTo>
                <a:lnTo>
                  <a:pt x="1609631" y="30479"/>
                </a:lnTo>
                <a:lnTo>
                  <a:pt x="1608996" y="29209"/>
                </a:lnTo>
                <a:close/>
                <a:moveTo>
                  <a:pt x="1695356" y="39369"/>
                </a:moveTo>
                <a:lnTo>
                  <a:pt x="1684561" y="39369"/>
                </a:lnTo>
                <a:lnTo>
                  <a:pt x="1688371" y="41909"/>
                </a:lnTo>
                <a:lnTo>
                  <a:pt x="1695356" y="43179"/>
                </a:lnTo>
                <a:lnTo>
                  <a:pt x="1695356" y="39369"/>
                </a:lnTo>
                <a:close/>
                <a:moveTo>
                  <a:pt x="1581691" y="22859"/>
                </a:moveTo>
                <a:lnTo>
                  <a:pt x="1581691" y="35559"/>
                </a:lnTo>
                <a:lnTo>
                  <a:pt x="1568356" y="41909"/>
                </a:lnTo>
                <a:lnTo>
                  <a:pt x="1578516" y="41909"/>
                </a:lnTo>
                <a:lnTo>
                  <a:pt x="1584231" y="39369"/>
                </a:lnTo>
                <a:lnTo>
                  <a:pt x="1590264" y="39369"/>
                </a:lnTo>
                <a:lnTo>
                  <a:pt x="1589311" y="36829"/>
                </a:lnTo>
                <a:lnTo>
                  <a:pt x="1598201" y="31750"/>
                </a:lnTo>
                <a:lnTo>
                  <a:pt x="1586136" y="31750"/>
                </a:lnTo>
                <a:lnTo>
                  <a:pt x="1581691" y="22859"/>
                </a:lnTo>
                <a:close/>
                <a:moveTo>
                  <a:pt x="1655986" y="29209"/>
                </a:moveTo>
                <a:lnTo>
                  <a:pt x="1649001" y="29209"/>
                </a:lnTo>
                <a:lnTo>
                  <a:pt x="1655986" y="41909"/>
                </a:lnTo>
                <a:lnTo>
                  <a:pt x="1655986" y="29209"/>
                </a:lnTo>
                <a:close/>
                <a:moveTo>
                  <a:pt x="1628046" y="2539"/>
                </a:moveTo>
                <a:lnTo>
                  <a:pt x="1628046" y="33019"/>
                </a:lnTo>
                <a:lnTo>
                  <a:pt x="1614711" y="39369"/>
                </a:lnTo>
                <a:lnTo>
                  <a:pt x="1628046" y="39369"/>
                </a:lnTo>
                <a:lnTo>
                  <a:pt x="1630586" y="38100"/>
                </a:lnTo>
                <a:lnTo>
                  <a:pt x="1636936" y="38100"/>
                </a:lnTo>
                <a:lnTo>
                  <a:pt x="1635666" y="35559"/>
                </a:lnTo>
                <a:lnTo>
                  <a:pt x="1643921" y="30479"/>
                </a:lnTo>
                <a:lnTo>
                  <a:pt x="1632491" y="30479"/>
                </a:lnTo>
                <a:lnTo>
                  <a:pt x="1629951" y="25400"/>
                </a:lnTo>
                <a:lnTo>
                  <a:pt x="1638841" y="25400"/>
                </a:lnTo>
                <a:lnTo>
                  <a:pt x="1638841" y="3809"/>
                </a:lnTo>
                <a:lnTo>
                  <a:pt x="1628046" y="2539"/>
                </a:lnTo>
                <a:close/>
                <a:moveTo>
                  <a:pt x="1669321" y="11429"/>
                </a:moveTo>
                <a:lnTo>
                  <a:pt x="1669321" y="35559"/>
                </a:lnTo>
                <a:lnTo>
                  <a:pt x="1661066" y="38100"/>
                </a:lnTo>
                <a:lnTo>
                  <a:pt x="1674401" y="38100"/>
                </a:lnTo>
                <a:lnTo>
                  <a:pt x="1676941" y="36829"/>
                </a:lnTo>
                <a:lnTo>
                  <a:pt x="1683926" y="36829"/>
                </a:lnTo>
                <a:lnTo>
                  <a:pt x="1683926" y="15239"/>
                </a:lnTo>
                <a:lnTo>
                  <a:pt x="1682021" y="13969"/>
                </a:lnTo>
                <a:lnTo>
                  <a:pt x="1669321" y="11429"/>
                </a:lnTo>
                <a:close/>
                <a:moveTo>
                  <a:pt x="1534701" y="30479"/>
                </a:moveTo>
                <a:lnTo>
                  <a:pt x="1532161" y="30479"/>
                </a:lnTo>
                <a:lnTo>
                  <a:pt x="1534701" y="35559"/>
                </a:lnTo>
                <a:lnTo>
                  <a:pt x="1534701" y="30479"/>
                </a:lnTo>
                <a:close/>
                <a:moveTo>
                  <a:pt x="1581691" y="22859"/>
                </a:moveTo>
                <a:lnTo>
                  <a:pt x="1575976" y="22859"/>
                </a:lnTo>
                <a:lnTo>
                  <a:pt x="1581691" y="35559"/>
                </a:lnTo>
                <a:lnTo>
                  <a:pt x="1581691" y="22859"/>
                </a:lnTo>
                <a:close/>
                <a:moveTo>
                  <a:pt x="1669321" y="30479"/>
                </a:moveTo>
                <a:lnTo>
                  <a:pt x="1656621" y="30479"/>
                </a:lnTo>
                <a:lnTo>
                  <a:pt x="1669321" y="35559"/>
                </a:lnTo>
                <a:lnTo>
                  <a:pt x="1669321" y="30479"/>
                </a:lnTo>
                <a:close/>
                <a:moveTo>
                  <a:pt x="1581691" y="1269"/>
                </a:moveTo>
                <a:lnTo>
                  <a:pt x="1552481" y="3809"/>
                </a:lnTo>
                <a:lnTo>
                  <a:pt x="1552481" y="26669"/>
                </a:lnTo>
                <a:lnTo>
                  <a:pt x="1539781" y="33019"/>
                </a:lnTo>
                <a:lnTo>
                  <a:pt x="1551211" y="33019"/>
                </a:lnTo>
                <a:lnTo>
                  <a:pt x="1555656" y="30479"/>
                </a:lnTo>
                <a:lnTo>
                  <a:pt x="1562006" y="30479"/>
                </a:lnTo>
                <a:lnTo>
                  <a:pt x="1560736" y="29209"/>
                </a:lnTo>
                <a:lnTo>
                  <a:pt x="1568356" y="24129"/>
                </a:lnTo>
                <a:lnTo>
                  <a:pt x="1573436" y="24129"/>
                </a:lnTo>
                <a:lnTo>
                  <a:pt x="1575976" y="22859"/>
                </a:lnTo>
                <a:lnTo>
                  <a:pt x="1581691" y="22859"/>
                </a:lnTo>
                <a:lnTo>
                  <a:pt x="1581691" y="1269"/>
                </a:lnTo>
                <a:close/>
                <a:moveTo>
                  <a:pt x="1628046" y="22859"/>
                </a:moveTo>
                <a:lnTo>
                  <a:pt x="1613441" y="22859"/>
                </a:lnTo>
                <a:lnTo>
                  <a:pt x="1616616" y="24129"/>
                </a:lnTo>
                <a:lnTo>
                  <a:pt x="1623601" y="24129"/>
                </a:lnTo>
                <a:lnTo>
                  <a:pt x="1628046" y="33019"/>
                </a:lnTo>
                <a:lnTo>
                  <a:pt x="1628046" y="22859"/>
                </a:lnTo>
                <a:close/>
                <a:moveTo>
                  <a:pt x="1599471" y="1269"/>
                </a:moveTo>
                <a:lnTo>
                  <a:pt x="1599471" y="24129"/>
                </a:lnTo>
                <a:lnTo>
                  <a:pt x="1586136" y="31750"/>
                </a:lnTo>
                <a:lnTo>
                  <a:pt x="1598201" y="31750"/>
                </a:lnTo>
                <a:lnTo>
                  <a:pt x="1602646" y="29209"/>
                </a:lnTo>
                <a:lnTo>
                  <a:pt x="1608996" y="29209"/>
                </a:lnTo>
                <a:lnTo>
                  <a:pt x="1607091" y="26669"/>
                </a:lnTo>
                <a:lnTo>
                  <a:pt x="1613441" y="22859"/>
                </a:lnTo>
                <a:lnTo>
                  <a:pt x="1628046" y="22859"/>
                </a:lnTo>
                <a:lnTo>
                  <a:pt x="1628046" y="2539"/>
                </a:lnTo>
                <a:lnTo>
                  <a:pt x="1599471" y="1269"/>
                </a:lnTo>
                <a:close/>
                <a:moveTo>
                  <a:pt x="1639476" y="3809"/>
                </a:moveTo>
                <a:lnTo>
                  <a:pt x="1638841" y="3809"/>
                </a:lnTo>
                <a:lnTo>
                  <a:pt x="1638841" y="26669"/>
                </a:lnTo>
                <a:lnTo>
                  <a:pt x="1632491" y="30479"/>
                </a:lnTo>
                <a:lnTo>
                  <a:pt x="1643921" y="30479"/>
                </a:lnTo>
                <a:lnTo>
                  <a:pt x="1647731" y="29209"/>
                </a:lnTo>
                <a:lnTo>
                  <a:pt x="1655986" y="29209"/>
                </a:lnTo>
                <a:lnTo>
                  <a:pt x="1655986" y="7619"/>
                </a:lnTo>
                <a:lnTo>
                  <a:pt x="1639476" y="3809"/>
                </a:lnTo>
                <a:close/>
                <a:moveTo>
                  <a:pt x="1638841" y="25400"/>
                </a:moveTo>
                <a:lnTo>
                  <a:pt x="1633126" y="25400"/>
                </a:lnTo>
                <a:lnTo>
                  <a:pt x="1636301" y="26669"/>
                </a:lnTo>
                <a:lnTo>
                  <a:pt x="1638841" y="26669"/>
                </a:lnTo>
                <a:lnTo>
                  <a:pt x="1638841" y="25400"/>
                </a:lnTo>
                <a:close/>
                <a:moveTo>
                  <a:pt x="1594391" y="0"/>
                </a:moveTo>
                <a:lnTo>
                  <a:pt x="1581691" y="1269"/>
                </a:lnTo>
                <a:lnTo>
                  <a:pt x="1581691" y="22859"/>
                </a:lnTo>
                <a:lnTo>
                  <a:pt x="1598836" y="22859"/>
                </a:lnTo>
                <a:lnTo>
                  <a:pt x="1599471" y="24129"/>
                </a:lnTo>
                <a:lnTo>
                  <a:pt x="1599471" y="1269"/>
                </a:lnTo>
                <a:lnTo>
                  <a:pt x="1594391" y="0"/>
                </a:lnTo>
                <a:close/>
              </a:path>
            </a:pathLst>
          </a:custGeom>
          <a:solidFill>
            <a:srgbClr val="2b4d4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" name="bg object 35"/>
          <p:cNvSpPr/>
          <p:nvPr/>
        </p:nvSpPr>
        <p:spPr>
          <a:xfrm>
            <a:off x="948600" y="5280840"/>
            <a:ext cx="626400" cy="124560"/>
          </a:xfrm>
          <a:custGeom>
            <a:avLst/>
            <a:gdLst/>
            <a:ahLst/>
            <a:rect l="l" t="t" r="r" b="b"/>
            <a:pathLst>
              <a:path w="626744" h="125095">
                <a:moveTo>
                  <a:pt x="626745" y="0"/>
                </a:moveTo>
                <a:lnTo>
                  <a:pt x="0" y="0"/>
                </a:lnTo>
                <a:lnTo>
                  <a:pt x="0" y="125094"/>
                </a:lnTo>
                <a:lnTo>
                  <a:pt x="626745" y="125094"/>
                </a:lnTo>
                <a:lnTo>
                  <a:pt x="626745" y="0"/>
                </a:lnTo>
                <a:close/>
              </a:path>
            </a:pathLst>
          </a:custGeom>
          <a:solidFill>
            <a:srgbClr val="4e8a73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0" name="bg object 36"/>
          <p:cNvSpPr/>
          <p:nvPr/>
        </p:nvSpPr>
        <p:spPr>
          <a:xfrm>
            <a:off x="1072440" y="5280840"/>
            <a:ext cx="378000" cy="124200"/>
          </a:xfrm>
          <a:custGeom>
            <a:avLst/>
            <a:gdLst/>
            <a:ahLst/>
            <a:rect l="l" t="t" r="r" b="b"/>
            <a:pathLst>
              <a:path w="378459" h="124460">
                <a:moveTo>
                  <a:pt x="6985" y="0"/>
                </a:moveTo>
                <a:lnTo>
                  <a:pt x="0" y="0"/>
                </a:lnTo>
                <a:lnTo>
                  <a:pt x="0" y="124460"/>
                </a:lnTo>
                <a:lnTo>
                  <a:pt x="6985" y="124460"/>
                </a:lnTo>
                <a:lnTo>
                  <a:pt x="6985" y="0"/>
                </a:lnTo>
                <a:close/>
                <a:moveTo>
                  <a:pt x="130810" y="0"/>
                </a:moveTo>
                <a:lnTo>
                  <a:pt x="124460" y="0"/>
                </a:lnTo>
                <a:lnTo>
                  <a:pt x="124460" y="124460"/>
                </a:lnTo>
                <a:lnTo>
                  <a:pt x="130810" y="124460"/>
                </a:lnTo>
                <a:lnTo>
                  <a:pt x="130810" y="0"/>
                </a:lnTo>
                <a:close/>
                <a:moveTo>
                  <a:pt x="254635" y="0"/>
                </a:moveTo>
                <a:lnTo>
                  <a:pt x="248285" y="0"/>
                </a:lnTo>
                <a:lnTo>
                  <a:pt x="248285" y="124460"/>
                </a:lnTo>
                <a:lnTo>
                  <a:pt x="254635" y="124460"/>
                </a:lnTo>
                <a:lnTo>
                  <a:pt x="254635" y="0"/>
                </a:lnTo>
                <a:close/>
                <a:moveTo>
                  <a:pt x="378460" y="0"/>
                </a:moveTo>
                <a:lnTo>
                  <a:pt x="372110" y="0"/>
                </a:lnTo>
                <a:lnTo>
                  <a:pt x="372110" y="124460"/>
                </a:lnTo>
                <a:lnTo>
                  <a:pt x="378460" y="124460"/>
                </a:lnTo>
                <a:lnTo>
                  <a:pt x="378460" y="0"/>
                </a:lnTo>
                <a:close/>
              </a:path>
            </a:pathLst>
          </a:custGeom>
          <a:solidFill>
            <a:srgbClr val="2b4d4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21" name="bg object 37" descr=""/>
          <p:cNvPicPr/>
          <p:nvPr/>
        </p:nvPicPr>
        <p:blipFill>
          <a:blip r:embed="rId9"/>
          <a:stretch/>
        </p:blipFill>
        <p:spPr>
          <a:xfrm>
            <a:off x="337680" y="4491360"/>
            <a:ext cx="151560" cy="151920"/>
          </a:xfrm>
          <a:prstGeom prst="rect">
            <a:avLst/>
          </a:prstGeom>
          <a:ln w="0">
            <a:noFill/>
          </a:ln>
        </p:spPr>
      </p:pic>
      <p:pic>
        <p:nvPicPr>
          <p:cNvPr id="22" name="bg object 38" descr=""/>
          <p:cNvPicPr/>
          <p:nvPr/>
        </p:nvPicPr>
        <p:blipFill>
          <a:blip r:embed="rId10"/>
          <a:stretch/>
        </p:blipFill>
        <p:spPr>
          <a:xfrm>
            <a:off x="2075760" y="4491360"/>
            <a:ext cx="151560" cy="151920"/>
          </a:xfrm>
          <a:prstGeom prst="rect">
            <a:avLst/>
          </a:prstGeom>
          <a:ln w="0">
            <a:noFill/>
          </a:ln>
        </p:spPr>
      </p:pic>
      <p:sp>
        <p:nvSpPr>
          <p:cNvPr id="23" name="bg object 39"/>
          <p:cNvSpPr/>
          <p:nvPr/>
        </p:nvSpPr>
        <p:spPr>
          <a:xfrm>
            <a:off x="537120" y="4461480"/>
            <a:ext cx="1491120" cy="208080"/>
          </a:xfrm>
          <a:custGeom>
            <a:avLst/>
            <a:gdLst/>
            <a:ahLst/>
            <a:rect l="l" t="t" r="r" b="b"/>
            <a:pathLst>
              <a:path w="1491614" h="208279">
                <a:moveTo>
                  <a:pt x="1442720" y="0"/>
                </a:moveTo>
                <a:lnTo>
                  <a:pt x="48895" y="0"/>
                </a:lnTo>
                <a:lnTo>
                  <a:pt x="29845" y="1269"/>
                </a:lnTo>
                <a:lnTo>
                  <a:pt x="14605" y="5714"/>
                </a:lnTo>
                <a:lnTo>
                  <a:pt x="3810" y="11429"/>
                </a:lnTo>
                <a:lnTo>
                  <a:pt x="0" y="19049"/>
                </a:lnTo>
                <a:lnTo>
                  <a:pt x="0" y="189229"/>
                </a:lnTo>
                <a:lnTo>
                  <a:pt x="3810" y="196849"/>
                </a:lnTo>
                <a:lnTo>
                  <a:pt x="14605" y="202564"/>
                </a:lnTo>
                <a:lnTo>
                  <a:pt x="29845" y="207009"/>
                </a:lnTo>
                <a:lnTo>
                  <a:pt x="48895" y="208279"/>
                </a:lnTo>
                <a:lnTo>
                  <a:pt x="1442720" y="208279"/>
                </a:lnTo>
                <a:lnTo>
                  <a:pt x="1461770" y="207009"/>
                </a:lnTo>
                <a:lnTo>
                  <a:pt x="1477645" y="202564"/>
                </a:lnTo>
                <a:lnTo>
                  <a:pt x="1487805" y="196849"/>
                </a:lnTo>
                <a:lnTo>
                  <a:pt x="1491615" y="189229"/>
                </a:lnTo>
                <a:lnTo>
                  <a:pt x="1491615" y="19049"/>
                </a:lnTo>
                <a:lnTo>
                  <a:pt x="1487805" y="11429"/>
                </a:lnTo>
                <a:lnTo>
                  <a:pt x="1477645" y="5714"/>
                </a:lnTo>
                <a:lnTo>
                  <a:pt x="1461770" y="1269"/>
                </a:lnTo>
                <a:lnTo>
                  <a:pt x="1442720" y="0"/>
                </a:lnTo>
                <a:close/>
              </a:path>
            </a:pathLst>
          </a:custGeom>
          <a:solidFill>
            <a:srgbClr val="ebe9e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4" name="bg object 40"/>
          <p:cNvSpPr/>
          <p:nvPr/>
        </p:nvSpPr>
        <p:spPr>
          <a:xfrm>
            <a:off x="530280" y="4505400"/>
            <a:ext cx="1504080" cy="120960"/>
          </a:xfrm>
          <a:custGeom>
            <a:avLst/>
            <a:gdLst/>
            <a:ahLst/>
            <a:rect l="l" t="t" r="r" b="b"/>
            <a:pathLst>
              <a:path w="1504314" h="121285">
                <a:moveTo>
                  <a:pt x="1470025" y="0"/>
                </a:moveTo>
                <a:lnTo>
                  <a:pt x="1455420" y="0"/>
                </a:lnTo>
                <a:lnTo>
                  <a:pt x="1455420" y="54610"/>
                </a:lnTo>
                <a:lnTo>
                  <a:pt x="1441450" y="54610"/>
                </a:lnTo>
                <a:lnTo>
                  <a:pt x="1441450" y="19685"/>
                </a:lnTo>
                <a:lnTo>
                  <a:pt x="1426845" y="19685"/>
                </a:lnTo>
                <a:lnTo>
                  <a:pt x="1426845" y="54610"/>
                </a:lnTo>
                <a:lnTo>
                  <a:pt x="1411605" y="54610"/>
                </a:lnTo>
                <a:lnTo>
                  <a:pt x="1411605" y="19685"/>
                </a:lnTo>
                <a:lnTo>
                  <a:pt x="1397000" y="19685"/>
                </a:lnTo>
                <a:lnTo>
                  <a:pt x="1397000" y="54610"/>
                </a:lnTo>
                <a:lnTo>
                  <a:pt x="1381760" y="54610"/>
                </a:lnTo>
                <a:lnTo>
                  <a:pt x="1381760" y="19685"/>
                </a:lnTo>
                <a:lnTo>
                  <a:pt x="1367155" y="19685"/>
                </a:lnTo>
                <a:lnTo>
                  <a:pt x="1367155" y="54610"/>
                </a:lnTo>
                <a:lnTo>
                  <a:pt x="1351914" y="54610"/>
                </a:lnTo>
                <a:lnTo>
                  <a:pt x="1351914" y="19685"/>
                </a:lnTo>
                <a:lnTo>
                  <a:pt x="1337310" y="19685"/>
                </a:lnTo>
                <a:lnTo>
                  <a:pt x="1337310" y="54610"/>
                </a:lnTo>
                <a:lnTo>
                  <a:pt x="1322070" y="54610"/>
                </a:lnTo>
                <a:lnTo>
                  <a:pt x="1322070" y="19685"/>
                </a:lnTo>
                <a:lnTo>
                  <a:pt x="1307464" y="19685"/>
                </a:lnTo>
                <a:lnTo>
                  <a:pt x="1307464" y="54610"/>
                </a:lnTo>
                <a:lnTo>
                  <a:pt x="1292225" y="54610"/>
                </a:lnTo>
                <a:lnTo>
                  <a:pt x="1292225" y="0"/>
                </a:lnTo>
                <a:lnTo>
                  <a:pt x="1277620" y="0"/>
                </a:lnTo>
                <a:lnTo>
                  <a:pt x="1277620" y="54610"/>
                </a:lnTo>
                <a:lnTo>
                  <a:pt x="1263650" y="54610"/>
                </a:lnTo>
                <a:lnTo>
                  <a:pt x="1263650" y="19685"/>
                </a:lnTo>
                <a:lnTo>
                  <a:pt x="1249045" y="19685"/>
                </a:lnTo>
                <a:lnTo>
                  <a:pt x="1249045" y="54610"/>
                </a:lnTo>
                <a:lnTo>
                  <a:pt x="1233805" y="54610"/>
                </a:lnTo>
                <a:lnTo>
                  <a:pt x="1233805" y="19685"/>
                </a:lnTo>
                <a:lnTo>
                  <a:pt x="1219200" y="19685"/>
                </a:lnTo>
                <a:lnTo>
                  <a:pt x="1219200" y="54610"/>
                </a:lnTo>
                <a:lnTo>
                  <a:pt x="1204595" y="54610"/>
                </a:lnTo>
                <a:lnTo>
                  <a:pt x="1204595" y="19685"/>
                </a:lnTo>
                <a:lnTo>
                  <a:pt x="1189355" y="19685"/>
                </a:lnTo>
                <a:lnTo>
                  <a:pt x="1189355" y="54610"/>
                </a:lnTo>
                <a:lnTo>
                  <a:pt x="1174114" y="54610"/>
                </a:lnTo>
                <a:lnTo>
                  <a:pt x="1174114" y="19685"/>
                </a:lnTo>
                <a:lnTo>
                  <a:pt x="1159510" y="19685"/>
                </a:lnTo>
                <a:lnTo>
                  <a:pt x="1159510" y="54610"/>
                </a:lnTo>
                <a:lnTo>
                  <a:pt x="1144905" y="54610"/>
                </a:lnTo>
                <a:lnTo>
                  <a:pt x="1144905" y="19685"/>
                </a:lnTo>
                <a:lnTo>
                  <a:pt x="1129664" y="19685"/>
                </a:lnTo>
                <a:lnTo>
                  <a:pt x="1129664" y="54610"/>
                </a:lnTo>
                <a:lnTo>
                  <a:pt x="1115060" y="54610"/>
                </a:lnTo>
                <a:lnTo>
                  <a:pt x="1115060" y="0"/>
                </a:lnTo>
                <a:lnTo>
                  <a:pt x="1099820" y="0"/>
                </a:lnTo>
                <a:lnTo>
                  <a:pt x="1099820" y="54610"/>
                </a:lnTo>
                <a:lnTo>
                  <a:pt x="1086485" y="54610"/>
                </a:lnTo>
                <a:lnTo>
                  <a:pt x="1086485" y="19685"/>
                </a:lnTo>
                <a:lnTo>
                  <a:pt x="1071245" y="19685"/>
                </a:lnTo>
                <a:lnTo>
                  <a:pt x="1071245" y="54610"/>
                </a:lnTo>
                <a:lnTo>
                  <a:pt x="1056640" y="54610"/>
                </a:lnTo>
                <a:lnTo>
                  <a:pt x="1056640" y="19685"/>
                </a:lnTo>
                <a:lnTo>
                  <a:pt x="1041400" y="19685"/>
                </a:lnTo>
                <a:lnTo>
                  <a:pt x="1041400" y="54610"/>
                </a:lnTo>
                <a:lnTo>
                  <a:pt x="1026794" y="54610"/>
                </a:lnTo>
                <a:lnTo>
                  <a:pt x="1026794" y="19685"/>
                </a:lnTo>
                <a:lnTo>
                  <a:pt x="1011555" y="19685"/>
                </a:lnTo>
                <a:lnTo>
                  <a:pt x="1011555" y="54610"/>
                </a:lnTo>
                <a:lnTo>
                  <a:pt x="996950" y="54610"/>
                </a:lnTo>
                <a:lnTo>
                  <a:pt x="996950" y="19685"/>
                </a:lnTo>
                <a:lnTo>
                  <a:pt x="982344" y="19685"/>
                </a:lnTo>
                <a:lnTo>
                  <a:pt x="982344" y="54610"/>
                </a:lnTo>
                <a:lnTo>
                  <a:pt x="967105" y="54610"/>
                </a:lnTo>
                <a:lnTo>
                  <a:pt x="967105" y="19685"/>
                </a:lnTo>
                <a:lnTo>
                  <a:pt x="952500" y="19685"/>
                </a:lnTo>
                <a:lnTo>
                  <a:pt x="952500" y="54610"/>
                </a:lnTo>
                <a:lnTo>
                  <a:pt x="937260" y="54610"/>
                </a:lnTo>
                <a:lnTo>
                  <a:pt x="937260" y="0"/>
                </a:lnTo>
                <a:lnTo>
                  <a:pt x="922655" y="0"/>
                </a:lnTo>
                <a:lnTo>
                  <a:pt x="922655" y="54610"/>
                </a:lnTo>
                <a:lnTo>
                  <a:pt x="908685" y="54610"/>
                </a:lnTo>
                <a:lnTo>
                  <a:pt x="908685" y="19685"/>
                </a:lnTo>
                <a:lnTo>
                  <a:pt x="894080" y="19685"/>
                </a:lnTo>
                <a:lnTo>
                  <a:pt x="894080" y="54610"/>
                </a:lnTo>
                <a:lnTo>
                  <a:pt x="878840" y="54610"/>
                </a:lnTo>
                <a:lnTo>
                  <a:pt x="878840" y="19685"/>
                </a:lnTo>
                <a:lnTo>
                  <a:pt x="864235" y="19685"/>
                </a:lnTo>
                <a:lnTo>
                  <a:pt x="864235" y="54610"/>
                </a:lnTo>
                <a:lnTo>
                  <a:pt x="848994" y="54610"/>
                </a:lnTo>
                <a:lnTo>
                  <a:pt x="848994" y="19685"/>
                </a:lnTo>
                <a:lnTo>
                  <a:pt x="834390" y="19685"/>
                </a:lnTo>
                <a:lnTo>
                  <a:pt x="834390" y="54610"/>
                </a:lnTo>
                <a:lnTo>
                  <a:pt x="819150" y="54610"/>
                </a:lnTo>
                <a:lnTo>
                  <a:pt x="819150" y="19685"/>
                </a:lnTo>
                <a:lnTo>
                  <a:pt x="804544" y="19685"/>
                </a:lnTo>
                <a:lnTo>
                  <a:pt x="804544" y="54610"/>
                </a:lnTo>
                <a:lnTo>
                  <a:pt x="789305" y="54610"/>
                </a:lnTo>
                <a:lnTo>
                  <a:pt x="789305" y="19685"/>
                </a:lnTo>
                <a:lnTo>
                  <a:pt x="774700" y="19685"/>
                </a:lnTo>
                <a:lnTo>
                  <a:pt x="774700" y="54610"/>
                </a:lnTo>
                <a:lnTo>
                  <a:pt x="759460" y="54610"/>
                </a:lnTo>
                <a:lnTo>
                  <a:pt x="759460" y="0"/>
                </a:lnTo>
                <a:lnTo>
                  <a:pt x="744855" y="0"/>
                </a:lnTo>
                <a:lnTo>
                  <a:pt x="744855" y="54610"/>
                </a:lnTo>
                <a:lnTo>
                  <a:pt x="730885" y="54610"/>
                </a:lnTo>
                <a:lnTo>
                  <a:pt x="730885" y="19685"/>
                </a:lnTo>
                <a:lnTo>
                  <a:pt x="716280" y="19685"/>
                </a:lnTo>
                <a:lnTo>
                  <a:pt x="716280" y="54610"/>
                </a:lnTo>
                <a:lnTo>
                  <a:pt x="701040" y="54610"/>
                </a:lnTo>
                <a:lnTo>
                  <a:pt x="701040" y="19685"/>
                </a:lnTo>
                <a:lnTo>
                  <a:pt x="686435" y="19685"/>
                </a:lnTo>
                <a:lnTo>
                  <a:pt x="686435" y="54610"/>
                </a:lnTo>
                <a:lnTo>
                  <a:pt x="671194" y="54610"/>
                </a:lnTo>
                <a:lnTo>
                  <a:pt x="671194" y="19685"/>
                </a:lnTo>
                <a:lnTo>
                  <a:pt x="656590" y="19685"/>
                </a:lnTo>
                <a:lnTo>
                  <a:pt x="656590" y="54610"/>
                </a:lnTo>
                <a:lnTo>
                  <a:pt x="641985" y="54610"/>
                </a:lnTo>
                <a:lnTo>
                  <a:pt x="641985" y="19685"/>
                </a:lnTo>
                <a:lnTo>
                  <a:pt x="626744" y="19685"/>
                </a:lnTo>
                <a:lnTo>
                  <a:pt x="626744" y="54610"/>
                </a:lnTo>
                <a:lnTo>
                  <a:pt x="612140" y="54610"/>
                </a:lnTo>
                <a:lnTo>
                  <a:pt x="612140" y="19685"/>
                </a:lnTo>
                <a:lnTo>
                  <a:pt x="596900" y="19685"/>
                </a:lnTo>
                <a:lnTo>
                  <a:pt x="596900" y="54610"/>
                </a:lnTo>
                <a:lnTo>
                  <a:pt x="582294" y="54610"/>
                </a:lnTo>
                <a:lnTo>
                  <a:pt x="582294" y="0"/>
                </a:lnTo>
                <a:lnTo>
                  <a:pt x="567055" y="0"/>
                </a:lnTo>
                <a:lnTo>
                  <a:pt x="567055" y="54610"/>
                </a:lnTo>
                <a:lnTo>
                  <a:pt x="553719" y="54610"/>
                </a:lnTo>
                <a:lnTo>
                  <a:pt x="553719" y="19685"/>
                </a:lnTo>
                <a:lnTo>
                  <a:pt x="538480" y="19685"/>
                </a:lnTo>
                <a:lnTo>
                  <a:pt x="538480" y="54610"/>
                </a:lnTo>
                <a:lnTo>
                  <a:pt x="523875" y="54610"/>
                </a:lnTo>
                <a:lnTo>
                  <a:pt x="523875" y="19685"/>
                </a:lnTo>
                <a:lnTo>
                  <a:pt x="509269" y="19685"/>
                </a:lnTo>
                <a:lnTo>
                  <a:pt x="509269" y="54610"/>
                </a:lnTo>
                <a:lnTo>
                  <a:pt x="494030" y="54610"/>
                </a:lnTo>
                <a:lnTo>
                  <a:pt x="494030" y="19685"/>
                </a:lnTo>
                <a:lnTo>
                  <a:pt x="479425" y="19685"/>
                </a:lnTo>
                <a:lnTo>
                  <a:pt x="479425" y="54610"/>
                </a:lnTo>
                <a:lnTo>
                  <a:pt x="464184" y="54610"/>
                </a:lnTo>
                <a:lnTo>
                  <a:pt x="464184" y="19685"/>
                </a:lnTo>
                <a:lnTo>
                  <a:pt x="449580" y="19685"/>
                </a:lnTo>
                <a:lnTo>
                  <a:pt x="449580" y="54610"/>
                </a:lnTo>
                <a:lnTo>
                  <a:pt x="434340" y="54610"/>
                </a:lnTo>
                <a:lnTo>
                  <a:pt x="434340" y="19685"/>
                </a:lnTo>
                <a:lnTo>
                  <a:pt x="419734" y="19685"/>
                </a:lnTo>
                <a:lnTo>
                  <a:pt x="419734" y="54610"/>
                </a:lnTo>
                <a:lnTo>
                  <a:pt x="404494" y="54610"/>
                </a:lnTo>
                <a:lnTo>
                  <a:pt x="404494" y="0"/>
                </a:lnTo>
                <a:lnTo>
                  <a:pt x="389890" y="0"/>
                </a:lnTo>
                <a:lnTo>
                  <a:pt x="389890" y="54610"/>
                </a:lnTo>
                <a:lnTo>
                  <a:pt x="375919" y="54610"/>
                </a:lnTo>
                <a:lnTo>
                  <a:pt x="375919" y="19685"/>
                </a:lnTo>
                <a:lnTo>
                  <a:pt x="361315" y="19685"/>
                </a:lnTo>
                <a:lnTo>
                  <a:pt x="361315" y="54610"/>
                </a:lnTo>
                <a:lnTo>
                  <a:pt x="346075" y="54610"/>
                </a:lnTo>
                <a:lnTo>
                  <a:pt x="346075" y="19685"/>
                </a:lnTo>
                <a:lnTo>
                  <a:pt x="331469" y="19685"/>
                </a:lnTo>
                <a:lnTo>
                  <a:pt x="331469" y="54610"/>
                </a:lnTo>
                <a:lnTo>
                  <a:pt x="316230" y="54610"/>
                </a:lnTo>
                <a:lnTo>
                  <a:pt x="316230" y="19685"/>
                </a:lnTo>
                <a:lnTo>
                  <a:pt x="301625" y="19685"/>
                </a:lnTo>
                <a:lnTo>
                  <a:pt x="301625" y="54610"/>
                </a:lnTo>
                <a:lnTo>
                  <a:pt x="286384" y="54610"/>
                </a:lnTo>
                <a:lnTo>
                  <a:pt x="286384" y="19685"/>
                </a:lnTo>
                <a:lnTo>
                  <a:pt x="271780" y="19685"/>
                </a:lnTo>
                <a:lnTo>
                  <a:pt x="271780" y="54610"/>
                </a:lnTo>
                <a:lnTo>
                  <a:pt x="256540" y="54610"/>
                </a:lnTo>
                <a:lnTo>
                  <a:pt x="256540" y="19685"/>
                </a:lnTo>
                <a:lnTo>
                  <a:pt x="241934" y="19685"/>
                </a:lnTo>
                <a:lnTo>
                  <a:pt x="241934" y="54610"/>
                </a:lnTo>
                <a:lnTo>
                  <a:pt x="226695" y="54610"/>
                </a:lnTo>
                <a:lnTo>
                  <a:pt x="226695" y="0"/>
                </a:lnTo>
                <a:lnTo>
                  <a:pt x="212090" y="0"/>
                </a:lnTo>
                <a:lnTo>
                  <a:pt x="212090" y="54610"/>
                </a:lnTo>
                <a:lnTo>
                  <a:pt x="198120" y="54610"/>
                </a:lnTo>
                <a:lnTo>
                  <a:pt x="198120" y="19685"/>
                </a:lnTo>
                <a:lnTo>
                  <a:pt x="183515" y="19685"/>
                </a:lnTo>
                <a:lnTo>
                  <a:pt x="183515" y="54610"/>
                </a:lnTo>
                <a:lnTo>
                  <a:pt x="168275" y="54610"/>
                </a:lnTo>
                <a:lnTo>
                  <a:pt x="168275" y="19685"/>
                </a:lnTo>
                <a:lnTo>
                  <a:pt x="153670" y="19685"/>
                </a:lnTo>
                <a:lnTo>
                  <a:pt x="153670" y="54610"/>
                </a:lnTo>
                <a:lnTo>
                  <a:pt x="139065" y="54610"/>
                </a:lnTo>
                <a:lnTo>
                  <a:pt x="139065" y="19685"/>
                </a:lnTo>
                <a:lnTo>
                  <a:pt x="123825" y="19685"/>
                </a:lnTo>
                <a:lnTo>
                  <a:pt x="123825" y="54610"/>
                </a:lnTo>
                <a:lnTo>
                  <a:pt x="109220" y="54610"/>
                </a:lnTo>
                <a:lnTo>
                  <a:pt x="109220" y="19685"/>
                </a:lnTo>
                <a:lnTo>
                  <a:pt x="93979" y="19685"/>
                </a:lnTo>
                <a:lnTo>
                  <a:pt x="93979" y="54610"/>
                </a:lnTo>
                <a:lnTo>
                  <a:pt x="79375" y="54610"/>
                </a:lnTo>
                <a:lnTo>
                  <a:pt x="79375" y="19685"/>
                </a:lnTo>
                <a:lnTo>
                  <a:pt x="64134" y="19685"/>
                </a:lnTo>
                <a:lnTo>
                  <a:pt x="64134" y="54610"/>
                </a:lnTo>
                <a:lnTo>
                  <a:pt x="49529" y="54610"/>
                </a:lnTo>
                <a:lnTo>
                  <a:pt x="49529" y="0"/>
                </a:lnTo>
                <a:lnTo>
                  <a:pt x="34290" y="0"/>
                </a:lnTo>
                <a:lnTo>
                  <a:pt x="34290" y="54610"/>
                </a:lnTo>
                <a:lnTo>
                  <a:pt x="0" y="54610"/>
                </a:lnTo>
                <a:lnTo>
                  <a:pt x="0" y="66040"/>
                </a:lnTo>
                <a:lnTo>
                  <a:pt x="34290" y="66040"/>
                </a:lnTo>
                <a:lnTo>
                  <a:pt x="34290" y="121285"/>
                </a:lnTo>
                <a:lnTo>
                  <a:pt x="49529" y="121285"/>
                </a:lnTo>
                <a:lnTo>
                  <a:pt x="49529" y="66040"/>
                </a:lnTo>
                <a:lnTo>
                  <a:pt x="64134" y="66040"/>
                </a:lnTo>
                <a:lnTo>
                  <a:pt x="64134" y="100965"/>
                </a:lnTo>
                <a:lnTo>
                  <a:pt x="79375" y="100965"/>
                </a:lnTo>
                <a:lnTo>
                  <a:pt x="79375" y="66040"/>
                </a:lnTo>
                <a:lnTo>
                  <a:pt x="93979" y="66040"/>
                </a:lnTo>
                <a:lnTo>
                  <a:pt x="93979" y="100965"/>
                </a:lnTo>
                <a:lnTo>
                  <a:pt x="109220" y="100965"/>
                </a:lnTo>
                <a:lnTo>
                  <a:pt x="109220" y="66040"/>
                </a:lnTo>
                <a:lnTo>
                  <a:pt x="123825" y="66040"/>
                </a:lnTo>
                <a:lnTo>
                  <a:pt x="123825" y="100965"/>
                </a:lnTo>
                <a:lnTo>
                  <a:pt x="139065" y="100965"/>
                </a:lnTo>
                <a:lnTo>
                  <a:pt x="139065" y="66040"/>
                </a:lnTo>
                <a:lnTo>
                  <a:pt x="153670" y="66040"/>
                </a:lnTo>
                <a:lnTo>
                  <a:pt x="153670" y="100965"/>
                </a:lnTo>
                <a:lnTo>
                  <a:pt x="168275" y="100965"/>
                </a:lnTo>
                <a:lnTo>
                  <a:pt x="168275" y="66040"/>
                </a:lnTo>
                <a:lnTo>
                  <a:pt x="183515" y="66040"/>
                </a:lnTo>
                <a:lnTo>
                  <a:pt x="183515" y="100965"/>
                </a:lnTo>
                <a:lnTo>
                  <a:pt x="198120" y="100965"/>
                </a:lnTo>
                <a:lnTo>
                  <a:pt x="198120" y="66040"/>
                </a:lnTo>
                <a:lnTo>
                  <a:pt x="212090" y="66040"/>
                </a:lnTo>
                <a:lnTo>
                  <a:pt x="212090" y="121285"/>
                </a:lnTo>
                <a:lnTo>
                  <a:pt x="226695" y="121285"/>
                </a:lnTo>
                <a:lnTo>
                  <a:pt x="226695" y="66040"/>
                </a:lnTo>
                <a:lnTo>
                  <a:pt x="241934" y="66040"/>
                </a:lnTo>
                <a:lnTo>
                  <a:pt x="241934" y="100965"/>
                </a:lnTo>
                <a:lnTo>
                  <a:pt x="256540" y="100965"/>
                </a:lnTo>
                <a:lnTo>
                  <a:pt x="256540" y="66040"/>
                </a:lnTo>
                <a:lnTo>
                  <a:pt x="271780" y="66040"/>
                </a:lnTo>
                <a:lnTo>
                  <a:pt x="271780" y="100965"/>
                </a:lnTo>
                <a:lnTo>
                  <a:pt x="286384" y="100965"/>
                </a:lnTo>
                <a:lnTo>
                  <a:pt x="286384" y="66040"/>
                </a:lnTo>
                <a:lnTo>
                  <a:pt x="301625" y="66040"/>
                </a:lnTo>
                <a:lnTo>
                  <a:pt x="301625" y="100965"/>
                </a:lnTo>
                <a:lnTo>
                  <a:pt x="316230" y="100965"/>
                </a:lnTo>
                <a:lnTo>
                  <a:pt x="316230" y="66040"/>
                </a:lnTo>
                <a:lnTo>
                  <a:pt x="331469" y="66040"/>
                </a:lnTo>
                <a:lnTo>
                  <a:pt x="331469" y="100965"/>
                </a:lnTo>
                <a:lnTo>
                  <a:pt x="346075" y="100965"/>
                </a:lnTo>
                <a:lnTo>
                  <a:pt x="346075" y="66040"/>
                </a:lnTo>
                <a:lnTo>
                  <a:pt x="361315" y="66040"/>
                </a:lnTo>
                <a:lnTo>
                  <a:pt x="361315" y="100965"/>
                </a:lnTo>
                <a:lnTo>
                  <a:pt x="375919" y="100965"/>
                </a:lnTo>
                <a:lnTo>
                  <a:pt x="375919" y="66040"/>
                </a:lnTo>
                <a:lnTo>
                  <a:pt x="389890" y="66040"/>
                </a:lnTo>
                <a:lnTo>
                  <a:pt x="389890" y="121285"/>
                </a:lnTo>
                <a:lnTo>
                  <a:pt x="404494" y="121285"/>
                </a:lnTo>
                <a:lnTo>
                  <a:pt x="404494" y="66040"/>
                </a:lnTo>
                <a:lnTo>
                  <a:pt x="419734" y="66040"/>
                </a:lnTo>
                <a:lnTo>
                  <a:pt x="419734" y="100965"/>
                </a:lnTo>
                <a:lnTo>
                  <a:pt x="434340" y="100965"/>
                </a:lnTo>
                <a:lnTo>
                  <a:pt x="434340" y="66040"/>
                </a:lnTo>
                <a:lnTo>
                  <a:pt x="449580" y="66040"/>
                </a:lnTo>
                <a:lnTo>
                  <a:pt x="449580" y="100965"/>
                </a:lnTo>
                <a:lnTo>
                  <a:pt x="464184" y="100965"/>
                </a:lnTo>
                <a:lnTo>
                  <a:pt x="464184" y="66040"/>
                </a:lnTo>
                <a:lnTo>
                  <a:pt x="479425" y="66040"/>
                </a:lnTo>
                <a:lnTo>
                  <a:pt x="479425" y="100965"/>
                </a:lnTo>
                <a:lnTo>
                  <a:pt x="494030" y="100965"/>
                </a:lnTo>
                <a:lnTo>
                  <a:pt x="494030" y="66040"/>
                </a:lnTo>
                <a:lnTo>
                  <a:pt x="509269" y="66040"/>
                </a:lnTo>
                <a:lnTo>
                  <a:pt x="509269" y="100965"/>
                </a:lnTo>
                <a:lnTo>
                  <a:pt x="523875" y="100965"/>
                </a:lnTo>
                <a:lnTo>
                  <a:pt x="523875" y="66040"/>
                </a:lnTo>
                <a:lnTo>
                  <a:pt x="538480" y="66040"/>
                </a:lnTo>
                <a:lnTo>
                  <a:pt x="538480" y="100965"/>
                </a:lnTo>
                <a:lnTo>
                  <a:pt x="553719" y="100965"/>
                </a:lnTo>
                <a:lnTo>
                  <a:pt x="553719" y="66040"/>
                </a:lnTo>
                <a:lnTo>
                  <a:pt x="567055" y="66040"/>
                </a:lnTo>
                <a:lnTo>
                  <a:pt x="567055" y="121285"/>
                </a:lnTo>
                <a:lnTo>
                  <a:pt x="582294" y="121285"/>
                </a:lnTo>
                <a:lnTo>
                  <a:pt x="582294" y="66040"/>
                </a:lnTo>
                <a:lnTo>
                  <a:pt x="596900" y="66040"/>
                </a:lnTo>
                <a:lnTo>
                  <a:pt x="596900" y="100965"/>
                </a:lnTo>
                <a:lnTo>
                  <a:pt x="612140" y="100965"/>
                </a:lnTo>
                <a:lnTo>
                  <a:pt x="612140" y="66040"/>
                </a:lnTo>
                <a:lnTo>
                  <a:pt x="626744" y="66040"/>
                </a:lnTo>
                <a:lnTo>
                  <a:pt x="626744" y="100965"/>
                </a:lnTo>
                <a:lnTo>
                  <a:pt x="641985" y="100965"/>
                </a:lnTo>
                <a:lnTo>
                  <a:pt x="641985" y="66040"/>
                </a:lnTo>
                <a:lnTo>
                  <a:pt x="656590" y="66040"/>
                </a:lnTo>
                <a:lnTo>
                  <a:pt x="656590" y="100965"/>
                </a:lnTo>
                <a:lnTo>
                  <a:pt x="671194" y="100965"/>
                </a:lnTo>
                <a:lnTo>
                  <a:pt x="671194" y="66040"/>
                </a:lnTo>
                <a:lnTo>
                  <a:pt x="686435" y="66040"/>
                </a:lnTo>
                <a:lnTo>
                  <a:pt x="686435" y="100965"/>
                </a:lnTo>
                <a:lnTo>
                  <a:pt x="701040" y="100965"/>
                </a:lnTo>
                <a:lnTo>
                  <a:pt x="701040" y="66040"/>
                </a:lnTo>
                <a:lnTo>
                  <a:pt x="716280" y="66040"/>
                </a:lnTo>
                <a:lnTo>
                  <a:pt x="716280" y="100965"/>
                </a:lnTo>
                <a:lnTo>
                  <a:pt x="730885" y="100965"/>
                </a:lnTo>
                <a:lnTo>
                  <a:pt x="730885" y="66040"/>
                </a:lnTo>
                <a:lnTo>
                  <a:pt x="744855" y="66040"/>
                </a:lnTo>
                <a:lnTo>
                  <a:pt x="744855" y="121285"/>
                </a:lnTo>
                <a:lnTo>
                  <a:pt x="759460" y="121285"/>
                </a:lnTo>
                <a:lnTo>
                  <a:pt x="759460" y="66040"/>
                </a:lnTo>
                <a:lnTo>
                  <a:pt x="774700" y="66040"/>
                </a:lnTo>
                <a:lnTo>
                  <a:pt x="774700" y="100965"/>
                </a:lnTo>
                <a:lnTo>
                  <a:pt x="789305" y="100965"/>
                </a:lnTo>
                <a:lnTo>
                  <a:pt x="789305" y="66040"/>
                </a:lnTo>
                <a:lnTo>
                  <a:pt x="804544" y="66040"/>
                </a:lnTo>
                <a:lnTo>
                  <a:pt x="804544" y="100965"/>
                </a:lnTo>
                <a:lnTo>
                  <a:pt x="819150" y="100965"/>
                </a:lnTo>
                <a:lnTo>
                  <a:pt x="819150" y="66040"/>
                </a:lnTo>
                <a:lnTo>
                  <a:pt x="834390" y="66040"/>
                </a:lnTo>
                <a:lnTo>
                  <a:pt x="834390" y="100965"/>
                </a:lnTo>
                <a:lnTo>
                  <a:pt x="848994" y="100965"/>
                </a:lnTo>
                <a:lnTo>
                  <a:pt x="848994" y="66040"/>
                </a:lnTo>
                <a:lnTo>
                  <a:pt x="864235" y="66040"/>
                </a:lnTo>
                <a:lnTo>
                  <a:pt x="864235" y="100965"/>
                </a:lnTo>
                <a:lnTo>
                  <a:pt x="878840" y="100965"/>
                </a:lnTo>
                <a:lnTo>
                  <a:pt x="878840" y="66040"/>
                </a:lnTo>
                <a:lnTo>
                  <a:pt x="894080" y="66040"/>
                </a:lnTo>
                <a:lnTo>
                  <a:pt x="894080" y="100965"/>
                </a:lnTo>
                <a:lnTo>
                  <a:pt x="908685" y="100965"/>
                </a:lnTo>
                <a:lnTo>
                  <a:pt x="908685" y="66040"/>
                </a:lnTo>
                <a:lnTo>
                  <a:pt x="922655" y="66040"/>
                </a:lnTo>
                <a:lnTo>
                  <a:pt x="922655" y="121285"/>
                </a:lnTo>
                <a:lnTo>
                  <a:pt x="937260" y="121285"/>
                </a:lnTo>
                <a:lnTo>
                  <a:pt x="937260" y="66040"/>
                </a:lnTo>
                <a:lnTo>
                  <a:pt x="952500" y="66040"/>
                </a:lnTo>
                <a:lnTo>
                  <a:pt x="952500" y="100965"/>
                </a:lnTo>
                <a:lnTo>
                  <a:pt x="967105" y="100965"/>
                </a:lnTo>
                <a:lnTo>
                  <a:pt x="967105" y="66040"/>
                </a:lnTo>
                <a:lnTo>
                  <a:pt x="982344" y="66040"/>
                </a:lnTo>
                <a:lnTo>
                  <a:pt x="982344" y="100965"/>
                </a:lnTo>
                <a:lnTo>
                  <a:pt x="996950" y="100965"/>
                </a:lnTo>
                <a:lnTo>
                  <a:pt x="996950" y="66040"/>
                </a:lnTo>
                <a:lnTo>
                  <a:pt x="1011555" y="66040"/>
                </a:lnTo>
                <a:lnTo>
                  <a:pt x="1011555" y="100965"/>
                </a:lnTo>
                <a:lnTo>
                  <a:pt x="1026794" y="100965"/>
                </a:lnTo>
                <a:lnTo>
                  <a:pt x="1026794" y="66040"/>
                </a:lnTo>
                <a:lnTo>
                  <a:pt x="1041400" y="66040"/>
                </a:lnTo>
                <a:lnTo>
                  <a:pt x="1041400" y="100965"/>
                </a:lnTo>
                <a:lnTo>
                  <a:pt x="1056640" y="100965"/>
                </a:lnTo>
                <a:lnTo>
                  <a:pt x="1056640" y="66040"/>
                </a:lnTo>
                <a:lnTo>
                  <a:pt x="1071245" y="66040"/>
                </a:lnTo>
                <a:lnTo>
                  <a:pt x="1071245" y="100965"/>
                </a:lnTo>
                <a:lnTo>
                  <a:pt x="1086485" y="100965"/>
                </a:lnTo>
                <a:lnTo>
                  <a:pt x="1086485" y="66040"/>
                </a:lnTo>
                <a:lnTo>
                  <a:pt x="1099820" y="66040"/>
                </a:lnTo>
                <a:lnTo>
                  <a:pt x="1099820" y="121285"/>
                </a:lnTo>
                <a:lnTo>
                  <a:pt x="1115060" y="121285"/>
                </a:lnTo>
                <a:lnTo>
                  <a:pt x="1115060" y="66040"/>
                </a:lnTo>
                <a:lnTo>
                  <a:pt x="1129664" y="66040"/>
                </a:lnTo>
                <a:lnTo>
                  <a:pt x="1129664" y="100965"/>
                </a:lnTo>
                <a:lnTo>
                  <a:pt x="1144905" y="100965"/>
                </a:lnTo>
                <a:lnTo>
                  <a:pt x="1144905" y="66040"/>
                </a:lnTo>
                <a:lnTo>
                  <a:pt x="1159510" y="66040"/>
                </a:lnTo>
                <a:lnTo>
                  <a:pt x="1159510" y="100965"/>
                </a:lnTo>
                <a:lnTo>
                  <a:pt x="1174114" y="100965"/>
                </a:lnTo>
                <a:lnTo>
                  <a:pt x="1174114" y="66040"/>
                </a:lnTo>
                <a:lnTo>
                  <a:pt x="1189355" y="66040"/>
                </a:lnTo>
                <a:lnTo>
                  <a:pt x="1189355" y="100965"/>
                </a:lnTo>
                <a:lnTo>
                  <a:pt x="1204595" y="100965"/>
                </a:lnTo>
                <a:lnTo>
                  <a:pt x="1204595" y="66040"/>
                </a:lnTo>
                <a:lnTo>
                  <a:pt x="1219200" y="66040"/>
                </a:lnTo>
                <a:lnTo>
                  <a:pt x="1219200" y="100965"/>
                </a:lnTo>
                <a:lnTo>
                  <a:pt x="1233805" y="100965"/>
                </a:lnTo>
                <a:lnTo>
                  <a:pt x="1233805" y="66040"/>
                </a:lnTo>
                <a:lnTo>
                  <a:pt x="1249045" y="66040"/>
                </a:lnTo>
                <a:lnTo>
                  <a:pt x="1249045" y="100965"/>
                </a:lnTo>
                <a:lnTo>
                  <a:pt x="1263650" y="100965"/>
                </a:lnTo>
                <a:lnTo>
                  <a:pt x="1263650" y="66040"/>
                </a:lnTo>
                <a:lnTo>
                  <a:pt x="1277620" y="66040"/>
                </a:lnTo>
                <a:lnTo>
                  <a:pt x="1277620" y="121285"/>
                </a:lnTo>
                <a:lnTo>
                  <a:pt x="1292225" y="121285"/>
                </a:lnTo>
                <a:lnTo>
                  <a:pt x="1292225" y="66040"/>
                </a:lnTo>
                <a:lnTo>
                  <a:pt x="1307464" y="66040"/>
                </a:lnTo>
                <a:lnTo>
                  <a:pt x="1307464" y="100965"/>
                </a:lnTo>
                <a:lnTo>
                  <a:pt x="1322070" y="100965"/>
                </a:lnTo>
                <a:lnTo>
                  <a:pt x="1322070" y="66040"/>
                </a:lnTo>
                <a:lnTo>
                  <a:pt x="1337310" y="66040"/>
                </a:lnTo>
                <a:lnTo>
                  <a:pt x="1337310" y="100965"/>
                </a:lnTo>
                <a:lnTo>
                  <a:pt x="1351914" y="100965"/>
                </a:lnTo>
                <a:lnTo>
                  <a:pt x="1351914" y="66040"/>
                </a:lnTo>
                <a:lnTo>
                  <a:pt x="1367155" y="66040"/>
                </a:lnTo>
                <a:lnTo>
                  <a:pt x="1367155" y="100965"/>
                </a:lnTo>
                <a:lnTo>
                  <a:pt x="1381760" y="100965"/>
                </a:lnTo>
                <a:lnTo>
                  <a:pt x="1381760" y="66040"/>
                </a:lnTo>
                <a:lnTo>
                  <a:pt x="1397000" y="66040"/>
                </a:lnTo>
                <a:lnTo>
                  <a:pt x="1397000" y="100965"/>
                </a:lnTo>
                <a:lnTo>
                  <a:pt x="1411605" y="100965"/>
                </a:lnTo>
                <a:lnTo>
                  <a:pt x="1411605" y="66040"/>
                </a:lnTo>
                <a:lnTo>
                  <a:pt x="1426845" y="66040"/>
                </a:lnTo>
                <a:lnTo>
                  <a:pt x="1426845" y="100965"/>
                </a:lnTo>
                <a:lnTo>
                  <a:pt x="1441450" y="100965"/>
                </a:lnTo>
                <a:lnTo>
                  <a:pt x="1441450" y="66040"/>
                </a:lnTo>
                <a:lnTo>
                  <a:pt x="1455420" y="66040"/>
                </a:lnTo>
                <a:lnTo>
                  <a:pt x="1455420" y="121285"/>
                </a:lnTo>
                <a:lnTo>
                  <a:pt x="1470025" y="121285"/>
                </a:lnTo>
                <a:lnTo>
                  <a:pt x="1470025" y="66040"/>
                </a:lnTo>
                <a:lnTo>
                  <a:pt x="1504314" y="66040"/>
                </a:lnTo>
                <a:lnTo>
                  <a:pt x="1504314" y="54610"/>
                </a:lnTo>
                <a:lnTo>
                  <a:pt x="1470025" y="54610"/>
                </a:lnTo>
                <a:lnTo>
                  <a:pt x="1470025" y="0"/>
                </a:lnTo>
                <a:close/>
              </a:path>
            </a:pathLst>
          </a:custGeom>
          <a:solidFill>
            <a:srgbClr val="232329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5" name="bg object 41"/>
          <p:cNvSpPr/>
          <p:nvPr/>
        </p:nvSpPr>
        <p:spPr>
          <a:xfrm>
            <a:off x="1184400" y="4467960"/>
            <a:ext cx="49680" cy="198360"/>
          </a:xfrm>
          <a:custGeom>
            <a:avLst/>
            <a:gdLst/>
            <a:ahLst/>
            <a:rect l="l" t="t" r="r" b="b"/>
            <a:pathLst>
              <a:path w="50165" h="198754">
                <a:moveTo>
                  <a:pt x="50165" y="0"/>
                </a:moveTo>
                <a:lnTo>
                  <a:pt x="24765" y="0"/>
                </a:lnTo>
                <a:lnTo>
                  <a:pt x="0" y="0"/>
                </a:lnTo>
                <a:lnTo>
                  <a:pt x="0" y="198755"/>
                </a:lnTo>
                <a:lnTo>
                  <a:pt x="24765" y="198755"/>
                </a:lnTo>
                <a:lnTo>
                  <a:pt x="50165" y="198755"/>
                </a:lnTo>
                <a:lnTo>
                  <a:pt x="50165" y="0"/>
                </a:lnTo>
                <a:close/>
              </a:path>
            </a:pathLst>
          </a:custGeom>
          <a:solidFill>
            <a:srgbClr val="ebe9e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6" name="bg object 42"/>
          <p:cNvSpPr/>
          <p:nvPr/>
        </p:nvSpPr>
        <p:spPr>
          <a:xfrm>
            <a:off x="1197000" y="4467960"/>
            <a:ext cx="25200" cy="199080"/>
          </a:xfrm>
          <a:custGeom>
            <a:avLst/>
            <a:gdLst/>
            <a:ahLst/>
            <a:rect l="l" t="t" r="r" b="b"/>
            <a:pathLst>
              <a:path w="25400" h="199389">
                <a:moveTo>
                  <a:pt x="25400" y="0"/>
                </a:moveTo>
                <a:lnTo>
                  <a:pt x="0" y="0"/>
                </a:lnTo>
                <a:lnTo>
                  <a:pt x="0" y="199389"/>
                </a:lnTo>
                <a:lnTo>
                  <a:pt x="25400" y="199389"/>
                </a:lnTo>
                <a:lnTo>
                  <a:pt x="25400" y="0"/>
                </a:lnTo>
                <a:close/>
              </a:path>
            </a:pathLst>
          </a:custGeom>
          <a:solidFill>
            <a:srgbClr val="e64d2b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7" name="bg object 43"/>
          <p:cNvSpPr/>
          <p:nvPr/>
        </p:nvSpPr>
        <p:spPr>
          <a:xfrm>
            <a:off x="518040" y="4458960"/>
            <a:ext cx="1528560" cy="213120"/>
          </a:xfrm>
          <a:custGeom>
            <a:avLst/>
            <a:gdLst/>
            <a:ahLst/>
            <a:rect l="l" t="t" r="r" b="b"/>
            <a:pathLst>
              <a:path w="1529080" h="213360">
                <a:moveTo>
                  <a:pt x="1478915" y="0"/>
                </a:moveTo>
                <a:lnTo>
                  <a:pt x="50165" y="0"/>
                </a:lnTo>
                <a:lnTo>
                  <a:pt x="30480" y="1270"/>
                </a:lnTo>
                <a:lnTo>
                  <a:pt x="14605" y="5715"/>
                </a:lnTo>
                <a:lnTo>
                  <a:pt x="3810" y="12065"/>
                </a:lnTo>
                <a:lnTo>
                  <a:pt x="0" y="19685"/>
                </a:lnTo>
                <a:lnTo>
                  <a:pt x="0" y="193675"/>
                </a:lnTo>
                <a:lnTo>
                  <a:pt x="3810" y="201295"/>
                </a:lnTo>
                <a:lnTo>
                  <a:pt x="14605" y="207645"/>
                </a:lnTo>
                <a:lnTo>
                  <a:pt x="30480" y="212090"/>
                </a:lnTo>
                <a:lnTo>
                  <a:pt x="50165" y="213360"/>
                </a:lnTo>
                <a:lnTo>
                  <a:pt x="1478915" y="213360"/>
                </a:lnTo>
                <a:lnTo>
                  <a:pt x="1497965" y="212090"/>
                </a:lnTo>
                <a:lnTo>
                  <a:pt x="1513840" y="207645"/>
                </a:lnTo>
                <a:lnTo>
                  <a:pt x="1524635" y="201295"/>
                </a:lnTo>
                <a:lnTo>
                  <a:pt x="77470" y="201295"/>
                </a:lnTo>
                <a:lnTo>
                  <a:pt x="59055" y="200025"/>
                </a:lnTo>
                <a:lnTo>
                  <a:pt x="43815" y="196215"/>
                </a:lnTo>
                <a:lnTo>
                  <a:pt x="33655" y="189865"/>
                </a:lnTo>
                <a:lnTo>
                  <a:pt x="29845" y="182880"/>
                </a:lnTo>
                <a:lnTo>
                  <a:pt x="29845" y="29210"/>
                </a:lnTo>
                <a:lnTo>
                  <a:pt x="33655" y="22225"/>
                </a:lnTo>
                <a:lnTo>
                  <a:pt x="43815" y="16510"/>
                </a:lnTo>
                <a:lnTo>
                  <a:pt x="59055" y="12700"/>
                </a:lnTo>
                <a:lnTo>
                  <a:pt x="77470" y="11430"/>
                </a:lnTo>
                <a:lnTo>
                  <a:pt x="1523365" y="11430"/>
                </a:lnTo>
                <a:lnTo>
                  <a:pt x="1513840" y="5715"/>
                </a:lnTo>
                <a:lnTo>
                  <a:pt x="1497965" y="1270"/>
                </a:lnTo>
                <a:lnTo>
                  <a:pt x="1478915" y="0"/>
                </a:lnTo>
                <a:close/>
                <a:moveTo>
                  <a:pt x="1523365" y="11430"/>
                </a:moveTo>
                <a:lnTo>
                  <a:pt x="1450975" y="11430"/>
                </a:lnTo>
                <a:lnTo>
                  <a:pt x="1470025" y="12700"/>
                </a:lnTo>
                <a:lnTo>
                  <a:pt x="1485265" y="16510"/>
                </a:lnTo>
                <a:lnTo>
                  <a:pt x="1495425" y="22225"/>
                </a:lnTo>
                <a:lnTo>
                  <a:pt x="1499235" y="29210"/>
                </a:lnTo>
                <a:lnTo>
                  <a:pt x="1499235" y="182880"/>
                </a:lnTo>
                <a:lnTo>
                  <a:pt x="1495425" y="189865"/>
                </a:lnTo>
                <a:lnTo>
                  <a:pt x="1485265" y="196215"/>
                </a:lnTo>
                <a:lnTo>
                  <a:pt x="1470025" y="200025"/>
                </a:lnTo>
                <a:lnTo>
                  <a:pt x="1450975" y="201295"/>
                </a:lnTo>
                <a:lnTo>
                  <a:pt x="1525270" y="201295"/>
                </a:lnTo>
                <a:lnTo>
                  <a:pt x="1529080" y="193675"/>
                </a:lnTo>
                <a:lnTo>
                  <a:pt x="1529080" y="19685"/>
                </a:lnTo>
                <a:lnTo>
                  <a:pt x="1524635" y="12065"/>
                </a:lnTo>
                <a:lnTo>
                  <a:pt x="1523365" y="11430"/>
                </a:lnTo>
                <a:close/>
              </a:path>
            </a:pathLst>
          </a:custGeom>
          <a:solidFill>
            <a:srgbClr val="232329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8" name="bg object 44"/>
          <p:cNvSpPr/>
          <p:nvPr/>
        </p:nvSpPr>
        <p:spPr>
          <a:xfrm>
            <a:off x="260280" y="4745880"/>
            <a:ext cx="2027880" cy="757800"/>
          </a:xfrm>
          <a:custGeom>
            <a:avLst/>
            <a:gdLst/>
            <a:ahLst/>
            <a:rect l="l" t="t" r="r" b="b"/>
            <a:pathLst>
              <a:path w="2028189" h="758189">
                <a:moveTo>
                  <a:pt x="243840" y="697229"/>
                </a:moveTo>
                <a:lnTo>
                  <a:pt x="227965" y="699134"/>
                </a:lnTo>
                <a:lnTo>
                  <a:pt x="214629" y="705484"/>
                </a:lnTo>
                <a:lnTo>
                  <a:pt x="205740" y="713739"/>
                </a:lnTo>
                <a:lnTo>
                  <a:pt x="202565" y="723900"/>
                </a:lnTo>
                <a:lnTo>
                  <a:pt x="202565" y="730884"/>
                </a:lnTo>
                <a:lnTo>
                  <a:pt x="205740" y="741679"/>
                </a:lnTo>
                <a:lnTo>
                  <a:pt x="214629" y="749934"/>
                </a:lnTo>
                <a:lnTo>
                  <a:pt x="227965" y="755650"/>
                </a:lnTo>
                <a:lnTo>
                  <a:pt x="243840" y="758189"/>
                </a:lnTo>
                <a:lnTo>
                  <a:pt x="259715" y="755650"/>
                </a:lnTo>
                <a:lnTo>
                  <a:pt x="273050" y="749934"/>
                </a:lnTo>
                <a:lnTo>
                  <a:pt x="281305" y="741679"/>
                </a:lnTo>
                <a:lnTo>
                  <a:pt x="284480" y="730884"/>
                </a:lnTo>
                <a:lnTo>
                  <a:pt x="284480" y="723900"/>
                </a:lnTo>
                <a:lnTo>
                  <a:pt x="281305" y="713739"/>
                </a:lnTo>
                <a:lnTo>
                  <a:pt x="273050" y="705484"/>
                </a:lnTo>
                <a:lnTo>
                  <a:pt x="259715" y="699134"/>
                </a:lnTo>
                <a:lnTo>
                  <a:pt x="243840" y="697229"/>
                </a:lnTo>
                <a:close/>
                <a:moveTo>
                  <a:pt x="1275080" y="140334"/>
                </a:moveTo>
                <a:lnTo>
                  <a:pt x="727710" y="140334"/>
                </a:lnTo>
                <a:lnTo>
                  <a:pt x="727710" y="494029"/>
                </a:lnTo>
                <a:lnTo>
                  <a:pt x="1275080" y="494029"/>
                </a:lnTo>
                <a:lnTo>
                  <a:pt x="1275080" y="140334"/>
                </a:lnTo>
                <a:close/>
                <a:moveTo>
                  <a:pt x="1809750" y="697229"/>
                </a:moveTo>
                <a:lnTo>
                  <a:pt x="1793875" y="699134"/>
                </a:lnTo>
                <a:lnTo>
                  <a:pt x="1780539" y="705484"/>
                </a:lnTo>
                <a:lnTo>
                  <a:pt x="1771650" y="713739"/>
                </a:lnTo>
                <a:lnTo>
                  <a:pt x="1768475" y="723900"/>
                </a:lnTo>
                <a:lnTo>
                  <a:pt x="1768475" y="730884"/>
                </a:lnTo>
                <a:lnTo>
                  <a:pt x="1771650" y="741679"/>
                </a:lnTo>
                <a:lnTo>
                  <a:pt x="1780539" y="749934"/>
                </a:lnTo>
                <a:lnTo>
                  <a:pt x="1793875" y="755650"/>
                </a:lnTo>
                <a:lnTo>
                  <a:pt x="1809750" y="758189"/>
                </a:lnTo>
                <a:lnTo>
                  <a:pt x="1825625" y="755650"/>
                </a:lnTo>
                <a:lnTo>
                  <a:pt x="1838325" y="749934"/>
                </a:lnTo>
                <a:lnTo>
                  <a:pt x="1847214" y="741679"/>
                </a:lnTo>
                <a:lnTo>
                  <a:pt x="1850389" y="730884"/>
                </a:lnTo>
                <a:lnTo>
                  <a:pt x="1850389" y="723900"/>
                </a:lnTo>
                <a:lnTo>
                  <a:pt x="1847214" y="713739"/>
                </a:lnTo>
                <a:lnTo>
                  <a:pt x="1838325" y="705484"/>
                </a:lnTo>
                <a:lnTo>
                  <a:pt x="1825625" y="699134"/>
                </a:lnTo>
                <a:lnTo>
                  <a:pt x="1809750" y="697229"/>
                </a:lnTo>
                <a:close/>
                <a:moveTo>
                  <a:pt x="2028189" y="0"/>
                </a:moveTo>
                <a:lnTo>
                  <a:pt x="0" y="0"/>
                </a:lnTo>
                <a:lnTo>
                  <a:pt x="0" y="26034"/>
                </a:lnTo>
                <a:lnTo>
                  <a:pt x="2028189" y="26034"/>
                </a:lnTo>
                <a:lnTo>
                  <a:pt x="2028189" y="0"/>
                </a:lnTo>
                <a:close/>
              </a:path>
            </a:pathLst>
          </a:custGeom>
          <a:solidFill>
            <a:srgbClr val="4e8a73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9" name="bg object 45"/>
          <p:cNvSpPr/>
          <p:nvPr/>
        </p:nvSpPr>
        <p:spPr>
          <a:xfrm>
            <a:off x="1015920" y="4911120"/>
            <a:ext cx="490320" cy="178200"/>
          </a:xfrm>
          <a:custGeom>
            <a:avLst/>
            <a:gdLst/>
            <a:ahLst/>
            <a:rect l="l" t="t" r="r" b="b"/>
            <a:pathLst>
              <a:path w="490855" h="178435">
                <a:moveTo>
                  <a:pt x="490855" y="0"/>
                </a:moveTo>
                <a:lnTo>
                  <a:pt x="0" y="0"/>
                </a:lnTo>
                <a:lnTo>
                  <a:pt x="0" y="178434"/>
                </a:lnTo>
                <a:lnTo>
                  <a:pt x="490855" y="178434"/>
                </a:lnTo>
                <a:lnTo>
                  <a:pt x="490855" y="0"/>
                </a:lnTo>
                <a:close/>
              </a:path>
            </a:pathLst>
          </a:custGeom>
          <a:solidFill>
            <a:srgbClr val="2b4d4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30" name="bg object 46" descr=""/>
          <p:cNvPicPr/>
          <p:nvPr/>
        </p:nvPicPr>
        <p:blipFill>
          <a:blip r:embed="rId11"/>
          <a:stretch/>
        </p:blipFill>
        <p:spPr>
          <a:xfrm>
            <a:off x="1069200" y="5045040"/>
            <a:ext cx="87840" cy="87840"/>
          </a:xfrm>
          <a:prstGeom prst="rect">
            <a:avLst/>
          </a:prstGeom>
          <a:ln w="0">
            <a:noFill/>
          </a:ln>
        </p:spPr>
      </p:pic>
      <p:pic>
        <p:nvPicPr>
          <p:cNvPr id="31" name="bg object 47" descr=""/>
          <p:cNvPicPr/>
          <p:nvPr/>
        </p:nvPicPr>
        <p:blipFill>
          <a:blip r:embed="rId12"/>
          <a:stretch/>
        </p:blipFill>
        <p:spPr>
          <a:xfrm>
            <a:off x="1357560" y="5045040"/>
            <a:ext cx="87840" cy="87840"/>
          </a:xfrm>
          <a:prstGeom prst="rect">
            <a:avLst/>
          </a:prstGeom>
          <a:ln w="0">
            <a:noFill/>
          </a:ln>
        </p:spPr>
      </p:pic>
      <p:sp>
        <p:nvSpPr>
          <p:cNvPr id="32" name="bg object 48"/>
          <p:cNvSpPr/>
          <p:nvPr/>
        </p:nvSpPr>
        <p:spPr>
          <a:xfrm>
            <a:off x="227160" y="4494600"/>
            <a:ext cx="44640" cy="223200"/>
          </a:xfrm>
          <a:custGeom>
            <a:avLst/>
            <a:gdLst/>
            <a:ahLst/>
            <a:rect l="l" t="t" r="r" b="b"/>
            <a:pathLst>
              <a:path w="45085" h="223520">
                <a:moveTo>
                  <a:pt x="22225" y="0"/>
                </a:moveTo>
                <a:lnTo>
                  <a:pt x="13335" y="1269"/>
                </a:lnTo>
                <a:lnTo>
                  <a:pt x="6350" y="6350"/>
                </a:lnTo>
                <a:lnTo>
                  <a:pt x="1270" y="13335"/>
                </a:lnTo>
                <a:lnTo>
                  <a:pt x="0" y="22225"/>
                </a:lnTo>
                <a:lnTo>
                  <a:pt x="0" y="200660"/>
                </a:lnTo>
                <a:lnTo>
                  <a:pt x="1270" y="209550"/>
                </a:lnTo>
                <a:lnTo>
                  <a:pt x="6350" y="216535"/>
                </a:lnTo>
                <a:lnTo>
                  <a:pt x="13335" y="221614"/>
                </a:lnTo>
                <a:lnTo>
                  <a:pt x="22225" y="223519"/>
                </a:lnTo>
                <a:lnTo>
                  <a:pt x="31115" y="221614"/>
                </a:lnTo>
                <a:lnTo>
                  <a:pt x="38735" y="216535"/>
                </a:lnTo>
                <a:lnTo>
                  <a:pt x="43180" y="209550"/>
                </a:lnTo>
                <a:lnTo>
                  <a:pt x="45085" y="200660"/>
                </a:lnTo>
                <a:lnTo>
                  <a:pt x="45085" y="22225"/>
                </a:lnTo>
                <a:lnTo>
                  <a:pt x="43180" y="13335"/>
                </a:lnTo>
                <a:lnTo>
                  <a:pt x="38735" y="6350"/>
                </a:lnTo>
                <a:lnTo>
                  <a:pt x="31115" y="1269"/>
                </a:lnTo>
                <a:lnTo>
                  <a:pt x="22225" y="0"/>
                </a:lnTo>
                <a:close/>
              </a:path>
            </a:pathLst>
          </a:custGeom>
          <a:solidFill>
            <a:srgbClr val="232329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3" name="bg object 49"/>
          <p:cNvSpPr/>
          <p:nvPr/>
        </p:nvSpPr>
        <p:spPr>
          <a:xfrm>
            <a:off x="204480" y="4295880"/>
            <a:ext cx="27000" cy="377640"/>
          </a:xfrm>
          <a:custGeom>
            <a:avLst/>
            <a:gdLst/>
            <a:ahLst/>
            <a:rect l="l" t="t" r="r" b="b"/>
            <a:pathLst>
              <a:path w="27304" h="377825">
                <a:moveTo>
                  <a:pt x="23494" y="0"/>
                </a:moveTo>
                <a:lnTo>
                  <a:pt x="0" y="0"/>
                </a:lnTo>
                <a:lnTo>
                  <a:pt x="0" y="371474"/>
                </a:lnTo>
                <a:lnTo>
                  <a:pt x="6350" y="377824"/>
                </a:lnTo>
                <a:lnTo>
                  <a:pt x="20954" y="377824"/>
                </a:lnTo>
                <a:lnTo>
                  <a:pt x="27304" y="371474"/>
                </a:lnTo>
                <a:lnTo>
                  <a:pt x="27304" y="250189"/>
                </a:lnTo>
                <a:lnTo>
                  <a:pt x="23494" y="246379"/>
                </a:lnTo>
                <a:lnTo>
                  <a:pt x="23494" y="0"/>
                </a:lnTo>
                <a:close/>
              </a:path>
            </a:pathLst>
          </a:custGeom>
          <a:solidFill>
            <a:srgbClr val="50524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34" name="bg object 50" descr=""/>
          <p:cNvPicPr/>
          <p:nvPr/>
        </p:nvPicPr>
        <p:blipFill>
          <a:blip r:embed="rId13"/>
          <a:stretch/>
        </p:blipFill>
        <p:spPr>
          <a:xfrm>
            <a:off x="2268720" y="4494600"/>
            <a:ext cx="68400" cy="223920"/>
          </a:xfrm>
          <a:prstGeom prst="rect">
            <a:avLst/>
          </a:prstGeom>
          <a:ln w="0">
            <a:noFill/>
          </a:ln>
        </p:spPr>
      </p:pic>
      <p:sp>
        <p:nvSpPr>
          <p:cNvPr id="35" name="bg object 51"/>
          <p:cNvSpPr/>
          <p:nvPr/>
        </p:nvSpPr>
        <p:spPr>
          <a:xfrm>
            <a:off x="2314080" y="4295880"/>
            <a:ext cx="23040" cy="305640"/>
          </a:xfrm>
          <a:custGeom>
            <a:avLst/>
            <a:gdLst/>
            <a:ahLst/>
            <a:rect l="l" t="t" r="r" b="b"/>
            <a:pathLst>
              <a:path w="23494" h="306070">
                <a:moveTo>
                  <a:pt x="23494" y="0"/>
                </a:moveTo>
                <a:lnTo>
                  <a:pt x="0" y="0"/>
                </a:lnTo>
                <a:lnTo>
                  <a:pt x="0" y="306070"/>
                </a:lnTo>
                <a:lnTo>
                  <a:pt x="23494" y="306070"/>
                </a:lnTo>
                <a:lnTo>
                  <a:pt x="23494" y="0"/>
                </a:lnTo>
                <a:close/>
              </a:path>
            </a:pathLst>
          </a:custGeom>
          <a:solidFill>
            <a:srgbClr val="50524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6" name="bg object 52"/>
          <p:cNvSpPr/>
          <p:nvPr/>
        </p:nvSpPr>
        <p:spPr>
          <a:xfrm>
            <a:off x="204480" y="4091400"/>
            <a:ext cx="2132640" cy="224280"/>
          </a:xfrm>
          <a:custGeom>
            <a:avLst/>
            <a:gdLst/>
            <a:ahLst/>
            <a:rect l="l" t="t" r="r" b="b"/>
            <a:pathLst>
              <a:path w="2132965" h="224789">
                <a:moveTo>
                  <a:pt x="2084705" y="0"/>
                </a:moveTo>
                <a:lnTo>
                  <a:pt x="48894" y="0"/>
                </a:lnTo>
                <a:lnTo>
                  <a:pt x="29844" y="3810"/>
                </a:lnTo>
                <a:lnTo>
                  <a:pt x="14604" y="14604"/>
                </a:lnTo>
                <a:lnTo>
                  <a:pt x="3809" y="29845"/>
                </a:lnTo>
                <a:lnTo>
                  <a:pt x="0" y="48895"/>
                </a:lnTo>
                <a:lnTo>
                  <a:pt x="0" y="224789"/>
                </a:lnTo>
                <a:lnTo>
                  <a:pt x="29209" y="224789"/>
                </a:lnTo>
                <a:lnTo>
                  <a:pt x="29209" y="180975"/>
                </a:lnTo>
                <a:lnTo>
                  <a:pt x="32384" y="163829"/>
                </a:lnTo>
                <a:lnTo>
                  <a:pt x="42544" y="149860"/>
                </a:lnTo>
                <a:lnTo>
                  <a:pt x="57150" y="140335"/>
                </a:lnTo>
                <a:lnTo>
                  <a:pt x="75564" y="136525"/>
                </a:lnTo>
                <a:lnTo>
                  <a:pt x="2058035" y="136525"/>
                </a:lnTo>
                <a:lnTo>
                  <a:pt x="2075815" y="140335"/>
                </a:lnTo>
                <a:lnTo>
                  <a:pt x="2090420" y="149860"/>
                </a:lnTo>
                <a:lnTo>
                  <a:pt x="2100580" y="163829"/>
                </a:lnTo>
                <a:lnTo>
                  <a:pt x="2104390" y="180975"/>
                </a:lnTo>
                <a:lnTo>
                  <a:pt x="2104390" y="224789"/>
                </a:lnTo>
                <a:lnTo>
                  <a:pt x="2132965" y="224789"/>
                </a:lnTo>
                <a:lnTo>
                  <a:pt x="2132965" y="48895"/>
                </a:lnTo>
                <a:lnTo>
                  <a:pt x="2129155" y="29845"/>
                </a:lnTo>
                <a:lnTo>
                  <a:pt x="2118995" y="14604"/>
                </a:lnTo>
                <a:lnTo>
                  <a:pt x="2103755" y="3810"/>
                </a:lnTo>
                <a:lnTo>
                  <a:pt x="2084705" y="0"/>
                </a:lnTo>
                <a:close/>
              </a:path>
            </a:pathLst>
          </a:custGeom>
          <a:solidFill>
            <a:srgbClr val="232329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2880720" y="1139760"/>
            <a:ext cx="4931640" cy="82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5250" spc="-1" strike="noStrike">
                <a:latin typeface="Calibri"/>
              </a:rPr>
              <a:t>Click to edit the title text format</a:t>
            </a:r>
            <a:endParaRPr b="0" lang="en-US" sz="5250" spc="-1" strike="noStrike">
              <a:latin typeface="Calibri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534600" y="1738080"/>
            <a:ext cx="9623880" cy="498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ftr" idx="1"/>
          </p:nvPr>
        </p:nvSpPr>
        <p:spPr>
          <a:xfrm>
            <a:off x="3635640" y="7027560"/>
            <a:ext cx="3421440" cy="377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 type="dt" idx="2"/>
          </p:nvPr>
        </p:nvSpPr>
        <p:spPr>
          <a:xfrm>
            <a:off x="534600" y="7027560"/>
            <a:ext cx="2459160" cy="377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 type="sldNum" idx="3"/>
          </p:nvPr>
        </p:nvSpPr>
        <p:spPr>
          <a:xfrm>
            <a:off x="7699320" y="7027560"/>
            <a:ext cx="2459160" cy="377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FCC1CA65-AFAA-48C3-BFEC-EF63774F24C6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14"/>
    <p:sldLayoutId id="2147483650" r:id="rId15"/>
    <p:sldLayoutId id="2147483651" r:id="rId16"/>
    <p:sldLayoutId id="2147483652" r:id="rId17"/>
    <p:sldLayoutId id="2147483653" r:id="rId18"/>
    <p:sldLayoutId id="2147483654" r:id="rId19"/>
    <p:sldLayoutId id="2147483655" r:id="rId20"/>
    <p:sldLayoutId id="2147483656" r:id="rId21"/>
    <p:sldLayoutId id="2147483657" r:id="rId22"/>
    <p:sldLayoutId id="2147483658" r:id="rId23"/>
    <p:sldLayoutId id="2147483659" r:id="rId24"/>
    <p:sldLayoutId id="2147483660" r:id="rId2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object 2"/>
          <p:cNvSpPr/>
          <p:nvPr/>
        </p:nvSpPr>
        <p:spPr>
          <a:xfrm>
            <a:off x="456840" y="5698440"/>
            <a:ext cx="152496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3320" bIns="0" anchor="t">
            <a:spAutoFit/>
          </a:bodyPr>
          <a:p>
            <a:pPr marL="12600">
              <a:lnSpc>
                <a:spcPct val="100000"/>
              </a:lnSpc>
              <a:spcBef>
                <a:spcPts val="105"/>
              </a:spcBef>
              <a:buNone/>
            </a:pPr>
            <a:r>
              <a:rPr b="0" lang="en-US" sz="4100" spc="313" strike="noStrike">
                <a:solidFill>
                  <a:srgbClr val="ffffff"/>
                </a:solidFill>
                <a:latin typeface="Lucida Sans"/>
              </a:rPr>
              <a:t>2022</a:t>
            </a:r>
            <a:endParaRPr b="0" lang="en-US" sz="4100" spc="-1" strike="noStrike">
              <a:latin typeface="Arial"/>
            </a:endParaRPr>
          </a:p>
        </p:txBody>
      </p:sp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2880720" y="1139760"/>
            <a:ext cx="2539080" cy="1275120"/>
          </a:xfrm>
          <a:prstGeom prst="rect">
            <a:avLst/>
          </a:prstGeom>
          <a:noFill/>
          <a:ln w="0">
            <a:noFill/>
          </a:ln>
        </p:spPr>
        <p:txBody>
          <a:bodyPr lIns="0" rIns="0" tIns="13320" bIns="0" anchor="t">
            <a:noAutofit/>
          </a:bodyPr>
          <a:p>
            <a:pPr marL="12600">
              <a:lnSpc>
                <a:spcPct val="100000"/>
              </a:lnSpc>
              <a:spcBef>
                <a:spcPts val="105"/>
              </a:spcBef>
              <a:buNone/>
            </a:pPr>
            <a:r>
              <a:rPr b="0" lang="en-US" sz="5250" spc="174" strike="noStrike">
                <a:solidFill>
                  <a:srgbClr val="221f1f"/>
                </a:solidFill>
                <a:latin typeface="Lucida Sans"/>
              </a:rPr>
              <a:t>MARZO</a:t>
            </a:r>
            <a:endParaRPr b="0" lang="en-US" sz="5250" spc="-1" strike="noStrike">
              <a:latin typeface="Calibri"/>
            </a:endParaRPr>
          </a:p>
        </p:txBody>
      </p:sp>
      <p:sp>
        <p:nvSpPr>
          <p:cNvPr id="80" name="object 4"/>
          <p:cNvSpPr/>
          <p:nvPr/>
        </p:nvSpPr>
        <p:spPr>
          <a:xfrm>
            <a:off x="3350160" y="2124720"/>
            <a:ext cx="2252520" cy="286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240" bIns="0" anchor="t">
            <a:spAutoFit/>
          </a:bodyPr>
          <a:p>
            <a:pPr marL="12600">
              <a:lnSpc>
                <a:spcPct val="100000"/>
              </a:lnSpc>
              <a:spcBef>
                <a:spcPts val="96"/>
              </a:spcBef>
              <a:buNone/>
              <a:tabLst>
                <a:tab algn="l" pos="1003320"/>
                <a:tab algn="l" pos="2054880"/>
              </a:tabLst>
            </a:pPr>
            <a:r>
              <a:rPr b="1" lang="en-US" sz="1250" spc="-52" strike="noStrike">
                <a:solidFill>
                  <a:srgbClr val="ffffff"/>
                </a:solidFill>
                <a:latin typeface="Verdana"/>
              </a:rPr>
              <a:t>M</a:t>
            </a:r>
            <a:r>
              <a:rPr b="1" lang="en-US" sz="1250" spc="-1" strike="noStrike">
                <a:solidFill>
                  <a:srgbClr val="ffffff"/>
                </a:solidFill>
                <a:latin typeface="Verdana"/>
              </a:rPr>
              <a:t>	</a:t>
            </a:r>
            <a:r>
              <a:rPr b="1" lang="en-US" sz="1800" spc="-75" strike="noStrike" baseline="2000">
                <a:solidFill>
                  <a:srgbClr val="ffffff"/>
                </a:solidFill>
                <a:latin typeface="Verdana"/>
              </a:rPr>
              <a:t>T</a:t>
            </a:r>
            <a:r>
              <a:rPr b="1" lang="en-US" sz="1800" spc="-1" strike="noStrike" baseline="2000">
                <a:solidFill>
                  <a:srgbClr val="ffffff"/>
                </a:solidFill>
                <a:latin typeface="Verdana"/>
              </a:rPr>
              <a:t>	</a:t>
            </a:r>
            <a:r>
              <a:rPr b="1" lang="en-US" sz="1800" spc="58" strike="noStrike" baseline="2000">
                <a:solidFill>
                  <a:srgbClr val="ffffff"/>
                </a:solidFill>
                <a:latin typeface="Verdana"/>
              </a:rPr>
              <a:t>W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81" name="object 5"/>
          <p:cNvSpPr/>
          <p:nvPr/>
        </p:nvSpPr>
        <p:spPr>
          <a:xfrm>
            <a:off x="6427080" y="2136960"/>
            <a:ext cx="116640" cy="195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1200" spc="-1" strike="noStrike">
                <a:solidFill>
                  <a:srgbClr val="ffffff"/>
                </a:solidFill>
                <a:latin typeface="Verdana"/>
              </a:rPr>
              <a:t>T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82" name="object 6"/>
          <p:cNvSpPr/>
          <p:nvPr/>
        </p:nvSpPr>
        <p:spPr>
          <a:xfrm>
            <a:off x="7433280" y="2136960"/>
            <a:ext cx="111960" cy="195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1200" spc="-1" strike="noStrike">
                <a:solidFill>
                  <a:srgbClr val="ffffff"/>
                </a:solidFill>
                <a:latin typeface="Verdana"/>
              </a:rPr>
              <a:t>F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83" name="object 7"/>
          <p:cNvSpPr/>
          <p:nvPr/>
        </p:nvSpPr>
        <p:spPr>
          <a:xfrm>
            <a:off x="8448480" y="2136960"/>
            <a:ext cx="120960" cy="195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1200" spc="-1" strike="noStrike">
                <a:solidFill>
                  <a:srgbClr val="ffffff"/>
                </a:solidFill>
                <a:latin typeface="Verdana"/>
              </a:rPr>
              <a:t>S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84" name="object 8"/>
          <p:cNvSpPr/>
          <p:nvPr/>
        </p:nvSpPr>
        <p:spPr>
          <a:xfrm>
            <a:off x="9445320" y="2136960"/>
            <a:ext cx="120960" cy="195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1200" spc="-1" strike="noStrike">
                <a:solidFill>
                  <a:srgbClr val="ffffff"/>
                </a:solidFill>
                <a:latin typeface="Verdana"/>
              </a:rPr>
              <a:t>S</a:t>
            </a:r>
            <a:endParaRPr b="0" lang="en-US" sz="1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2022-07-29T03:49:08Z</dcterms:created>
  <dc:creator/>
  <dc:description/>
  <dc:language>en-US</dc:language>
  <cp:lastModifiedBy/>
  <dcterms:modified xsi:type="dcterms:W3CDTF">2022-07-29T03:49:08Z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