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FF0159-77AE-4A61-A3F1-AA555078E3F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7DC491-195E-4301-90C6-20BAE018FEB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9322DE-CF74-4C82-BA43-0E27C00B8C1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27907A-76CA-4CEA-B614-748FE17AEF1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2DF9B2C-111B-4B3F-8E58-F720777C90F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BFE61D-24F5-41E4-9B4A-A65796426ED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AD7FEF-723F-40D2-9A11-A2CF2234C54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8B5C8D-5FF9-4E15-871F-D1BAD08E4CF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905F48-B692-4D53-83CA-55F3196F94E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74CE34-459E-42CC-9180-449D97DAE16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FB401D-51F5-4B1B-B1B4-08337772C7B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A05D7C-3110-4E5E-A011-092514220D3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0" y="4320"/>
            <a:ext cx="7551720" cy="10682280"/>
          </a:xfrm>
          <a:custGeom>
            <a:avLst/>
            <a:gdLst/>
            <a:ahLst/>
            <a:rect l="l" t="t" r="r" b="b"/>
            <a:pathLst>
              <a:path w="7552055" h="10682605">
                <a:moveTo>
                  <a:pt x="7552055" y="0"/>
                </a:moveTo>
                <a:lnTo>
                  <a:pt x="0" y="0"/>
                </a:lnTo>
                <a:lnTo>
                  <a:pt x="0" y="10682605"/>
                </a:lnTo>
                <a:lnTo>
                  <a:pt x="7552055" y="10682605"/>
                </a:lnTo>
                <a:lnTo>
                  <a:pt x="7552055" y="0"/>
                </a:lnTo>
                <a:close/>
              </a:path>
            </a:pathLst>
          </a:custGeom>
          <a:solidFill>
            <a:srgbClr val="25313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BFB26A5-22A6-4985-A1E4-9F9887D7303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/>
          <p:cNvSpPr/>
          <p:nvPr/>
        </p:nvSpPr>
        <p:spPr>
          <a:xfrm>
            <a:off x="487440" y="6072840"/>
            <a:ext cx="6471720" cy="208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6800" spc="-642" strike="noStrike">
                <a:solidFill>
                  <a:srgbClr val="31e7b6"/>
                </a:solidFill>
                <a:latin typeface="Tahoma"/>
              </a:rPr>
              <a:t>I</a:t>
            </a:r>
            <a:r>
              <a:rPr b="0" lang="en-US" sz="6800" spc="797" strike="noStrike">
                <a:solidFill>
                  <a:srgbClr val="31e7b6"/>
                </a:solidFill>
                <a:latin typeface="Tahoma"/>
              </a:rPr>
              <a:t>N</a:t>
            </a:r>
            <a:r>
              <a:rPr b="0" lang="en-US" sz="6800" spc="644" strike="noStrike">
                <a:solidFill>
                  <a:srgbClr val="31e7b6"/>
                </a:solidFill>
                <a:latin typeface="Tahoma"/>
              </a:rPr>
              <a:t>F</a:t>
            </a:r>
            <a:r>
              <a:rPr b="0" lang="en-US" sz="6800" spc="344" strike="noStrike">
                <a:solidFill>
                  <a:srgbClr val="31e7b6"/>
                </a:solidFill>
                <a:latin typeface="Tahoma"/>
              </a:rPr>
              <a:t>O</a:t>
            </a:r>
            <a:r>
              <a:rPr b="0" lang="en-US" sz="6800" spc="1203" strike="noStrike">
                <a:solidFill>
                  <a:srgbClr val="31e7b6"/>
                </a:solidFill>
                <a:latin typeface="Tahoma"/>
              </a:rPr>
              <a:t>R</a:t>
            </a:r>
            <a:r>
              <a:rPr b="0" lang="en-US" sz="6800" spc="1852" strike="noStrike">
                <a:solidFill>
                  <a:srgbClr val="31e7b6"/>
                </a:solidFill>
                <a:latin typeface="Tahoma"/>
              </a:rPr>
              <a:t>M</a:t>
            </a:r>
            <a:r>
              <a:rPr b="0" lang="en-US" sz="6800" spc="973" strike="noStrike">
                <a:solidFill>
                  <a:srgbClr val="31e7b6"/>
                </a:solidFill>
                <a:latin typeface="Tahoma"/>
              </a:rPr>
              <a:t>Á</a:t>
            </a:r>
            <a:r>
              <a:rPr b="0" lang="en-US" sz="6800" spc="917" strike="noStrike">
                <a:solidFill>
                  <a:srgbClr val="31e7b6"/>
                </a:solidFill>
                <a:latin typeface="Tahoma"/>
              </a:rPr>
              <a:t>T</a:t>
            </a:r>
            <a:r>
              <a:rPr b="0" lang="en-US" sz="6800" spc="-642" strike="noStrike">
                <a:solidFill>
                  <a:srgbClr val="31e7b6"/>
                </a:solidFill>
                <a:latin typeface="Tahoma"/>
              </a:rPr>
              <a:t>I</a:t>
            </a:r>
            <a:r>
              <a:rPr b="0" lang="en-US" sz="6800" spc="449" strike="noStrike">
                <a:solidFill>
                  <a:srgbClr val="31e7b6"/>
                </a:solidFill>
                <a:latin typeface="Tahoma"/>
              </a:rPr>
              <a:t>C</a:t>
            </a:r>
            <a:r>
              <a:rPr b="0" lang="en-US" sz="6800" spc="834" strike="noStrike">
                <a:solidFill>
                  <a:srgbClr val="31e7b6"/>
                </a:solidFill>
                <a:latin typeface="Tahoma"/>
              </a:rPr>
              <a:t>A</a:t>
            </a:r>
            <a:endParaRPr b="0" lang="en-US" sz="6800" spc="-1" strike="noStrike">
              <a:latin typeface="Arial"/>
            </a:endParaRPr>
          </a:p>
        </p:txBody>
      </p:sp>
      <p:sp>
        <p:nvSpPr>
          <p:cNvPr id="41" name="object 3"/>
          <p:cNvSpPr/>
          <p:nvPr/>
        </p:nvSpPr>
        <p:spPr>
          <a:xfrm>
            <a:off x="758880" y="7804800"/>
            <a:ext cx="1185840" cy="979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700" spc="97" strike="noStrike">
                <a:solidFill>
                  <a:srgbClr val="ffffff"/>
                </a:solidFill>
                <a:latin typeface="Tahoma"/>
              </a:rPr>
              <a:t>N</a:t>
            </a:r>
            <a:r>
              <a:rPr b="0" lang="en-US" sz="1700" spc="-171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103" strike="noStrike">
                <a:solidFill>
                  <a:srgbClr val="ffffff"/>
                </a:solidFill>
                <a:latin typeface="Tahoma"/>
              </a:rPr>
              <a:t>O</a:t>
            </a:r>
            <a:r>
              <a:rPr b="0" lang="en-US" sz="1700" spc="-16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111" strike="noStrike">
                <a:solidFill>
                  <a:srgbClr val="ffffff"/>
                </a:solidFill>
                <a:latin typeface="Tahoma"/>
              </a:rPr>
              <a:t>M</a:t>
            </a:r>
            <a:r>
              <a:rPr b="0" lang="en-US" sz="1700" spc="-140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89" strike="noStrike">
                <a:solidFill>
                  <a:srgbClr val="ffffff"/>
                </a:solidFill>
                <a:latin typeface="Tahoma"/>
              </a:rPr>
              <a:t>B</a:t>
            </a:r>
            <a:r>
              <a:rPr b="0" lang="en-US" sz="1700" spc="-171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83" strike="noStrike">
                <a:solidFill>
                  <a:srgbClr val="ffffff"/>
                </a:solidFill>
                <a:latin typeface="Tahoma"/>
              </a:rPr>
              <a:t>R</a:t>
            </a:r>
            <a:r>
              <a:rPr b="0" lang="en-US" sz="1700" spc="-177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32" strike="noStrike">
                <a:solidFill>
                  <a:srgbClr val="ffffff"/>
                </a:solidFill>
                <a:latin typeface="Tahoma"/>
              </a:rPr>
              <a:t>E</a:t>
            </a:r>
            <a:endParaRPr b="0" lang="en-US" sz="17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491"/>
              </a:spcBef>
              <a:buNone/>
            </a:pP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C</a:t>
            </a:r>
            <a:r>
              <a:rPr b="0" lang="en-US" sz="1700" spc="-120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U</a:t>
            </a:r>
            <a:r>
              <a:rPr b="0" lang="en-US" sz="1700" spc="-120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R</a:t>
            </a:r>
            <a:r>
              <a:rPr b="0" lang="en-US" sz="1700" spc="-106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S</a:t>
            </a:r>
            <a:r>
              <a:rPr b="0" lang="en-US" sz="1700" spc="-140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52" strike="noStrike">
                <a:solidFill>
                  <a:srgbClr val="ffffff"/>
                </a:solidFill>
                <a:latin typeface="Tahoma"/>
              </a:rPr>
              <a:t>O</a:t>
            </a:r>
            <a:endParaRPr b="0" lang="en-US" sz="1700" spc="-1" strike="noStrike">
              <a:latin typeface="Arial"/>
            </a:endParaRPr>
          </a:p>
        </p:txBody>
      </p:sp>
      <p:sp>
        <p:nvSpPr>
          <p:cNvPr id="42" name="object 4"/>
          <p:cNvSpPr/>
          <p:nvPr/>
        </p:nvSpPr>
        <p:spPr>
          <a:xfrm>
            <a:off x="2149200" y="7804800"/>
            <a:ext cx="4635720" cy="12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268560"/>
              </a:tabLst>
            </a:pPr>
            <a:r>
              <a:rPr b="0" lang="en-US" sz="1700" spc="-52" strike="noStrike">
                <a:solidFill>
                  <a:srgbClr val="ffffff"/>
                </a:solidFill>
                <a:latin typeface="Tahoma"/>
              </a:rPr>
              <a:t>: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	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36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16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16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16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16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36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16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52" strike="noStrike">
                <a:solidFill>
                  <a:srgbClr val="ffffff"/>
                </a:solidFill>
                <a:latin typeface="Tahoma"/>
              </a:rPr>
              <a:t>_</a:t>
            </a:r>
            <a:endParaRPr b="0" lang="en-US" sz="1700" spc="-1" strike="noStrike">
              <a:latin typeface="Arial"/>
            </a:endParaRPr>
          </a:p>
          <a:p>
            <a:pPr marL="28080">
              <a:lnSpc>
                <a:spcPct val="100000"/>
              </a:lnSpc>
              <a:spcBef>
                <a:spcPts val="1491"/>
              </a:spcBef>
              <a:buNone/>
              <a:tabLst>
                <a:tab algn="l" pos="286560"/>
              </a:tabLst>
            </a:pPr>
            <a:r>
              <a:rPr b="0" lang="en-US" sz="1700" spc="-52" strike="noStrike">
                <a:solidFill>
                  <a:srgbClr val="ffffff"/>
                </a:solidFill>
                <a:latin typeface="Tahoma"/>
              </a:rPr>
              <a:t>: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	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36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16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16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16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16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36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16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Tahoma"/>
              </a:rPr>
              <a:t>_</a:t>
            </a:r>
            <a:r>
              <a:rPr b="0" lang="en-US" sz="1700" spc="-24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700" spc="-52" strike="noStrike">
                <a:solidFill>
                  <a:srgbClr val="ffffff"/>
                </a:solidFill>
                <a:latin typeface="Tahoma"/>
              </a:rPr>
              <a:t>_</a:t>
            </a:r>
            <a:endParaRPr b="0" lang="en-US" sz="1700" spc="-1" strike="noStrike">
              <a:latin typeface="Arial"/>
            </a:endParaRPr>
          </a:p>
        </p:txBody>
      </p:sp>
      <p:graphicFrame>
        <p:nvGraphicFramePr>
          <p:cNvPr id="43" name="object 5"/>
          <p:cNvGraphicFramePr/>
          <p:nvPr/>
        </p:nvGraphicFramePr>
        <p:xfrm>
          <a:off x="739800" y="8713800"/>
          <a:ext cx="6049800" cy="705600"/>
        </p:xfrm>
        <a:graphic>
          <a:graphicData uri="http://schemas.openxmlformats.org/drawingml/2006/table">
            <a:tbl>
              <a:tblPr/>
              <a:tblGrid>
                <a:gridCol w="997920"/>
                <a:gridCol w="1357560"/>
                <a:gridCol w="3694320"/>
              </a:tblGrid>
              <a:tr h="519120">
                <a:tc>
                  <a:txBody>
                    <a:bodyPr lIns="0" rIns="0" tIns="360" bIns="0" anchor="t">
                      <a:noAutofit/>
                    </a:bodyPr>
                    <a:p>
                      <a:pPr marL="52560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O</a:t>
                      </a:r>
                      <a:r>
                        <a:rPr b="0" lang="en-US" sz="1700" spc="-16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T</a:t>
                      </a:r>
                      <a:r>
                        <a:rPr b="0" lang="en-US" sz="1700" spc="-18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R</a:t>
                      </a:r>
                      <a:r>
                        <a:rPr b="0" lang="en-US" sz="1700" spc="-18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O</a:t>
                      </a:r>
                      <a:r>
                        <a:rPr b="0" lang="en-US" sz="1700" spc="-160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60" strike="noStrike">
                          <a:solidFill>
                            <a:srgbClr val="ffffff"/>
                          </a:solidFill>
                          <a:latin typeface="Tahoma"/>
                        </a:rPr>
                        <a:t>S</a:t>
                      </a:r>
                      <a:endParaRPr b="0" lang="en-US" sz="1700" spc="-1" strike="noStrike">
                        <a:latin typeface="Arial"/>
                      </a:endParaRPr>
                    </a:p>
                  </a:txBody>
                  <a:tcPr anchor="t">
                    <a:solidFill>
                      <a:srgbClr val="253137"/>
                    </a:solidFill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marL="3240" algn="ct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  <a:tabLst>
                          <a:tab algn="l" pos="1118880"/>
                        </a:tabLst>
                      </a:pP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D</a:t>
                      </a:r>
                      <a:r>
                        <a:rPr b="0" lang="en-US" sz="1700" spc="-191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117" strike="noStrike">
                          <a:solidFill>
                            <a:srgbClr val="ffffff"/>
                          </a:solidFill>
                          <a:latin typeface="Tahoma"/>
                        </a:rPr>
                        <a:t>A</a:t>
                      </a:r>
                      <a:r>
                        <a:rPr b="0" lang="en-US" sz="1700" spc="-16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T</a:t>
                      </a:r>
                      <a:r>
                        <a:rPr b="0" lang="en-US" sz="1700" spc="-16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O</a:t>
                      </a:r>
                      <a:r>
                        <a:rPr b="0" lang="en-US" sz="1700" spc="-171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52" strike="noStrike">
                          <a:solidFill>
                            <a:srgbClr val="ffffff"/>
                          </a:solidFill>
                          <a:latin typeface="Tahoma"/>
                        </a:rPr>
                        <a:t>S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	</a:t>
                      </a:r>
                      <a:r>
                        <a:rPr b="0" lang="en-US" sz="1700" spc="-52" strike="noStrike">
                          <a:solidFill>
                            <a:srgbClr val="ffffff"/>
                          </a:solidFill>
                          <a:latin typeface="Tahoma"/>
                        </a:rPr>
                        <a:t>:</a:t>
                      </a:r>
                      <a:endParaRPr b="0" lang="en-US" sz="1700" spc="-1" strike="noStrike">
                        <a:latin typeface="Arial"/>
                      </a:endParaRPr>
                    </a:p>
                  </a:txBody>
                  <a:tcPr anchor="t">
                    <a:solidFill>
                      <a:srgbClr val="253137"/>
                    </a:solidFill>
                  </a:tcPr>
                </a:tc>
                <a:tc>
                  <a:txBody>
                    <a:bodyPr lIns="0" rIns="0" tIns="36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36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16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16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16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16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36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52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endParaRPr b="0" lang="en-US" sz="1700" spc="-1" strike="noStrike">
                        <a:latin typeface="Arial"/>
                      </a:endParaRPr>
                    </a:p>
                  </a:txBody>
                  <a:tcPr anchor="t">
                    <a:solidFill>
                      <a:srgbClr val="253137"/>
                    </a:solidFill>
                  </a:tcPr>
                </a:tc>
              </a:tr>
              <a:tr h="587520">
                <a:tc>
                  <a:txBody>
                    <a:bodyPr lIns="0" rIns="0" tIns="91800" bIns="0" anchor="t">
                      <a:noAutofit/>
                    </a:bodyPr>
                    <a:p>
                      <a:pPr marL="31680">
                        <a:lnSpc>
                          <a:spcPts val="1950"/>
                        </a:lnSpc>
                        <a:spcBef>
                          <a:spcPts val="726"/>
                        </a:spcBef>
                        <a:buNone/>
                      </a:pP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O</a:t>
                      </a:r>
                      <a:r>
                        <a:rPr b="0" lang="en-US" sz="1700" spc="-16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T</a:t>
                      </a:r>
                      <a:r>
                        <a:rPr b="0" lang="en-US" sz="1700" spc="-18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R</a:t>
                      </a:r>
                      <a:r>
                        <a:rPr b="0" lang="en-US" sz="1700" spc="-18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O</a:t>
                      </a:r>
                      <a:r>
                        <a:rPr b="0" lang="en-US" sz="1700" spc="-160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60" strike="noStrike">
                          <a:solidFill>
                            <a:srgbClr val="ffffff"/>
                          </a:solidFill>
                          <a:latin typeface="Tahoma"/>
                        </a:rPr>
                        <a:t>S</a:t>
                      </a:r>
                      <a:endParaRPr b="0" lang="en-US" sz="1700" spc="-1" strike="noStrike">
                        <a:latin typeface="Arial"/>
                      </a:endParaRPr>
                    </a:p>
                  </a:txBody>
                  <a:tcPr anchor="t">
                    <a:solidFill>
                      <a:srgbClr val="253137"/>
                    </a:solidFill>
                  </a:tcPr>
                </a:tc>
                <a:tc>
                  <a:txBody>
                    <a:bodyPr lIns="0" rIns="0" tIns="91800" bIns="0" anchor="t">
                      <a:noAutofit/>
                    </a:bodyPr>
                    <a:p>
                      <a:pPr algn="ctr">
                        <a:lnSpc>
                          <a:spcPts val="1950"/>
                        </a:lnSpc>
                        <a:spcBef>
                          <a:spcPts val="726"/>
                        </a:spcBef>
                        <a:buNone/>
                        <a:tabLst>
                          <a:tab algn="l" pos="1115640"/>
                        </a:tabLst>
                      </a:pP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D</a:t>
                      </a:r>
                      <a:r>
                        <a:rPr b="0" lang="en-US" sz="1700" spc="-191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117" strike="noStrike">
                          <a:solidFill>
                            <a:srgbClr val="ffffff"/>
                          </a:solidFill>
                          <a:latin typeface="Tahoma"/>
                        </a:rPr>
                        <a:t>A</a:t>
                      </a:r>
                      <a:r>
                        <a:rPr b="0" lang="en-US" sz="1700" spc="-16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T</a:t>
                      </a:r>
                      <a:r>
                        <a:rPr b="0" lang="en-US" sz="1700" spc="-16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O</a:t>
                      </a:r>
                      <a:r>
                        <a:rPr b="0" lang="en-US" sz="1700" spc="-171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52" strike="noStrike">
                          <a:solidFill>
                            <a:srgbClr val="ffffff"/>
                          </a:solidFill>
                          <a:latin typeface="Tahoma"/>
                        </a:rPr>
                        <a:t>S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	</a:t>
                      </a:r>
                      <a:r>
                        <a:rPr b="0" lang="en-US" sz="1700" spc="-52" strike="noStrike">
                          <a:solidFill>
                            <a:srgbClr val="ffffff"/>
                          </a:solidFill>
                          <a:latin typeface="Tahoma"/>
                        </a:rPr>
                        <a:t>:</a:t>
                      </a:r>
                      <a:endParaRPr b="0" lang="en-US" sz="1700" spc="-1" strike="noStrike">
                        <a:latin typeface="Arial"/>
                      </a:endParaRPr>
                    </a:p>
                  </a:txBody>
                  <a:tcPr anchor="t">
                    <a:solidFill>
                      <a:srgbClr val="253137"/>
                    </a:solidFill>
                  </a:tcPr>
                </a:tc>
                <a:tc>
                  <a:txBody>
                    <a:bodyPr lIns="0" rIns="0" tIns="91800" bIns="0" anchor="t">
                      <a:noAutofit/>
                    </a:bodyPr>
                    <a:p>
                      <a:pPr algn="r">
                        <a:lnSpc>
                          <a:spcPts val="1950"/>
                        </a:lnSpc>
                        <a:spcBef>
                          <a:spcPts val="726"/>
                        </a:spcBef>
                        <a:buNone/>
                      </a:pP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36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16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16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16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2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16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45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1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r>
                        <a:rPr b="0" lang="en-US" sz="1700" spc="-236" strike="noStrike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b="0" lang="en-US" sz="1700" spc="-52" strike="noStrike">
                          <a:solidFill>
                            <a:srgbClr val="ffffff"/>
                          </a:solidFill>
                          <a:latin typeface="Tahoma"/>
                        </a:rPr>
                        <a:t>_</a:t>
                      </a:r>
                      <a:endParaRPr b="0" lang="en-US" sz="1700" spc="-1" strike="noStrike">
                        <a:latin typeface="Arial"/>
                      </a:endParaRPr>
                    </a:p>
                  </a:txBody>
                  <a:tcPr anchor="t">
                    <a:solidFill>
                      <a:srgbClr val="253137"/>
                    </a:solidFill>
                  </a:tcPr>
                </a:tc>
              </a:tr>
            </a:tbl>
          </a:graphicData>
        </a:graphic>
      </p:graphicFrame>
      <p:pic>
        <p:nvPicPr>
          <p:cNvPr id="44" name="object 6" descr=""/>
          <p:cNvPicPr/>
          <p:nvPr/>
        </p:nvPicPr>
        <p:blipFill>
          <a:blip r:embed="rId1"/>
          <a:stretch/>
        </p:blipFill>
        <p:spPr>
          <a:xfrm>
            <a:off x="0" y="710280"/>
            <a:ext cx="1614960" cy="4523040"/>
          </a:xfrm>
          <a:prstGeom prst="rect">
            <a:avLst/>
          </a:prstGeom>
          <a:ln w="0">
            <a:noFill/>
          </a:ln>
        </p:spPr>
      </p:pic>
      <p:pic>
        <p:nvPicPr>
          <p:cNvPr id="45" name="object 7" descr=""/>
          <p:cNvPicPr/>
          <p:nvPr/>
        </p:nvPicPr>
        <p:blipFill>
          <a:blip r:embed="rId2"/>
          <a:stretch/>
        </p:blipFill>
        <p:spPr>
          <a:xfrm>
            <a:off x="2161080" y="710280"/>
            <a:ext cx="3230640" cy="4523040"/>
          </a:xfrm>
          <a:prstGeom prst="rect">
            <a:avLst/>
          </a:prstGeom>
          <a:ln w="0">
            <a:noFill/>
          </a:ln>
        </p:spPr>
      </p:pic>
      <p:pic>
        <p:nvPicPr>
          <p:cNvPr id="46" name="object 8" descr=""/>
          <p:cNvPicPr/>
          <p:nvPr/>
        </p:nvPicPr>
        <p:blipFill>
          <a:blip r:embed="rId3"/>
          <a:stretch/>
        </p:blipFill>
        <p:spPr>
          <a:xfrm>
            <a:off x="5937480" y="713160"/>
            <a:ext cx="1612080" cy="4525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2022-05-08T05:56:16Z</dcterms:created>
  <dc:creator/>
  <dc:description/>
  <dc:language>en-US</dc:language>
  <cp:lastModifiedBy/>
  <dcterms:modified xsi:type="dcterms:W3CDTF">2022-05-08T05:56:16Z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