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media/image2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8D6359-9CD4-414D-AA3F-0FACB31998B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B67E4A-171B-4F81-BD24-F91F7D688E6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640433-044F-408E-81EA-8A5A65741D50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A71DCE3-302C-4CAA-9DCA-850959279C4F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884C323-8CF6-43E3-9C56-636198D9C58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BF3012-426B-46DC-92C6-6C79D3CBC90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D908FC-1056-4459-B337-C2BD8320455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AF6967-58D5-4B6A-A679-1226BBEA89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2661480" y="4581720"/>
            <a:ext cx="2233080" cy="6410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5D31966-04CD-4597-AF92-8BAF507820AC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18C369-6A22-4A30-942C-5504EAED9B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166171C-B4B5-4781-86F1-A9BE8ED4D9A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074893-F97F-42D6-9ECA-699A40E2120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9560" cy="106736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1082160" y="3459600"/>
            <a:ext cx="5385600" cy="374580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1382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900" spc="-1" strike="noStrike">
                <a:latin typeface="Calibri"/>
              </a:rPr>
              <a:t>Click to edit the title text format</a:t>
            </a:r>
            <a:endParaRPr b="0" lang="en-US" sz="89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A3F3F59-2714-44ED-B9DE-BEE54BC8F66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2661480" y="4581720"/>
            <a:ext cx="2233080" cy="2726640"/>
          </a:xfrm>
          <a:prstGeom prst="rect">
            <a:avLst/>
          </a:prstGeom>
          <a:noFill/>
          <a:ln w="0">
            <a:noFill/>
          </a:ln>
        </p:spPr>
        <p:txBody>
          <a:bodyPr lIns="0" rIns="0" tIns="13320" bIns="0" anchor="t">
            <a:noAutofit/>
          </a:bodyPr>
          <a:p>
            <a:pPr marL="104040">
              <a:lnSpc>
                <a:spcPct val="100000"/>
              </a:lnSpc>
              <a:spcBef>
                <a:spcPts val="105"/>
              </a:spcBef>
              <a:buNone/>
            </a:pPr>
            <a:r>
              <a:rPr b="0" i="1" lang="en-US" sz="8900" spc="1458" strike="noStrike">
                <a:solidFill>
                  <a:srgbClr val="e78281"/>
                </a:solidFill>
                <a:latin typeface="Arial Narrow"/>
              </a:rPr>
              <a:t>j</a:t>
            </a:r>
            <a:r>
              <a:rPr b="0" i="1" lang="en-US" sz="8900" spc="-131" strike="noStrike">
                <a:solidFill>
                  <a:srgbClr val="e78281"/>
                </a:solidFill>
                <a:latin typeface="Arial Narrow"/>
              </a:rPr>
              <a:t>u</a:t>
            </a:r>
            <a:r>
              <a:rPr b="0" i="1" lang="en-US" sz="8900" spc="1654" strike="noStrike">
                <a:solidFill>
                  <a:srgbClr val="e78281"/>
                </a:solidFill>
                <a:latin typeface="Arial Narrow"/>
              </a:rPr>
              <a:t>l</a:t>
            </a:r>
            <a:r>
              <a:rPr b="0" i="1" lang="en-US" sz="8900" spc="262" strike="noStrike">
                <a:solidFill>
                  <a:srgbClr val="e78281"/>
                </a:solidFill>
                <a:latin typeface="Arial Narrow"/>
              </a:rPr>
              <a:t>I</a:t>
            </a:r>
            <a:r>
              <a:rPr b="0" i="1" lang="en-US" sz="8900" spc="-1750" strike="noStrike">
                <a:solidFill>
                  <a:srgbClr val="e78281"/>
                </a:solidFill>
                <a:latin typeface="Arial Narrow"/>
              </a:rPr>
              <a:t>O</a:t>
            </a:r>
            <a:endParaRPr b="0" lang="en-US" sz="8900" spc="-1" strike="noStrike"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2022-07-29T05:26:52Z</dcterms:created>
  <dc:creator/>
  <dc:description/>
  <dc:language>en-US</dc:language>
  <cp:lastModifiedBy/>
  <dcterms:modified xsi:type="dcterms:W3CDTF">2022-07-29T05:26:52Z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