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2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21B94B-1012-4659-8033-DB7F92A0D2E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F2903A-646C-4479-AA93-479327A4DA9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8B1686-52FF-4359-A618-05B13D6AA92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07A6BE-3D41-4CBF-ACE7-680DE038F29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A3F779-9297-4B03-BADF-69B10B254A1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3A38C6-E9D5-407F-8E22-506E7F8A2B2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0A0A0C-2ADB-4B94-B93E-8E84F4AD4B0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93A8D2-72F0-45A1-9221-0EDC872DD3A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E3B24C-6A0A-4150-A21B-8814E680D4B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07A1E6-C7C7-4087-BF0D-84731DF398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B83256-DA0A-48D5-BA0A-C3BD514284B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0EC64A-1BC9-498F-8075-4D68EDDEF5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6AEDC0A-039E-4FD3-8439-D2716F23AD2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object 2"/>
          <p:cNvGrpSpPr/>
          <p:nvPr/>
        </p:nvGrpSpPr>
        <p:grpSpPr>
          <a:xfrm>
            <a:off x="4320" y="0"/>
            <a:ext cx="7547400" cy="10674720"/>
            <a:chOff x="4320" y="0"/>
            <a:chExt cx="7547400" cy="10674720"/>
          </a:xfrm>
        </p:grpSpPr>
        <p:pic>
          <p:nvPicPr>
            <p:cNvPr id="40" name="object 3" descr=""/>
            <p:cNvPicPr/>
            <p:nvPr/>
          </p:nvPicPr>
          <p:blipFill>
            <a:blip r:embed="rId1"/>
            <a:stretch/>
          </p:blipFill>
          <p:spPr>
            <a:xfrm>
              <a:off x="4320" y="0"/>
              <a:ext cx="7547400" cy="10674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1" name="object 4" descr=""/>
            <p:cNvPicPr/>
            <p:nvPr/>
          </p:nvPicPr>
          <p:blipFill>
            <a:blip r:embed="rId2"/>
            <a:stretch/>
          </p:blipFill>
          <p:spPr>
            <a:xfrm>
              <a:off x="1258560" y="4060800"/>
              <a:ext cx="5043960" cy="289404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2022-07-29T03:52:58Z</dcterms:created>
  <dc:creator/>
  <dc:description/>
  <dc:language>en-US</dc:language>
  <cp:lastModifiedBy/>
  <dcterms:modified xsi:type="dcterms:W3CDTF">2022-07-29T03:52:58Z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