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5C9044-ADF5-481A-B835-5815A05F79A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374840" y="4358160"/>
            <a:ext cx="4806720" cy="130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3F83BA-6D79-4435-B3A0-AF09D956DA7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374840" y="4358160"/>
            <a:ext cx="4806720" cy="130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560CF5-7DB0-408D-A62B-1385BF8A66B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374840" y="4358160"/>
            <a:ext cx="4806720" cy="130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BF4C55-115F-4AA6-A5E6-71236F476EF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374840" y="4358160"/>
            <a:ext cx="4806720" cy="130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E56273-40C1-43AB-A3DF-58649F33A78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374840" y="4358160"/>
            <a:ext cx="4806720" cy="130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387FBF-691D-40AB-A6C9-6F46475861E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374840" y="4358160"/>
            <a:ext cx="4806720" cy="130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2E9A5C-FB61-4A2F-ABA3-9E17BE78174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374840" y="4358160"/>
            <a:ext cx="4806720" cy="130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6F4222-501B-4967-87C8-44CADB92E75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374840" y="4358160"/>
            <a:ext cx="4806720" cy="603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27317E-F3B8-4766-AD56-92B8B135CAE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374840" y="4358160"/>
            <a:ext cx="4806720" cy="130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978934-E9E0-4BB5-B7BA-F4F46668118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374840" y="4358160"/>
            <a:ext cx="4806720" cy="130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D6F559-8251-48CC-BBD2-6EA9F8F2CDB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374840" y="4358160"/>
            <a:ext cx="4806720" cy="130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492B4B-4D0E-42E0-BBDB-3ABFF34AB51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f5bcc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374840" y="4358160"/>
            <a:ext cx="4806720" cy="130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5200" spc="-1" strike="noStrike">
                <a:latin typeface="Calibri"/>
              </a:rPr>
              <a:t>Click to edit the title text format</a:t>
            </a:r>
            <a:endParaRPr b="0" lang="en-US" sz="5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B0FAF0E-03E8-4E33-89DF-A45EC042828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374840" y="4358160"/>
            <a:ext cx="4659840" cy="1935000"/>
          </a:xfrm>
          <a:prstGeom prst="rect">
            <a:avLst/>
          </a:prstGeom>
          <a:noFill/>
          <a:ln w="0">
            <a:noFill/>
          </a:ln>
        </p:spPr>
        <p:txBody>
          <a:bodyPr lIns="0" rIns="0" tIns="149400" bIns="0" anchor="t">
            <a:noAutofit/>
          </a:bodyPr>
          <a:p>
            <a:pPr marL="12600">
              <a:lnSpc>
                <a:spcPct val="100000"/>
              </a:lnSpc>
              <a:spcBef>
                <a:spcPts val="1176"/>
              </a:spcBef>
              <a:buNone/>
            </a:pPr>
            <a:r>
              <a:rPr b="0" lang="en-US" sz="5200" spc="318" strike="noStrike">
                <a:solidFill>
                  <a:srgbClr val="ac4d56"/>
                </a:solidFill>
                <a:latin typeface="Tahoma"/>
              </a:rPr>
              <a:t>Aupa</a:t>
            </a:r>
            <a:r>
              <a:rPr b="0" lang="en-US" sz="5200" spc="63" strike="noStrike">
                <a:solidFill>
                  <a:srgbClr val="ac4d56"/>
                </a:solidFill>
                <a:latin typeface="Tahoma"/>
              </a:rPr>
              <a:t> </a:t>
            </a:r>
            <a:r>
              <a:rPr b="0" lang="en-US" sz="5200" spc="279" strike="noStrike">
                <a:solidFill>
                  <a:srgbClr val="ac4d56"/>
                </a:solidFill>
                <a:latin typeface="Tahoma"/>
              </a:rPr>
              <a:t>Febrero!</a:t>
            </a:r>
            <a:endParaRPr b="0" lang="en-US" sz="5200" spc="-1" strike="noStrike">
              <a:latin typeface="Calibri"/>
            </a:endParaRPr>
          </a:p>
          <a:p>
            <a:pPr marL="1192680">
              <a:lnSpc>
                <a:spcPct val="100000"/>
              </a:lnSpc>
              <a:spcBef>
                <a:spcPts val="394"/>
              </a:spcBef>
              <a:buNone/>
            </a:pPr>
            <a:r>
              <a:rPr b="0" lang="en-US" sz="1950" spc="-1" strike="noStrike">
                <a:solidFill>
                  <a:srgbClr val="401d1f"/>
                </a:solidFill>
                <a:latin typeface="Century Gothic"/>
              </a:rPr>
              <a:t>Pórtate</a:t>
            </a:r>
            <a:r>
              <a:rPr b="0" lang="en-US" sz="1950" spc="474" strike="noStrike">
                <a:solidFill>
                  <a:srgbClr val="401d1f"/>
                </a:solidFill>
                <a:latin typeface="Century Gothic"/>
              </a:rPr>
              <a:t> </a:t>
            </a:r>
            <a:r>
              <a:rPr b="0" lang="en-US" sz="1950" spc="-1" strike="noStrike">
                <a:solidFill>
                  <a:srgbClr val="401d1f"/>
                </a:solidFill>
                <a:latin typeface="Century Gothic"/>
              </a:rPr>
              <a:t>bien,</a:t>
            </a:r>
            <a:r>
              <a:rPr b="0" lang="en-US" sz="1950" spc="449" strike="noStrike">
                <a:solidFill>
                  <a:srgbClr val="401d1f"/>
                </a:solidFill>
                <a:latin typeface="Century Gothic"/>
              </a:rPr>
              <a:t> </a:t>
            </a:r>
            <a:r>
              <a:rPr b="0" lang="en-US" sz="1950" spc="-21" strike="noStrike">
                <a:solidFill>
                  <a:srgbClr val="401d1f"/>
                </a:solidFill>
                <a:latin typeface="Century Gothic"/>
              </a:rPr>
              <a:t>anda</a:t>
            </a:r>
            <a:endParaRPr b="0" lang="en-US" sz="19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2022-07-29T06:11:22Z</dcterms:created>
  <dc:creator/>
  <dc:description/>
  <dc:language>en-US</dc:language>
  <cp:lastModifiedBy/>
  <dcterms:modified xsi:type="dcterms:W3CDTF">2022-07-29T06:11:22Z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