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9200" cy="10699750"/>
  <p:notesSz cx="7569200" cy="106997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8333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6922"/>
            <a:ext cx="6433820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91860"/>
            <a:ext cx="5298439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5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5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60942"/>
            <a:ext cx="3292602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7" y="2460942"/>
            <a:ext cx="3292602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5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563611" cy="106969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191" y="4493005"/>
            <a:ext cx="7562419" cy="37749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767974" y="2141982"/>
            <a:ext cx="428625" cy="473075"/>
          </a:xfrm>
          <a:custGeom>
            <a:avLst/>
            <a:gdLst/>
            <a:ahLst/>
            <a:cxnLst/>
            <a:rect l="l" t="t" r="r" b="b"/>
            <a:pathLst>
              <a:path w="428625" h="473075">
                <a:moveTo>
                  <a:pt x="428243" y="0"/>
                </a:moveTo>
                <a:lnTo>
                  <a:pt x="151241" y="0"/>
                </a:lnTo>
                <a:lnTo>
                  <a:pt x="0" y="472561"/>
                </a:lnTo>
                <a:lnTo>
                  <a:pt x="276971" y="472561"/>
                </a:lnTo>
                <a:lnTo>
                  <a:pt x="428243" y="0"/>
                </a:lnTo>
                <a:close/>
              </a:path>
            </a:pathLst>
          </a:custGeom>
          <a:solidFill>
            <a:srgbClr val="007F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624309" y="2141982"/>
            <a:ext cx="428625" cy="473075"/>
          </a:xfrm>
          <a:custGeom>
            <a:avLst/>
            <a:gdLst/>
            <a:ahLst/>
            <a:cxnLst/>
            <a:rect l="l" t="t" r="r" b="b"/>
            <a:pathLst>
              <a:path w="428625" h="473075">
                <a:moveTo>
                  <a:pt x="428243" y="0"/>
                </a:moveTo>
                <a:lnTo>
                  <a:pt x="151272" y="0"/>
                </a:lnTo>
                <a:lnTo>
                  <a:pt x="0" y="472561"/>
                </a:lnTo>
                <a:lnTo>
                  <a:pt x="276880" y="472561"/>
                </a:lnTo>
                <a:lnTo>
                  <a:pt x="428243" y="0"/>
                </a:lnTo>
                <a:close/>
              </a:path>
            </a:pathLst>
          </a:custGeom>
          <a:solidFill>
            <a:srgbClr val="D829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196217" y="2141982"/>
            <a:ext cx="428625" cy="473075"/>
          </a:xfrm>
          <a:custGeom>
            <a:avLst/>
            <a:gdLst/>
            <a:ahLst/>
            <a:cxnLst/>
            <a:rect l="l" t="t" r="r" b="b"/>
            <a:pathLst>
              <a:path w="428625" h="473075">
                <a:moveTo>
                  <a:pt x="428091" y="0"/>
                </a:moveTo>
                <a:lnTo>
                  <a:pt x="151241" y="0"/>
                </a:lnTo>
                <a:lnTo>
                  <a:pt x="0" y="472561"/>
                </a:lnTo>
                <a:lnTo>
                  <a:pt x="276849" y="472561"/>
                </a:lnTo>
                <a:lnTo>
                  <a:pt x="4280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836414" y="8293989"/>
            <a:ext cx="2337306" cy="46456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5204581" y="3095884"/>
            <a:ext cx="2358390" cy="288290"/>
          </a:xfrm>
          <a:custGeom>
            <a:avLst/>
            <a:gdLst/>
            <a:ahLst/>
            <a:cxnLst/>
            <a:rect l="l" t="t" r="r" b="b"/>
            <a:pathLst>
              <a:path w="2358390" h="288289">
                <a:moveTo>
                  <a:pt x="2358389" y="0"/>
                </a:moveTo>
                <a:lnTo>
                  <a:pt x="498622" y="0"/>
                </a:lnTo>
                <a:lnTo>
                  <a:pt x="498622" y="5577"/>
                </a:lnTo>
                <a:lnTo>
                  <a:pt x="0" y="267583"/>
                </a:lnTo>
                <a:lnTo>
                  <a:pt x="7498" y="288279"/>
                </a:lnTo>
                <a:lnTo>
                  <a:pt x="507613" y="25511"/>
                </a:lnTo>
                <a:lnTo>
                  <a:pt x="506486" y="22463"/>
                </a:lnTo>
                <a:lnTo>
                  <a:pt x="2358389" y="22463"/>
                </a:lnTo>
                <a:lnTo>
                  <a:pt x="2358389" y="0"/>
                </a:lnTo>
                <a:close/>
              </a:path>
            </a:pathLst>
          </a:custGeom>
          <a:solidFill>
            <a:srgbClr val="D82E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78851" y="4730185"/>
            <a:ext cx="2005836" cy="44925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550163" y="2058924"/>
            <a:ext cx="2407920" cy="78790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574380" y="2174825"/>
            <a:ext cx="389890" cy="522605"/>
          </a:xfrm>
          <a:custGeom>
            <a:avLst/>
            <a:gdLst/>
            <a:ahLst/>
            <a:cxnLst/>
            <a:rect l="l" t="t" r="r" b="b"/>
            <a:pathLst>
              <a:path w="389890" h="522605">
                <a:moveTo>
                  <a:pt x="94274" y="339530"/>
                </a:moveTo>
                <a:lnTo>
                  <a:pt x="0" y="349162"/>
                </a:lnTo>
                <a:lnTo>
                  <a:pt x="518" y="353534"/>
                </a:lnTo>
                <a:lnTo>
                  <a:pt x="2690" y="368046"/>
                </a:lnTo>
                <a:lnTo>
                  <a:pt x="12975" y="407846"/>
                </a:lnTo>
                <a:lnTo>
                  <a:pt x="35717" y="452375"/>
                </a:lnTo>
                <a:lnTo>
                  <a:pt x="68159" y="486387"/>
                </a:lnTo>
                <a:lnTo>
                  <a:pt x="108068" y="507855"/>
                </a:lnTo>
                <a:lnTo>
                  <a:pt x="145404" y="517707"/>
                </a:lnTo>
                <a:lnTo>
                  <a:pt x="189932" y="522164"/>
                </a:lnTo>
                <a:lnTo>
                  <a:pt x="206505" y="522444"/>
                </a:lnTo>
                <a:lnTo>
                  <a:pt x="220469" y="521886"/>
                </a:lnTo>
                <a:lnTo>
                  <a:pt x="259378" y="517027"/>
                </a:lnTo>
                <a:lnTo>
                  <a:pt x="305289" y="502695"/>
                </a:lnTo>
                <a:lnTo>
                  <a:pt x="345690" y="474619"/>
                </a:lnTo>
                <a:lnTo>
                  <a:pt x="370542" y="442034"/>
                </a:lnTo>
                <a:lnTo>
                  <a:pt x="373430" y="436294"/>
                </a:lnTo>
                <a:lnTo>
                  <a:pt x="197115" y="436294"/>
                </a:lnTo>
                <a:lnTo>
                  <a:pt x="183292" y="435491"/>
                </a:lnTo>
                <a:lnTo>
                  <a:pt x="135962" y="418214"/>
                </a:lnTo>
                <a:lnTo>
                  <a:pt x="106129" y="380587"/>
                </a:lnTo>
                <a:lnTo>
                  <a:pt x="97366" y="354507"/>
                </a:lnTo>
                <a:lnTo>
                  <a:pt x="94274" y="339530"/>
                </a:lnTo>
                <a:close/>
              </a:path>
              <a:path w="389890" h="522605">
                <a:moveTo>
                  <a:pt x="180879" y="0"/>
                </a:moveTo>
                <a:lnTo>
                  <a:pt x="141834" y="4164"/>
                </a:lnTo>
                <a:lnTo>
                  <a:pt x="94817" y="18824"/>
                </a:lnTo>
                <a:lnTo>
                  <a:pt x="62214" y="40120"/>
                </a:lnTo>
                <a:lnTo>
                  <a:pt x="31514" y="80424"/>
                </a:lnTo>
                <a:lnTo>
                  <a:pt x="17922" y="129193"/>
                </a:lnTo>
                <a:lnTo>
                  <a:pt x="17359" y="142573"/>
                </a:lnTo>
                <a:lnTo>
                  <a:pt x="18043" y="155396"/>
                </a:lnTo>
                <a:lnTo>
                  <a:pt x="32092" y="203032"/>
                </a:lnTo>
                <a:lnTo>
                  <a:pt x="55451" y="235725"/>
                </a:lnTo>
                <a:lnTo>
                  <a:pt x="89472" y="261897"/>
                </a:lnTo>
                <a:lnTo>
                  <a:pt x="136572" y="281714"/>
                </a:lnTo>
                <a:lnTo>
                  <a:pt x="214745" y="304195"/>
                </a:lnTo>
                <a:lnTo>
                  <a:pt x="226742" y="307678"/>
                </a:lnTo>
                <a:lnTo>
                  <a:pt x="267161" y="323160"/>
                </a:lnTo>
                <a:lnTo>
                  <a:pt x="292047" y="360333"/>
                </a:lnTo>
                <a:lnTo>
                  <a:pt x="292274" y="377583"/>
                </a:lnTo>
                <a:lnTo>
                  <a:pt x="288983" y="388277"/>
                </a:lnTo>
                <a:lnTo>
                  <a:pt x="261489" y="421538"/>
                </a:lnTo>
                <a:lnTo>
                  <a:pt x="213041" y="435713"/>
                </a:lnTo>
                <a:lnTo>
                  <a:pt x="197115" y="436294"/>
                </a:lnTo>
                <a:lnTo>
                  <a:pt x="373430" y="436294"/>
                </a:lnTo>
                <a:lnTo>
                  <a:pt x="386485" y="397326"/>
                </a:lnTo>
                <a:lnTo>
                  <a:pt x="389842" y="354507"/>
                </a:lnTo>
                <a:lnTo>
                  <a:pt x="388686" y="341372"/>
                </a:lnTo>
                <a:lnTo>
                  <a:pt x="374646" y="293217"/>
                </a:lnTo>
                <a:lnTo>
                  <a:pt x="345472" y="254655"/>
                </a:lnTo>
                <a:lnTo>
                  <a:pt x="311092" y="230987"/>
                </a:lnTo>
                <a:lnTo>
                  <a:pt x="273217" y="215700"/>
                </a:lnTo>
                <a:lnTo>
                  <a:pt x="232490" y="203344"/>
                </a:lnTo>
                <a:lnTo>
                  <a:pt x="198076" y="194300"/>
                </a:lnTo>
                <a:lnTo>
                  <a:pt x="182458" y="189848"/>
                </a:lnTo>
                <a:lnTo>
                  <a:pt x="144957" y="176080"/>
                </a:lnTo>
                <a:lnTo>
                  <a:pt x="114765" y="151672"/>
                </a:lnTo>
                <a:lnTo>
                  <a:pt x="111363" y="122808"/>
                </a:lnTo>
                <a:lnTo>
                  <a:pt x="116761" y="111460"/>
                </a:lnTo>
                <a:lnTo>
                  <a:pt x="155952" y="88650"/>
                </a:lnTo>
                <a:lnTo>
                  <a:pt x="201212" y="84525"/>
                </a:lnTo>
                <a:lnTo>
                  <a:pt x="360524" y="84525"/>
                </a:lnTo>
                <a:lnTo>
                  <a:pt x="358844" y="80915"/>
                </a:lnTo>
                <a:lnTo>
                  <a:pt x="327864" y="40897"/>
                </a:lnTo>
                <a:lnTo>
                  <a:pt x="292091" y="18056"/>
                </a:lnTo>
                <a:lnTo>
                  <a:pt x="243938" y="4417"/>
                </a:lnTo>
                <a:lnTo>
                  <a:pt x="198179" y="239"/>
                </a:lnTo>
                <a:lnTo>
                  <a:pt x="180879" y="0"/>
                </a:lnTo>
                <a:close/>
              </a:path>
              <a:path w="389890" h="522605">
                <a:moveTo>
                  <a:pt x="360524" y="84525"/>
                </a:moveTo>
                <a:lnTo>
                  <a:pt x="201212" y="84525"/>
                </a:lnTo>
                <a:lnTo>
                  <a:pt x="214235" y="85937"/>
                </a:lnTo>
                <a:lnTo>
                  <a:pt x="226379" y="88775"/>
                </a:lnTo>
                <a:lnTo>
                  <a:pt x="259782" y="108174"/>
                </a:lnTo>
                <a:lnTo>
                  <a:pt x="279522" y="157260"/>
                </a:lnTo>
                <a:lnTo>
                  <a:pt x="375944" y="144136"/>
                </a:lnTo>
                <a:lnTo>
                  <a:pt x="374424" y="130295"/>
                </a:lnTo>
                <a:lnTo>
                  <a:pt x="371959" y="117056"/>
                </a:lnTo>
                <a:lnTo>
                  <a:pt x="368543" y="104416"/>
                </a:lnTo>
                <a:lnTo>
                  <a:pt x="364173" y="92371"/>
                </a:lnTo>
                <a:lnTo>
                  <a:pt x="360524" y="845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026496" y="2183252"/>
            <a:ext cx="443230" cy="513715"/>
          </a:xfrm>
          <a:custGeom>
            <a:avLst/>
            <a:gdLst/>
            <a:ahLst/>
            <a:cxnLst/>
            <a:rect l="l" t="t" r="r" b="b"/>
            <a:pathLst>
              <a:path w="443230" h="513714">
                <a:moveTo>
                  <a:pt x="112181" y="0"/>
                </a:moveTo>
                <a:lnTo>
                  <a:pt x="0" y="0"/>
                </a:lnTo>
                <a:lnTo>
                  <a:pt x="47" y="280328"/>
                </a:lnTo>
                <a:lnTo>
                  <a:pt x="1402" y="323387"/>
                </a:lnTo>
                <a:lnTo>
                  <a:pt x="6471" y="372650"/>
                </a:lnTo>
                <a:lnTo>
                  <a:pt x="17080" y="414889"/>
                </a:lnTo>
                <a:lnTo>
                  <a:pt x="37773" y="447448"/>
                </a:lnTo>
                <a:lnTo>
                  <a:pt x="65458" y="474020"/>
                </a:lnTo>
                <a:lnTo>
                  <a:pt x="100415" y="493607"/>
                </a:lnTo>
                <a:lnTo>
                  <a:pt x="145887" y="507529"/>
                </a:lnTo>
                <a:lnTo>
                  <a:pt x="184591" y="512161"/>
                </a:lnTo>
                <a:lnTo>
                  <a:pt x="231778" y="513698"/>
                </a:lnTo>
                <a:lnTo>
                  <a:pt x="245601" y="513421"/>
                </a:lnTo>
                <a:lnTo>
                  <a:pt x="284389" y="510132"/>
                </a:lnTo>
                <a:lnTo>
                  <a:pt x="332380" y="498945"/>
                </a:lnTo>
                <a:lnTo>
                  <a:pt x="376550" y="476898"/>
                </a:lnTo>
                <a:lnTo>
                  <a:pt x="406391" y="450366"/>
                </a:lnTo>
                <a:lnTo>
                  <a:pt x="421869" y="426472"/>
                </a:lnTo>
                <a:lnTo>
                  <a:pt x="223388" y="426472"/>
                </a:lnTo>
                <a:lnTo>
                  <a:pt x="208577" y="425876"/>
                </a:lnTo>
                <a:lnTo>
                  <a:pt x="170360" y="417887"/>
                </a:lnTo>
                <a:lnTo>
                  <a:pt x="131759" y="390059"/>
                </a:lnTo>
                <a:lnTo>
                  <a:pt x="115565" y="353731"/>
                </a:lnTo>
                <a:lnTo>
                  <a:pt x="112558" y="308545"/>
                </a:lnTo>
                <a:lnTo>
                  <a:pt x="112181" y="273557"/>
                </a:lnTo>
                <a:lnTo>
                  <a:pt x="112181" y="0"/>
                </a:lnTo>
                <a:close/>
              </a:path>
              <a:path w="443230" h="513714">
                <a:moveTo>
                  <a:pt x="443020" y="0"/>
                </a:moveTo>
                <a:lnTo>
                  <a:pt x="330875" y="0"/>
                </a:lnTo>
                <a:lnTo>
                  <a:pt x="330855" y="286790"/>
                </a:lnTo>
                <a:lnTo>
                  <a:pt x="330667" y="301733"/>
                </a:lnTo>
                <a:lnTo>
                  <a:pt x="328606" y="340824"/>
                </a:lnTo>
                <a:lnTo>
                  <a:pt x="318939" y="383972"/>
                </a:lnTo>
                <a:lnTo>
                  <a:pt x="288470" y="413977"/>
                </a:lnTo>
                <a:lnTo>
                  <a:pt x="239379" y="425975"/>
                </a:lnTo>
                <a:lnTo>
                  <a:pt x="223388" y="426472"/>
                </a:lnTo>
                <a:lnTo>
                  <a:pt x="421869" y="426472"/>
                </a:lnTo>
                <a:lnTo>
                  <a:pt x="435916" y="384670"/>
                </a:lnTo>
                <a:lnTo>
                  <a:pt x="440815" y="341978"/>
                </a:lnTo>
                <a:lnTo>
                  <a:pt x="442666" y="299069"/>
                </a:lnTo>
                <a:lnTo>
                  <a:pt x="443020" y="265297"/>
                </a:lnTo>
                <a:lnTo>
                  <a:pt x="4430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561718" y="2183252"/>
            <a:ext cx="421640" cy="505459"/>
          </a:xfrm>
          <a:custGeom>
            <a:avLst/>
            <a:gdLst/>
            <a:ahLst/>
            <a:cxnLst/>
            <a:rect l="l" t="t" r="r" b="b"/>
            <a:pathLst>
              <a:path w="421639" h="505460">
                <a:moveTo>
                  <a:pt x="178307" y="0"/>
                </a:moveTo>
                <a:lnTo>
                  <a:pt x="0" y="0"/>
                </a:lnTo>
                <a:lnTo>
                  <a:pt x="0" y="505084"/>
                </a:lnTo>
                <a:lnTo>
                  <a:pt x="111120" y="505084"/>
                </a:lnTo>
                <a:lnTo>
                  <a:pt x="111120" y="314584"/>
                </a:lnTo>
                <a:lnTo>
                  <a:pt x="204774" y="314429"/>
                </a:lnTo>
                <a:lnTo>
                  <a:pt x="246479" y="312942"/>
                </a:lnTo>
                <a:lnTo>
                  <a:pt x="292316" y="308288"/>
                </a:lnTo>
                <a:lnTo>
                  <a:pt x="335979" y="294583"/>
                </a:lnTo>
                <a:lnTo>
                  <a:pt x="370562" y="273031"/>
                </a:lnTo>
                <a:lnTo>
                  <a:pt x="396200" y="244692"/>
                </a:lnTo>
                <a:lnTo>
                  <a:pt x="405762" y="228721"/>
                </a:lnTo>
                <a:lnTo>
                  <a:pt x="111120" y="228721"/>
                </a:lnTo>
                <a:lnTo>
                  <a:pt x="111120" y="85465"/>
                </a:lnTo>
                <a:lnTo>
                  <a:pt x="407117" y="85465"/>
                </a:lnTo>
                <a:lnTo>
                  <a:pt x="406710" y="84524"/>
                </a:lnTo>
                <a:lnTo>
                  <a:pt x="384968" y="51565"/>
                </a:lnTo>
                <a:lnTo>
                  <a:pt x="345044" y="20673"/>
                </a:lnTo>
                <a:lnTo>
                  <a:pt x="307867" y="7007"/>
                </a:lnTo>
                <a:lnTo>
                  <a:pt x="259296" y="1748"/>
                </a:lnTo>
                <a:lnTo>
                  <a:pt x="197099" y="69"/>
                </a:lnTo>
                <a:lnTo>
                  <a:pt x="178307" y="0"/>
                </a:lnTo>
                <a:close/>
              </a:path>
              <a:path w="421639" h="505460">
                <a:moveTo>
                  <a:pt x="407117" y="85465"/>
                </a:moveTo>
                <a:lnTo>
                  <a:pt x="111120" y="85465"/>
                </a:lnTo>
                <a:lnTo>
                  <a:pt x="177329" y="85507"/>
                </a:lnTo>
                <a:lnTo>
                  <a:pt x="193089" y="85711"/>
                </a:lnTo>
                <a:lnTo>
                  <a:pt x="231251" y="87521"/>
                </a:lnTo>
                <a:lnTo>
                  <a:pt x="272482" y="98714"/>
                </a:lnTo>
                <a:lnTo>
                  <a:pt x="299726" y="125697"/>
                </a:lnTo>
                <a:lnTo>
                  <a:pt x="306258" y="167377"/>
                </a:lnTo>
                <a:lnTo>
                  <a:pt x="303241" y="178457"/>
                </a:lnTo>
                <a:lnTo>
                  <a:pt x="279265" y="210535"/>
                </a:lnTo>
                <a:lnTo>
                  <a:pt x="233219" y="226102"/>
                </a:lnTo>
                <a:lnTo>
                  <a:pt x="189981" y="228557"/>
                </a:lnTo>
                <a:lnTo>
                  <a:pt x="171962" y="228721"/>
                </a:lnTo>
                <a:lnTo>
                  <a:pt x="405762" y="228721"/>
                </a:lnTo>
                <a:lnTo>
                  <a:pt x="418263" y="190664"/>
                </a:lnTo>
                <a:lnTo>
                  <a:pt x="421447" y="146208"/>
                </a:lnTo>
                <a:lnTo>
                  <a:pt x="420432" y="132961"/>
                </a:lnTo>
                <a:lnTo>
                  <a:pt x="418498" y="120219"/>
                </a:lnTo>
                <a:lnTo>
                  <a:pt x="415597" y="107933"/>
                </a:lnTo>
                <a:lnTo>
                  <a:pt x="411683" y="96051"/>
                </a:lnTo>
                <a:lnTo>
                  <a:pt x="407117" y="854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2045207" y="2603246"/>
            <a:ext cx="387985" cy="85090"/>
          </a:xfrm>
          <a:custGeom>
            <a:avLst/>
            <a:gdLst/>
            <a:ahLst/>
            <a:cxnLst/>
            <a:rect l="l" t="t" r="r" b="b"/>
            <a:pathLst>
              <a:path w="387985" h="85089">
                <a:moveTo>
                  <a:pt x="0" y="85090"/>
                </a:moveTo>
                <a:lnTo>
                  <a:pt x="387989" y="85090"/>
                </a:lnTo>
                <a:lnTo>
                  <a:pt x="387989" y="0"/>
                </a:lnTo>
                <a:lnTo>
                  <a:pt x="0" y="0"/>
                </a:lnTo>
                <a:lnTo>
                  <a:pt x="0" y="850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2045207" y="2466086"/>
            <a:ext cx="103505" cy="137160"/>
          </a:xfrm>
          <a:custGeom>
            <a:avLst/>
            <a:gdLst/>
            <a:ahLst/>
            <a:cxnLst/>
            <a:rect l="l" t="t" r="r" b="b"/>
            <a:pathLst>
              <a:path w="103505" h="137160">
                <a:moveTo>
                  <a:pt x="0" y="137159"/>
                </a:moveTo>
                <a:lnTo>
                  <a:pt x="103001" y="137159"/>
                </a:lnTo>
                <a:lnTo>
                  <a:pt x="103001" y="0"/>
                </a:lnTo>
                <a:lnTo>
                  <a:pt x="0" y="0"/>
                </a:lnTo>
                <a:lnTo>
                  <a:pt x="0" y="1371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2045207" y="2380996"/>
            <a:ext cx="359410" cy="85090"/>
          </a:xfrm>
          <a:custGeom>
            <a:avLst/>
            <a:gdLst/>
            <a:ahLst/>
            <a:cxnLst/>
            <a:rect l="l" t="t" r="r" b="b"/>
            <a:pathLst>
              <a:path w="359410" h="85089">
                <a:moveTo>
                  <a:pt x="0" y="85090"/>
                </a:moveTo>
                <a:lnTo>
                  <a:pt x="359151" y="85090"/>
                </a:lnTo>
                <a:lnTo>
                  <a:pt x="359151" y="0"/>
                </a:lnTo>
                <a:lnTo>
                  <a:pt x="0" y="0"/>
                </a:lnTo>
                <a:lnTo>
                  <a:pt x="0" y="850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2045207" y="2269236"/>
            <a:ext cx="103505" cy="111760"/>
          </a:xfrm>
          <a:custGeom>
            <a:avLst/>
            <a:gdLst/>
            <a:ahLst/>
            <a:cxnLst/>
            <a:rect l="l" t="t" r="r" b="b"/>
            <a:pathLst>
              <a:path w="103505" h="111760">
                <a:moveTo>
                  <a:pt x="0" y="111760"/>
                </a:moveTo>
                <a:lnTo>
                  <a:pt x="103001" y="111760"/>
                </a:lnTo>
                <a:lnTo>
                  <a:pt x="103001" y="0"/>
                </a:lnTo>
                <a:lnTo>
                  <a:pt x="0" y="0"/>
                </a:lnTo>
                <a:lnTo>
                  <a:pt x="0" y="1117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2045207" y="2182876"/>
            <a:ext cx="378460" cy="86360"/>
          </a:xfrm>
          <a:custGeom>
            <a:avLst/>
            <a:gdLst/>
            <a:ahLst/>
            <a:cxnLst/>
            <a:rect l="l" t="t" r="r" b="b"/>
            <a:pathLst>
              <a:path w="378460" h="86360">
                <a:moveTo>
                  <a:pt x="0" y="86359"/>
                </a:moveTo>
                <a:lnTo>
                  <a:pt x="378332" y="86359"/>
                </a:lnTo>
                <a:lnTo>
                  <a:pt x="378332" y="0"/>
                </a:lnTo>
                <a:lnTo>
                  <a:pt x="0" y="0"/>
                </a:lnTo>
                <a:lnTo>
                  <a:pt x="0" y="863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2495680" y="2183252"/>
            <a:ext cx="463550" cy="505459"/>
          </a:xfrm>
          <a:custGeom>
            <a:avLst/>
            <a:gdLst/>
            <a:ahLst/>
            <a:cxnLst/>
            <a:rect l="l" t="t" r="r" b="b"/>
            <a:pathLst>
              <a:path w="463550" h="505460">
                <a:moveTo>
                  <a:pt x="218943" y="0"/>
                </a:moveTo>
                <a:lnTo>
                  <a:pt x="0" y="0"/>
                </a:lnTo>
                <a:lnTo>
                  <a:pt x="0" y="505084"/>
                </a:lnTo>
                <a:lnTo>
                  <a:pt x="104012" y="505084"/>
                </a:lnTo>
                <a:lnTo>
                  <a:pt x="104012" y="294253"/>
                </a:lnTo>
                <a:lnTo>
                  <a:pt x="307191" y="294253"/>
                </a:lnTo>
                <a:lnTo>
                  <a:pt x="291377" y="281260"/>
                </a:lnTo>
                <a:lnTo>
                  <a:pt x="305092" y="278618"/>
                </a:lnTo>
                <a:lnTo>
                  <a:pt x="318106" y="275300"/>
                </a:lnTo>
                <a:lnTo>
                  <a:pt x="363878" y="254320"/>
                </a:lnTo>
                <a:lnTo>
                  <a:pt x="392647" y="229175"/>
                </a:lnTo>
                <a:lnTo>
                  <a:pt x="403119" y="213603"/>
                </a:lnTo>
                <a:lnTo>
                  <a:pt x="104012" y="213603"/>
                </a:lnTo>
                <a:lnTo>
                  <a:pt x="104012" y="85465"/>
                </a:lnTo>
                <a:lnTo>
                  <a:pt x="410583" y="85465"/>
                </a:lnTo>
                <a:lnTo>
                  <a:pt x="409054" y="81558"/>
                </a:lnTo>
                <a:lnTo>
                  <a:pt x="388364" y="47851"/>
                </a:lnTo>
                <a:lnTo>
                  <a:pt x="347807" y="17510"/>
                </a:lnTo>
                <a:lnTo>
                  <a:pt x="305214" y="5428"/>
                </a:lnTo>
                <a:lnTo>
                  <a:pt x="266589" y="1360"/>
                </a:lnTo>
                <a:lnTo>
                  <a:pt x="235828" y="151"/>
                </a:lnTo>
                <a:lnTo>
                  <a:pt x="218943" y="0"/>
                </a:lnTo>
                <a:close/>
              </a:path>
              <a:path w="463550" h="505460">
                <a:moveTo>
                  <a:pt x="307191" y="294253"/>
                </a:moveTo>
                <a:lnTo>
                  <a:pt x="104012" y="294253"/>
                </a:lnTo>
                <a:lnTo>
                  <a:pt x="128938" y="294271"/>
                </a:lnTo>
                <a:lnTo>
                  <a:pt x="144336" y="294746"/>
                </a:lnTo>
                <a:lnTo>
                  <a:pt x="188993" y="305173"/>
                </a:lnTo>
                <a:lnTo>
                  <a:pt x="220417" y="334707"/>
                </a:lnTo>
                <a:lnTo>
                  <a:pt x="243408" y="366043"/>
                </a:lnTo>
                <a:lnTo>
                  <a:pt x="338827" y="505084"/>
                </a:lnTo>
                <a:lnTo>
                  <a:pt x="463164" y="505084"/>
                </a:lnTo>
                <a:lnTo>
                  <a:pt x="398950" y="404418"/>
                </a:lnTo>
                <a:lnTo>
                  <a:pt x="373678" y="366288"/>
                </a:lnTo>
                <a:lnTo>
                  <a:pt x="345626" y="329597"/>
                </a:lnTo>
                <a:lnTo>
                  <a:pt x="311007" y="297376"/>
                </a:lnTo>
                <a:lnTo>
                  <a:pt x="307191" y="294253"/>
                </a:lnTo>
                <a:close/>
              </a:path>
              <a:path w="463550" h="505460">
                <a:moveTo>
                  <a:pt x="410583" y="85465"/>
                </a:moveTo>
                <a:lnTo>
                  <a:pt x="104012" y="85465"/>
                </a:lnTo>
                <a:lnTo>
                  <a:pt x="216178" y="85637"/>
                </a:lnTo>
                <a:lnTo>
                  <a:pt x="230095" y="85940"/>
                </a:lnTo>
                <a:lnTo>
                  <a:pt x="272412" y="89778"/>
                </a:lnTo>
                <a:lnTo>
                  <a:pt x="304220" y="111977"/>
                </a:lnTo>
                <a:lnTo>
                  <a:pt x="314180" y="149692"/>
                </a:lnTo>
                <a:lnTo>
                  <a:pt x="312835" y="163398"/>
                </a:lnTo>
                <a:lnTo>
                  <a:pt x="285357" y="202484"/>
                </a:lnTo>
                <a:lnTo>
                  <a:pt x="245611" y="211799"/>
                </a:lnTo>
                <a:lnTo>
                  <a:pt x="200239" y="213492"/>
                </a:lnTo>
                <a:lnTo>
                  <a:pt x="180974" y="213603"/>
                </a:lnTo>
                <a:lnTo>
                  <a:pt x="403119" y="213603"/>
                </a:lnTo>
                <a:lnTo>
                  <a:pt x="417228" y="175119"/>
                </a:lnTo>
                <a:lnTo>
                  <a:pt x="421003" y="130180"/>
                </a:lnTo>
                <a:lnTo>
                  <a:pt x="419632" y="117693"/>
                </a:lnTo>
                <a:lnTo>
                  <a:pt x="417218" y="105477"/>
                </a:lnTo>
                <a:lnTo>
                  <a:pt x="413709" y="93458"/>
                </a:lnTo>
                <a:lnTo>
                  <a:pt x="410583" y="854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2736957"/>
            <a:ext cx="6497319" cy="731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5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60942"/>
            <a:ext cx="681227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50767"/>
            <a:ext cx="2422143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50767"/>
            <a:ext cx="1740916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9824" y="9950767"/>
            <a:ext cx="1740916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5" dirty="0"/>
              <a:t>C</a:t>
            </a:r>
            <a:r>
              <a:rPr spc="-80" dirty="0"/>
              <a:t>A</a:t>
            </a:r>
            <a:r>
              <a:rPr spc="-160" dirty="0"/>
              <a:t>R</a:t>
            </a:r>
            <a:r>
              <a:rPr spc="-155" dirty="0"/>
              <a:t>R</a:t>
            </a:r>
            <a:r>
              <a:rPr spc="150" dirty="0"/>
              <a:t>O</a:t>
            </a:r>
            <a:r>
              <a:rPr spc="-225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83893" y="8387680"/>
            <a:ext cx="3858260" cy="404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1895"/>
              </a:lnSpc>
            </a:pPr>
            <a:r>
              <a:rPr sz="1600" b="1" spc="24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600" b="1" spc="19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22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-6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b="1" spc="-55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1600" b="1" spc="1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415"/>
              </a:lnSpc>
            </a:pPr>
            <a:r>
              <a:rPr sz="1200" spc="50" dirty="0">
                <a:solidFill>
                  <a:srgbClr val="B3B3B3"/>
                </a:solidFill>
                <a:latin typeface="Microsoft Sans Serif"/>
                <a:cs typeface="Microsoft Sans Serif"/>
              </a:rPr>
              <a:t>h</a:t>
            </a:r>
            <a:r>
              <a:rPr sz="1200" spc="0" dirty="0">
                <a:solidFill>
                  <a:srgbClr val="B3B3B3"/>
                </a:solidFill>
                <a:latin typeface="Microsoft Sans Serif"/>
                <a:cs typeface="Microsoft Sans Serif"/>
              </a:rPr>
              <a:t>t</a:t>
            </a:r>
            <a:r>
              <a:rPr sz="1200" spc="25" dirty="0">
                <a:solidFill>
                  <a:srgbClr val="B3B3B3"/>
                </a:solidFill>
                <a:latin typeface="Microsoft Sans Serif"/>
                <a:cs typeface="Microsoft Sans Serif"/>
              </a:rPr>
              <a:t>t</a:t>
            </a:r>
            <a:r>
              <a:rPr sz="1200" spc="50" dirty="0">
                <a:solidFill>
                  <a:srgbClr val="B3B3B3"/>
                </a:solidFill>
                <a:latin typeface="Microsoft Sans Serif"/>
                <a:cs typeface="Microsoft Sans Serif"/>
              </a:rPr>
              <a:t>p</a:t>
            </a:r>
            <a:r>
              <a:rPr sz="1200" spc="-20" dirty="0">
                <a:solidFill>
                  <a:srgbClr val="B3B3B3"/>
                </a:solidFill>
                <a:latin typeface="Microsoft Sans Serif"/>
                <a:cs typeface="Microsoft Sans Serif"/>
              </a:rPr>
              <a:t>s</a:t>
            </a:r>
            <a:r>
              <a:rPr sz="1200" spc="-15" dirty="0">
                <a:solidFill>
                  <a:srgbClr val="B3B3B3"/>
                </a:solidFill>
                <a:latin typeface="Microsoft Sans Serif"/>
                <a:cs typeface="Microsoft Sans Serif"/>
              </a:rPr>
              <a:t>:</a:t>
            </a:r>
            <a:r>
              <a:rPr sz="1200" spc="0" dirty="0">
                <a:solidFill>
                  <a:srgbClr val="B3B3B3"/>
                </a:solidFill>
                <a:latin typeface="Microsoft Sans Serif"/>
                <a:cs typeface="Microsoft Sans Serif"/>
              </a:rPr>
              <a:t>/</a:t>
            </a:r>
            <a:r>
              <a:rPr sz="1200" spc="20" dirty="0">
                <a:solidFill>
                  <a:srgbClr val="B3B3B3"/>
                </a:solidFill>
                <a:latin typeface="Microsoft Sans Serif"/>
                <a:cs typeface="Microsoft Sans Serif"/>
              </a:rPr>
              <a:t>/</a:t>
            </a:r>
            <a:r>
              <a:rPr sz="1200" spc="-20" dirty="0">
                <a:solidFill>
                  <a:srgbClr val="B3B3B3"/>
                </a:solidFill>
                <a:latin typeface="Microsoft Sans Serif"/>
                <a:cs typeface="Microsoft Sans Serif"/>
              </a:rPr>
              <a:t>s</a:t>
            </a:r>
            <a:r>
              <a:rPr sz="1200" spc="50" dirty="0">
                <a:solidFill>
                  <a:srgbClr val="B3B3B3"/>
                </a:solidFill>
                <a:latin typeface="Microsoft Sans Serif"/>
                <a:cs typeface="Microsoft Sans Serif"/>
              </a:rPr>
              <a:t>up</a:t>
            </a:r>
            <a:r>
              <a:rPr sz="1200" spc="15" dirty="0">
                <a:solidFill>
                  <a:srgbClr val="B3B3B3"/>
                </a:solidFill>
                <a:latin typeface="Microsoft Sans Serif"/>
                <a:cs typeface="Microsoft Sans Serif"/>
              </a:rPr>
              <a:t>e</a:t>
            </a:r>
            <a:r>
              <a:rPr sz="1200" spc="20" dirty="0">
                <a:solidFill>
                  <a:srgbClr val="B3B3B3"/>
                </a:solidFill>
                <a:latin typeface="Microsoft Sans Serif"/>
                <a:cs typeface="Microsoft Sans Serif"/>
              </a:rPr>
              <a:t>r</a:t>
            </a:r>
            <a:r>
              <a:rPr sz="1200" spc="70" dirty="0">
                <a:solidFill>
                  <a:srgbClr val="B3B3B3"/>
                </a:solidFill>
                <a:latin typeface="Microsoft Sans Serif"/>
                <a:cs typeface="Microsoft Sans Serif"/>
              </a:rPr>
              <a:t>p</a:t>
            </a:r>
            <a:r>
              <a:rPr sz="1200" spc="50" dirty="0">
                <a:solidFill>
                  <a:srgbClr val="B3B3B3"/>
                </a:solidFill>
                <a:latin typeface="Microsoft Sans Serif"/>
                <a:cs typeface="Microsoft Sans Serif"/>
              </a:rPr>
              <a:t>o</a:t>
            </a:r>
            <a:r>
              <a:rPr sz="1200" spc="10" dirty="0">
                <a:solidFill>
                  <a:srgbClr val="B3B3B3"/>
                </a:solidFill>
                <a:latin typeface="Microsoft Sans Serif"/>
                <a:cs typeface="Microsoft Sans Serif"/>
              </a:rPr>
              <a:t>r</a:t>
            </a:r>
            <a:r>
              <a:rPr sz="1200" spc="20" dirty="0">
                <a:solidFill>
                  <a:srgbClr val="B3B3B3"/>
                </a:solidFill>
                <a:latin typeface="Microsoft Sans Serif"/>
                <a:cs typeface="Microsoft Sans Serif"/>
              </a:rPr>
              <a:t>t</a:t>
            </a:r>
            <a:r>
              <a:rPr sz="1200" spc="10" dirty="0">
                <a:solidFill>
                  <a:srgbClr val="B3B3B3"/>
                </a:solidFill>
                <a:latin typeface="Microsoft Sans Serif"/>
                <a:cs typeface="Microsoft Sans Serif"/>
              </a:rPr>
              <a:t>a</a:t>
            </a:r>
            <a:r>
              <a:rPr sz="1200" spc="50" dirty="0">
                <a:solidFill>
                  <a:srgbClr val="B3B3B3"/>
                </a:solidFill>
                <a:latin typeface="Microsoft Sans Serif"/>
                <a:cs typeface="Microsoft Sans Serif"/>
              </a:rPr>
              <a:t>d</a:t>
            </a:r>
            <a:r>
              <a:rPr sz="1200" spc="-5" dirty="0">
                <a:solidFill>
                  <a:srgbClr val="B3B3B3"/>
                </a:solidFill>
                <a:latin typeface="Microsoft Sans Serif"/>
                <a:cs typeface="Microsoft Sans Serif"/>
              </a:rPr>
              <a:t>a</a:t>
            </a:r>
            <a:r>
              <a:rPr sz="1200" spc="-30" dirty="0">
                <a:solidFill>
                  <a:srgbClr val="B3B3B3"/>
                </a:solidFill>
                <a:latin typeface="Microsoft Sans Serif"/>
                <a:cs typeface="Microsoft Sans Serif"/>
              </a:rPr>
              <a:t>s</a:t>
            </a:r>
            <a:r>
              <a:rPr sz="1200" spc="-10" dirty="0">
                <a:solidFill>
                  <a:srgbClr val="B3B3B3"/>
                </a:solidFill>
                <a:latin typeface="Microsoft Sans Serif"/>
                <a:cs typeface="Microsoft Sans Serif"/>
              </a:rPr>
              <a:t>.c</a:t>
            </a:r>
            <a:r>
              <a:rPr sz="1200" spc="50" dirty="0">
                <a:solidFill>
                  <a:srgbClr val="B3B3B3"/>
                </a:solidFill>
                <a:latin typeface="Microsoft Sans Serif"/>
                <a:cs typeface="Microsoft Sans Serif"/>
              </a:rPr>
              <a:t>o</a:t>
            </a:r>
            <a:r>
              <a:rPr sz="1200" spc="130" dirty="0">
                <a:solidFill>
                  <a:srgbClr val="B3B3B3"/>
                </a:solidFill>
                <a:latin typeface="Microsoft Sans Serif"/>
                <a:cs typeface="Microsoft Sans Serif"/>
              </a:rPr>
              <a:t>m</a:t>
            </a:r>
            <a:r>
              <a:rPr sz="1200" spc="25" dirty="0">
                <a:solidFill>
                  <a:srgbClr val="B3B3B3"/>
                </a:solidFill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</Words>
  <Application>Microsoft Office PowerPoint</Application>
  <PresentationFormat>Benutzerdefiniert</PresentationFormat>
  <Paragraphs>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CARROS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CARROS</dc:title>
  <dc:creator>Online2PDF.com</dc:creator>
  <cp:lastModifiedBy>Online2PDF.com</cp:lastModifiedBy>
  <cp:revision>1</cp:revision>
  <dcterms:created xsi:type="dcterms:W3CDTF">2022-10-21T11:01:19Z</dcterms:created>
  <dcterms:modified xsi:type="dcterms:W3CDTF">2022-10-21T09:01:38Z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2022-10-21T00:00:00Z</vt:filetime>
  </property>
  <property fmtid="{D5CDD505-2E9C-101B-9397-08002B2CF9AE}" pid="3" name="LastSaved">
    <vt:filetime>2022-10-21T00:00:00Z</vt:filetime>
  </property>
</Properties>
</file>